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314" r:id="rId3"/>
    <p:sldId id="401" r:id="rId4"/>
    <p:sldId id="400" r:id="rId5"/>
    <p:sldId id="405" r:id="rId6"/>
    <p:sldId id="406" r:id="rId7"/>
    <p:sldId id="404" r:id="rId8"/>
    <p:sldId id="396" r:id="rId9"/>
    <p:sldId id="397" r:id="rId10"/>
    <p:sldId id="416" r:id="rId11"/>
    <p:sldId id="417" r:id="rId12"/>
    <p:sldId id="399" r:id="rId13"/>
    <p:sldId id="366" r:id="rId14"/>
    <p:sldId id="410" r:id="rId15"/>
    <p:sldId id="377" r:id="rId16"/>
    <p:sldId id="415" r:id="rId17"/>
    <p:sldId id="407" r:id="rId18"/>
    <p:sldId id="408" r:id="rId19"/>
    <p:sldId id="380" r:id="rId20"/>
    <p:sldId id="369" r:id="rId21"/>
    <p:sldId id="393" r:id="rId22"/>
    <p:sldId id="414" r:id="rId23"/>
    <p:sldId id="412" r:id="rId24"/>
    <p:sldId id="387" r:id="rId25"/>
    <p:sldId id="418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bins, Charlotte" initials="RC" lastIdx="24" clrIdx="0">
    <p:extLst>
      <p:ext uri="{19B8F6BF-5375-455C-9EA6-DF929625EA0E}">
        <p15:presenceInfo xmlns:p15="http://schemas.microsoft.com/office/powerpoint/2012/main" userId="S-1-5-21-1013449540-720069183-311576647-2482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85D9AB"/>
    <a:srgbClr val="75BD61"/>
    <a:srgbClr val="55A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434" autoAdjust="0"/>
  </p:normalViewPr>
  <p:slideViewPr>
    <p:cSldViewPr snapToGrid="0" showGuides="1">
      <p:cViewPr>
        <p:scale>
          <a:sx n="66" d="100"/>
          <a:sy n="66" d="100"/>
        </p:scale>
        <p:origin x="1074" y="162"/>
      </p:cViewPr>
      <p:guideLst>
        <p:guide orient="horz" pos="672"/>
        <p:guide pos="528"/>
      </p:guideLst>
    </p:cSldViewPr>
  </p:slideViewPr>
  <p:outlineViewPr>
    <p:cViewPr>
      <p:scale>
        <a:sx n="33" d="100"/>
        <a:sy n="33" d="100"/>
      </p:scale>
      <p:origin x="0" y="-10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37735" cy="466088"/>
          </a:xfrm>
          <a:prstGeom prst="rect">
            <a:avLst/>
          </a:prstGeom>
        </p:spPr>
        <p:txBody>
          <a:bodyPr vert="horz" lIns="91267" tIns="45632" rIns="91267" bIns="456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4" y="4"/>
            <a:ext cx="3037735" cy="466088"/>
          </a:xfrm>
          <a:prstGeom prst="rect">
            <a:avLst/>
          </a:prstGeom>
        </p:spPr>
        <p:txBody>
          <a:bodyPr vert="horz" lIns="91267" tIns="45632" rIns="91267" bIns="45632" rtlCol="0"/>
          <a:lstStyle>
            <a:lvl1pPr algn="r">
              <a:defRPr sz="1200"/>
            </a:lvl1pPr>
          </a:lstStyle>
          <a:p>
            <a:fld id="{917917EF-5860-48F0-AD05-D0678472584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0312"/>
            <a:ext cx="3037735" cy="466088"/>
          </a:xfrm>
          <a:prstGeom prst="rect">
            <a:avLst/>
          </a:prstGeom>
        </p:spPr>
        <p:txBody>
          <a:bodyPr vert="horz" lIns="91267" tIns="45632" rIns="91267" bIns="456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4" y="8830312"/>
            <a:ext cx="3037735" cy="466088"/>
          </a:xfrm>
          <a:prstGeom prst="rect">
            <a:avLst/>
          </a:prstGeom>
        </p:spPr>
        <p:txBody>
          <a:bodyPr vert="horz" lIns="91267" tIns="45632" rIns="91267" bIns="45632" rtlCol="0" anchor="b"/>
          <a:lstStyle>
            <a:lvl1pPr algn="r">
              <a:defRPr sz="1200"/>
            </a:lvl1pPr>
          </a:lstStyle>
          <a:p>
            <a:fld id="{5E470F08-013B-49D0-B42D-19943575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60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735" cy="466088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3" y="3"/>
            <a:ext cx="3037735" cy="466088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5123E5B2-28A3-485F-B871-246C1554760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6" tIns="45637" rIns="91276" bIns="456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73813"/>
            <a:ext cx="5609588" cy="3660537"/>
          </a:xfrm>
          <a:prstGeom prst="rect">
            <a:avLst/>
          </a:prstGeom>
        </p:spPr>
        <p:txBody>
          <a:bodyPr vert="horz" lIns="91276" tIns="45637" rIns="91276" bIns="456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312"/>
            <a:ext cx="3037735" cy="466088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3" y="8830312"/>
            <a:ext cx="3037735" cy="466088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31451576-0112-49AF-8D44-A4C9AA9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5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in TRIP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576-0112-49AF-8D44-A4C9AA9F43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576-0112-49AF-8D44-A4C9AA9F43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8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B3702-95C2-482C-A215-B79F403B356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8300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7" name="Google Shape;32677;g103f6b11607_2_26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78" name="Google Shape;32678;g103f6b11607_2_26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09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4064696" y="8986331"/>
            <a:ext cx="3109567" cy="47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45" tIns="47523" rIns="95045" bIns="47523" anchor="b"/>
          <a:lstStyle/>
          <a:p>
            <a:pPr algn="r"/>
            <a:fld id="{5DC487F4-6C0E-44F4-9AA3-2A5107A3BB29}" type="slidenum">
              <a:rPr lang="en-US" altLang="en-US" sz="1200">
                <a:latin typeface="Calibri" pitchFamily="34" charset="0"/>
                <a:sym typeface="Wingdings" pitchFamily="2" charset="2"/>
              </a:rPr>
              <a:pPr algn="r"/>
              <a:t>4</a:t>
            </a:fld>
            <a:endParaRPr lang="en-US" altLang="en-US" sz="120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002" tIns="47502" rIns="95002" bIns="4750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charset="0"/>
              </a:rPr>
              <a:t>Threatens the realization for health equity</a:t>
            </a:r>
          </a:p>
        </p:txBody>
      </p:sp>
    </p:spTree>
    <p:extLst>
      <p:ext uri="{BB962C8B-B14F-4D97-AF65-F5344CB8AC3E}">
        <p14:creationId xmlns:p14="http://schemas.microsoft.com/office/powerpoint/2010/main" val="120541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Numerator data from national death files </a:t>
            </a:r>
          </a:p>
          <a:p>
            <a:r>
              <a:rPr lang="en-US" dirty="0" smtClean="0"/>
              <a:t>Population-based denominators from the U.S. Census Bureau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*Where Black</a:t>
            </a:r>
            <a:r>
              <a:rPr lang="en-US" baseline="0" dirty="0" smtClean="0"/>
              <a:t> = non-Hispanic Black and White = non-Hispanic White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76D0-31B4-49EB-B85F-D91B1A06358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2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 the city of Boston inequities in breast cancer mortality have persisted among Black, non-Hispanic women compared to women of other racial/ethnic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7C31-796F-47B2-BF1D-6B10444E1B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81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Boston, </a:t>
            </a:r>
          </a:p>
          <a:p>
            <a:r>
              <a:rPr lang="en-US" dirty="0"/>
              <a:t>Black non-Hispanic women have a mean time to first treatment of 54 days (SD 47.4) vs 41 days for White non-Hispanic women  (SD 35.2)*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7C31-796F-47B2-BF1D-6B10444E1B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4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Remove new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576-0112-49AF-8D44-A4C9AA9F43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0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Stakeholders: patients, family members,</a:t>
            </a:r>
            <a:r>
              <a:rPr lang="en-US" baseline="0" dirty="0" smtClean="0"/>
              <a:t> caregivers, community members &amp; organizations as well as researchers, scientists and physicians.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Groups of people with similar affiliation:</a:t>
            </a:r>
          </a:p>
          <a:p>
            <a:r>
              <a:rPr lang="en-US" baseline="0" dirty="0" smtClean="0"/>
              <a:t>Location: those living in the same city or neighborhood</a:t>
            </a:r>
          </a:p>
          <a:p>
            <a:r>
              <a:rPr lang="en-US" baseline="0" dirty="0" smtClean="0"/>
              <a:t>Shared Special interest: access to fresh fruits and vegetables  OR making their community safer</a:t>
            </a:r>
          </a:p>
          <a:p>
            <a:r>
              <a:rPr lang="en-US" baseline="0" dirty="0" smtClean="0"/>
              <a:t>Similar situations: cancer survivors, have children with asthma, suffering from chronic pain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EE9-5A90-4D18-950B-CE23C809C0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37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7C31-796F-47B2-BF1D-6B10444E1B8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8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Remove new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576-0112-49AF-8D44-A4C9AA9F43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2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7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8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8329345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p16"/>
          <p:cNvSpPr/>
          <p:nvPr/>
        </p:nvSpPr>
        <p:spPr>
          <a:xfrm>
            <a:off x="835600" y="746200"/>
            <a:ext cx="10520800" cy="711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57" name="Google Shape;2857;p16"/>
          <p:cNvSpPr txBox="1">
            <a:spLocks noGrp="1"/>
          </p:cNvSpPr>
          <p:nvPr>
            <p:ph type="title"/>
          </p:nvPr>
        </p:nvSpPr>
        <p:spPr>
          <a:xfrm>
            <a:off x="2475856" y="1966193"/>
            <a:ext cx="310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58" name="Google Shape;2858;p16"/>
          <p:cNvSpPr txBox="1">
            <a:spLocks noGrp="1"/>
          </p:cNvSpPr>
          <p:nvPr>
            <p:ph type="title" idx="2"/>
          </p:nvPr>
        </p:nvSpPr>
        <p:spPr>
          <a:xfrm>
            <a:off x="1379100" y="1966200"/>
            <a:ext cx="1096800" cy="11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66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59" name="Google Shape;2859;p16"/>
          <p:cNvSpPr txBox="1">
            <a:spLocks noGrp="1"/>
          </p:cNvSpPr>
          <p:nvPr>
            <p:ph type="subTitle" idx="1"/>
          </p:nvPr>
        </p:nvSpPr>
        <p:spPr>
          <a:xfrm>
            <a:off x="2475856" y="2489507"/>
            <a:ext cx="31016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60" name="Google Shape;2860;p16"/>
          <p:cNvSpPr txBox="1">
            <a:spLocks noGrp="1"/>
          </p:cNvSpPr>
          <p:nvPr>
            <p:ph type="title" idx="3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61" name="Google Shape;2861;p16"/>
          <p:cNvSpPr txBox="1">
            <a:spLocks noGrp="1"/>
          </p:cNvSpPr>
          <p:nvPr>
            <p:ph type="title" idx="4"/>
          </p:nvPr>
        </p:nvSpPr>
        <p:spPr>
          <a:xfrm>
            <a:off x="2475856" y="3431624"/>
            <a:ext cx="310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62" name="Google Shape;2862;p16"/>
          <p:cNvSpPr txBox="1">
            <a:spLocks noGrp="1"/>
          </p:cNvSpPr>
          <p:nvPr>
            <p:ph type="title" idx="5"/>
          </p:nvPr>
        </p:nvSpPr>
        <p:spPr>
          <a:xfrm>
            <a:off x="1379100" y="3430683"/>
            <a:ext cx="1096800" cy="11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6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63" name="Google Shape;2863;p16"/>
          <p:cNvSpPr txBox="1">
            <a:spLocks noGrp="1"/>
          </p:cNvSpPr>
          <p:nvPr>
            <p:ph type="subTitle" idx="6"/>
          </p:nvPr>
        </p:nvSpPr>
        <p:spPr>
          <a:xfrm>
            <a:off x="2475856" y="3954945"/>
            <a:ext cx="31016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64" name="Google Shape;2864;p16"/>
          <p:cNvSpPr txBox="1">
            <a:spLocks noGrp="1"/>
          </p:cNvSpPr>
          <p:nvPr>
            <p:ph type="title" idx="7"/>
          </p:nvPr>
        </p:nvSpPr>
        <p:spPr>
          <a:xfrm>
            <a:off x="2475856" y="4895055"/>
            <a:ext cx="310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65" name="Google Shape;2865;p16"/>
          <p:cNvSpPr txBox="1">
            <a:spLocks noGrp="1"/>
          </p:cNvSpPr>
          <p:nvPr>
            <p:ph type="title" idx="8"/>
          </p:nvPr>
        </p:nvSpPr>
        <p:spPr>
          <a:xfrm>
            <a:off x="1379100" y="4895067"/>
            <a:ext cx="1096800" cy="11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6667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66" name="Google Shape;2866;p16"/>
          <p:cNvSpPr txBox="1">
            <a:spLocks noGrp="1"/>
          </p:cNvSpPr>
          <p:nvPr>
            <p:ph type="subTitle" idx="9"/>
          </p:nvPr>
        </p:nvSpPr>
        <p:spPr>
          <a:xfrm>
            <a:off x="2475856" y="5420367"/>
            <a:ext cx="31016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67" name="Google Shape;2867;p16"/>
          <p:cNvSpPr txBox="1">
            <a:spLocks noGrp="1"/>
          </p:cNvSpPr>
          <p:nvPr>
            <p:ph type="title" idx="13"/>
          </p:nvPr>
        </p:nvSpPr>
        <p:spPr>
          <a:xfrm>
            <a:off x="7713467" y="1966193"/>
            <a:ext cx="310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68" name="Google Shape;2868;p16"/>
          <p:cNvSpPr txBox="1">
            <a:spLocks noGrp="1"/>
          </p:cNvSpPr>
          <p:nvPr>
            <p:ph type="title" idx="14"/>
          </p:nvPr>
        </p:nvSpPr>
        <p:spPr>
          <a:xfrm>
            <a:off x="6616667" y="1966200"/>
            <a:ext cx="1096800" cy="11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6667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69" name="Google Shape;2869;p16"/>
          <p:cNvSpPr txBox="1">
            <a:spLocks noGrp="1"/>
          </p:cNvSpPr>
          <p:nvPr>
            <p:ph type="subTitle" idx="15"/>
          </p:nvPr>
        </p:nvSpPr>
        <p:spPr>
          <a:xfrm>
            <a:off x="7713456" y="2489507"/>
            <a:ext cx="31016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70" name="Google Shape;2870;p16"/>
          <p:cNvSpPr txBox="1">
            <a:spLocks noGrp="1"/>
          </p:cNvSpPr>
          <p:nvPr>
            <p:ph type="title" idx="16"/>
          </p:nvPr>
        </p:nvSpPr>
        <p:spPr>
          <a:xfrm>
            <a:off x="7713467" y="3431624"/>
            <a:ext cx="310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71" name="Google Shape;2871;p16"/>
          <p:cNvSpPr txBox="1">
            <a:spLocks noGrp="1"/>
          </p:cNvSpPr>
          <p:nvPr>
            <p:ph type="title" idx="17"/>
          </p:nvPr>
        </p:nvSpPr>
        <p:spPr>
          <a:xfrm>
            <a:off x="6616667" y="3430683"/>
            <a:ext cx="1096800" cy="11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6667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72" name="Google Shape;2872;p16"/>
          <p:cNvSpPr txBox="1">
            <a:spLocks noGrp="1"/>
          </p:cNvSpPr>
          <p:nvPr>
            <p:ph type="subTitle" idx="18"/>
          </p:nvPr>
        </p:nvSpPr>
        <p:spPr>
          <a:xfrm>
            <a:off x="7713456" y="3954945"/>
            <a:ext cx="31016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73" name="Google Shape;2873;p16"/>
          <p:cNvSpPr txBox="1">
            <a:spLocks noGrp="1"/>
          </p:cNvSpPr>
          <p:nvPr>
            <p:ph type="title" idx="19"/>
          </p:nvPr>
        </p:nvSpPr>
        <p:spPr>
          <a:xfrm>
            <a:off x="7713467" y="4895055"/>
            <a:ext cx="310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74" name="Google Shape;2874;p16"/>
          <p:cNvSpPr txBox="1">
            <a:spLocks noGrp="1"/>
          </p:cNvSpPr>
          <p:nvPr>
            <p:ph type="title" idx="20"/>
          </p:nvPr>
        </p:nvSpPr>
        <p:spPr>
          <a:xfrm>
            <a:off x="6616667" y="4895067"/>
            <a:ext cx="1096800" cy="11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6667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75" name="Google Shape;2875;p16"/>
          <p:cNvSpPr txBox="1">
            <a:spLocks noGrp="1"/>
          </p:cNvSpPr>
          <p:nvPr>
            <p:ph type="subTitle" idx="21"/>
          </p:nvPr>
        </p:nvSpPr>
        <p:spPr>
          <a:xfrm>
            <a:off x="7713456" y="5420367"/>
            <a:ext cx="31016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76" name="Google Shape;2876;p16"/>
          <p:cNvSpPr/>
          <p:nvPr/>
        </p:nvSpPr>
        <p:spPr>
          <a:xfrm rot="10800000" flipH="1">
            <a:off x="10612767" y="5904467"/>
            <a:ext cx="1629600" cy="995400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77" name="Google Shape;2877;p16"/>
          <p:cNvSpPr/>
          <p:nvPr/>
        </p:nvSpPr>
        <p:spPr>
          <a:xfrm flipH="1">
            <a:off x="1" y="4534467"/>
            <a:ext cx="1619833" cy="2323533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878" name="Google Shape;287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923" y="127933"/>
            <a:ext cx="3538467" cy="292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615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" name="Google Shape;2914;p21"/>
          <p:cNvSpPr txBox="1">
            <a:spLocks noGrp="1"/>
          </p:cNvSpPr>
          <p:nvPr>
            <p:ph type="title"/>
          </p:nvPr>
        </p:nvSpPr>
        <p:spPr>
          <a:xfrm>
            <a:off x="4354700" y="1139167"/>
            <a:ext cx="6801200" cy="7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6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15" name="Google Shape;2915;p21"/>
          <p:cNvSpPr txBox="1">
            <a:spLocks noGrp="1"/>
          </p:cNvSpPr>
          <p:nvPr>
            <p:ph type="subTitle" idx="1"/>
          </p:nvPr>
        </p:nvSpPr>
        <p:spPr>
          <a:xfrm>
            <a:off x="4792100" y="2291667"/>
            <a:ext cx="5926400" cy="1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6" name="Google Shape;2916;p21"/>
          <p:cNvSpPr/>
          <p:nvPr/>
        </p:nvSpPr>
        <p:spPr>
          <a:xfrm>
            <a:off x="-94350" y="419942"/>
            <a:ext cx="2260900" cy="2273633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p21"/>
          <p:cNvSpPr/>
          <p:nvPr/>
        </p:nvSpPr>
        <p:spPr>
          <a:xfrm rot="-2318326" flipH="1">
            <a:off x="11202182" y="-265550"/>
            <a:ext cx="804721" cy="2065852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6" name="Google Shape;2912;p20">
            <a:extLst>
              <a:ext uri="{FF2B5EF4-FFF2-40B4-BE49-F238E27FC236}">
                <a16:creationId xmlns:a16="http://schemas.microsoft.com/office/drawing/2014/main" xmlns="" id="{9249E8FB-B774-9249-8CCA-CEC679185E3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9923" y="127933"/>
            <a:ext cx="3538467" cy="292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40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22"/>
          <p:cNvSpPr/>
          <p:nvPr/>
        </p:nvSpPr>
        <p:spPr>
          <a:xfrm>
            <a:off x="835600" y="746200"/>
            <a:ext cx="10520800" cy="711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20" name="Google Shape;2920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21" name="Google Shape;2921;p22"/>
          <p:cNvSpPr txBox="1">
            <a:spLocks noGrp="1"/>
          </p:cNvSpPr>
          <p:nvPr>
            <p:ph type="body" idx="1"/>
          </p:nvPr>
        </p:nvSpPr>
        <p:spPr>
          <a:xfrm>
            <a:off x="960000" y="15730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AutoNum type="arabicPeriod"/>
              <a:defRPr sz="1600"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922" name="Google Shape;2922;p22"/>
          <p:cNvSpPr/>
          <p:nvPr/>
        </p:nvSpPr>
        <p:spPr>
          <a:xfrm rot="-6395633" flipH="1">
            <a:off x="10900443" y="-11475"/>
            <a:ext cx="1629680" cy="995449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23" name="Google Shape;2923;p22"/>
          <p:cNvSpPr/>
          <p:nvPr/>
        </p:nvSpPr>
        <p:spPr>
          <a:xfrm rot="10800000" flipH="1">
            <a:off x="-262866" y="6234534"/>
            <a:ext cx="2445740" cy="733567"/>
          </a:xfrm>
          <a:custGeom>
            <a:avLst/>
            <a:gdLst/>
            <a:ahLst/>
            <a:cxnLst/>
            <a:rect l="l" t="t" r="r" b="b"/>
            <a:pathLst>
              <a:path w="58604" h="22007" fill="none" extrusionOk="0">
                <a:moveTo>
                  <a:pt x="0" y="7781"/>
                </a:moveTo>
                <a:cubicBezTo>
                  <a:pt x="3860" y="9149"/>
                  <a:pt x="6687" y="12371"/>
                  <a:pt x="9514" y="15350"/>
                </a:cubicBezTo>
                <a:cubicBezTo>
                  <a:pt x="12371" y="18298"/>
                  <a:pt x="15654" y="21247"/>
                  <a:pt x="19727" y="21702"/>
                </a:cubicBezTo>
                <a:cubicBezTo>
                  <a:pt x="22402" y="22006"/>
                  <a:pt x="25046" y="21186"/>
                  <a:pt x="27569" y="20274"/>
                </a:cubicBezTo>
                <a:cubicBezTo>
                  <a:pt x="30639" y="19149"/>
                  <a:pt x="33679" y="17781"/>
                  <a:pt x="36141" y="15654"/>
                </a:cubicBezTo>
                <a:cubicBezTo>
                  <a:pt x="40518" y="11854"/>
                  <a:pt x="42706" y="5806"/>
                  <a:pt x="47630" y="2766"/>
                </a:cubicBezTo>
                <a:cubicBezTo>
                  <a:pt x="50852" y="760"/>
                  <a:pt x="54804" y="365"/>
                  <a:pt x="58603" y="0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102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p23"/>
          <p:cNvSpPr/>
          <p:nvPr/>
        </p:nvSpPr>
        <p:spPr>
          <a:xfrm>
            <a:off x="835600" y="746200"/>
            <a:ext cx="10520800" cy="711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26" name="Google Shape;292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27" name="Google Shape;2927;p23"/>
          <p:cNvSpPr txBox="1">
            <a:spLocks noGrp="1"/>
          </p:cNvSpPr>
          <p:nvPr>
            <p:ph type="title" idx="2"/>
          </p:nvPr>
        </p:nvSpPr>
        <p:spPr>
          <a:xfrm>
            <a:off x="1976400" y="3499556"/>
            <a:ext cx="35216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28" name="Google Shape;2928;p23"/>
          <p:cNvSpPr txBox="1">
            <a:spLocks noGrp="1"/>
          </p:cNvSpPr>
          <p:nvPr>
            <p:ph type="subTitle" idx="1"/>
          </p:nvPr>
        </p:nvSpPr>
        <p:spPr>
          <a:xfrm>
            <a:off x="1976400" y="4020356"/>
            <a:ext cx="3521600" cy="1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29" name="Google Shape;2929;p23"/>
          <p:cNvSpPr txBox="1">
            <a:spLocks noGrp="1"/>
          </p:cNvSpPr>
          <p:nvPr>
            <p:ph type="title" idx="3"/>
          </p:nvPr>
        </p:nvSpPr>
        <p:spPr>
          <a:xfrm>
            <a:off x="6702200" y="3499556"/>
            <a:ext cx="35216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30" name="Google Shape;2930;p23"/>
          <p:cNvSpPr txBox="1">
            <a:spLocks noGrp="1"/>
          </p:cNvSpPr>
          <p:nvPr>
            <p:ph type="subTitle" idx="4"/>
          </p:nvPr>
        </p:nvSpPr>
        <p:spPr>
          <a:xfrm>
            <a:off x="6702200" y="4020356"/>
            <a:ext cx="3521600" cy="1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1" name="Google Shape;2931;p23"/>
          <p:cNvSpPr/>
          <p:nvPr/>
        </p:nvSpPr>
        <p:spPr>
          <a:xfrm flipH="1">
            <a:off x="1" y="4534467"/>
            <a:ext cx="1619833" cy="2323533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6265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p24"/>
          <p:cNvSpPr txBox="1">
            <a:spLocks noGrp="1"/>
          </p:cNvSpPr>
          <p:nvPr>
            <p:ph type="title"/>
          </p:nvPr>
        </p:nvSpPr>
        <p:spPr>
          <a:xfrm>
            <a:off x="1446467" y="889333"/>
            <a:ext cx="9304000" cy="28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934" name="Google Shape;2934;p24"/>
          <p:cNvSpPr/>
          <p:nvPr/>
        </p:nvSpPr>
        <p:spPr>
          <a:xfrm flipH="1">
            <a:off x="10000851" y="-416815"/>
            <a:ext cx="2260900" cy="2273633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35" name="Google Shape;2935;p24"/>
          <p:cNvSpPr/>
          <p:nvPr/>
        </p:nvSpPr>
        <p:spPr>
          <a:xfrm rot="2318326">
            <a:off x="467333" y="-79001"/>
            <a:ext cx="804721" cy="2065852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038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" name="Google Shape;2937;p25"/>
          <p:cNvSpPr/>
          <p:nvPr/>
        </p:nvSpPr>
        <p:spPr>
          <a:xfrm>
            <a:off x="835600" y="2304667"/>
            <a:ext cx="5260400" cy="711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38" name="Google Shape;2938;p25"/>
          <p:cNvSpPr txBox="1">
            <a:spLocks noGrp="1"/>
          </p:cNvSpPr>
          <p:nvPr>
            <p:ph type="title"/>
          </p:nvPr>
        </p:nvSpPr>
        <p:spPr>
          <a:xfrm>
            <a:off x="960000" y="2276267"/>
            <a:ext cx="49548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39" name="Google Shape;2939;p25"/>
          <p:cNvSpPr txBox="1">
            <a:spLocks noGrp="1"/>
          </p:cNvSpPr>
          <p:nvPr>
            <p:ph type="subTitle" idx="1"/>
          </p:nvPr>
        </p:nvSpPr>
        <p:spPr>
          <a:xfrm>
            <a:off x="960000" y="3199733"/>
            <a:ext cx="4954800" cy="1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0" name="Google Shape;2940;p25"/>
          <p:cNvSpPr/>
          <p:nvPr/>
        </p:nvSpPr>
        <p:spPr>
          <a:xfrm flipH="1">
            <a:off x="10000851" y="-416815"/>
            <a:ext cx="2260900" cy="2273633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41" name="Google Shape;2941;p25"/>
          <p:cNvSpPr/>
          <p:nvPr/>
        </p:nvSpPr>
        <p:spPr>
          <a:xfrm rot="-1860299">
            <a:off x="351005" y="4978888"/>
            <a:ext cx="804713" cy="2065835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42" name="Google Shape;2942;p25"/>
          <p:cNvSpPr/>
          <p:nvPr/>
        </p:nvSpPr>
        <p:spPr>
          <a:xfrm>
            <a:off x="10641934" y="4534467"/>
            <a:ext cx="1619833" cy="2323533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64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p26"/>
          <p:cNvSpPr txBox="1">
            <a:spLocks noGrp="1"/>
          </p:cNvSpPr>
          <p:nvPr>
            <p:ph type="body" idx="1"/>
          </p:nvPr>
        </p:nvSpPr>
        <p:spPr>
          <a:xfrm>
            <a:off x="1207800" y="5429967"/>
            <a:ext cx="9776400" cy="7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467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607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97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27"/>
          <p:cNvSpPr txBox="1">
            <a:spLocks noGrp="1"/>
          </p:cNvSpPr>
          <p:nvPr>
            <p:ph type="title" hasCustomPrompt="1"/>
          </p:nvPr>
        </p:nvSpPr>
        <p:spPr>
          <a:xfrm>
            <a:off x="964733" y="1150833"/>
            <a:ext cx="10268000" cy="1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47" name="Google Shape;2947;p27"/>
          <p:cNvSpPr txBox="1">
            <a:spLocks noGrp="1"/>
          </p:cNvSpPr>
          <p:nvPr>
            <p:ph type="subTitle" idx="1"/>
          </p:nvPr>
        </p:nvSpPr>
        <p:spPr>
          <a:xfrm>
            <a:off x="2746133" y="3389977"/>
            <a:ext cx="6705200" cy="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48" name="Google Shape;2948;p27"/>
          <p:cNvSpPr/>
          <p:nvPr/>
        </p:nvSpPr>
        <p:spPr>
          <a:xfrm rot="10800000">
            <a:off x="-220966" y="-191949"/>
            <a:ext cx="2260900" cy="2273633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49" name="Google Shape;2949;p27"/>
          <p:cNvSpPr/>
          <p:nvPr/>
        </p:nvSpPr>
        <p:spPr>
          <a:xfrm>
            <a:off x="11527457" y="-53399"/>
            <a:ext cx="675833" cy="1477267"/>
          </a:xfrm>
          <a:custGeom>
            <a:avLst/>
            <a:gdLst/>
            <a:ahLst/>
            <a:cxnLst/>
            <a:rect l="l" t="t" r="r" b="b"/>
            <a:pathLst>
              <a:path w="20275" h="44318" fill="none" extrusionOk="0">
                <a:moveTo>
                  <a:pt x="1" y="1"/>
                </a:moveTo>
                <a:cubicBezTo>
                  <a:pt x="214" y="3283"/>
                  <a:pt x="1277" y="6505"/>
                  <a:pt x="3071" y="9241"/>
                </a:cubicBezTo>
                <a:cubicBezTo>
                  <a:pt x="5107" y="12341"/>
                  <a:pt x="8116" y="14955"/>
                  <a:pt x="8785" y="18572"/>
                </a:cubicBezTo>
                <a:cubicBezTo>
                  <a:pt x="9606" y="22858"/>
                  <a:pt x="6931" y="27266"/>
                  <a:pt x="7904" y="31521"/>
                </a:cubicBezTo>
                <a:cubicBezTo>
                  <a:pt x="8238" y="33132"/>
                  <a:pt x="9120" y="34621"/>
                  <a:pt x="10123" y="35959"/>
                </a:cubicBezTo>
                <a:cubicBezTo>
                  <a:pt x="12737" y="39515"/>
                  <a:pt x="16263" y="42433"/>
                  <a:pt x="20275" y="44317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206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891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29"/>
          <p:cNvGrpSpPr/>
          <p:nvPr/>
        </p:nvGrpSpPr>
        <p:grpSpPr>
          <a:xfrm>
            <a:off x="-558140" y="-95907"/>
            <a:ext cx="7661267" cy="7254407"/>
            <a:chOff x="-418605" y="-71931"/>
            <a:chExt cx="5745950" cy="5440805"/>
          </a:xfrm>
        </p:grpSpPr>
        <p:sp>
          <p:nvSpPr>
            <p:cNvPr id="2953" name="Google Shape;2953;p29"/>
            <p:cNvSpPr/>
            <p:nvPr/>
          </p:nvSpPr>
          <p:spPr>
            <a:xfrm>
              <a:off x="4706297" y="-71530"/>
              <a:ext cx="149814" cy="368392"/>
            </a:xfrm>
            <a:custGeom>
              <a:avLst/>
              <a:gdLst/>
              <a:ahLst/>
              <a:cxnLst/>
              <a:rect l="l" t="t" r="r" b="b"/>
              <a:pathLst>
                <a:path w="4109" h="10104" extrusionOk="0">
                  <a:moveTo>
                    <a:pt x="0" y="1"/>
                  </a:moveTo>
                  <a:lnTo>
                    <a:pt x="0" y="10103"/>
                  </a:lnTo>
                  <a:lnTo>
                    <a:pt x="2855" y="8937"/>
                  </a:lnTo>
                  <a:cubicBezTo>
                    <a:pt x="2855" y="8937"/>
                    <a:pt x="2714" y="6420"/>
                    <a:pt x="1744" y="4687"/>
                  </a:cubicBezTo>
                  <a:cubicBezTo>
                    <a:pt x="2343" y="3837"/>
                    <a:pt x="3520" y="2017"/>
                    <a:pt x="4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29"/>
            <p:cNvSpPr/>
            <p:nvPr/>
          </p:nvSpPr>
          <p:spPr>
            <a:xfrm>
              <a:off x="4682052" y="202644"/>
              <a:ext cx="394607" cy="887291"/>
            </a:xfrm>
            <a:custGeom>
              <a:avLst/>
              <a:gdLst/>
              <a:ahLst/>
              <a:cxnLst/>
              <a:rect l="l" t="t" r="r" b="b"/>
              <a:pathLst>
                <a:path w="10823" h="24336" extrusionOk="0">
                  <a:moveTo>
                    <a:pt x="665" y="0"/>
                  </a:moveTo>
                  <a:lnTo>
                    <a:pt x="665" y="11574"/>
                  </a:lnTo>
                  <a:lnTo>
                    <a:pt x="665" y="13732"/>
                  </a:lnTo>
                  <a:lnTo>
                    <a:pt x="349" y="15476"/>
                  </a:lnTo>
                  <a:lnTo>
                    <a:pt x="0" y="19508"/>
                  </a:lnTo>
                  <a:lnTo>
                    <a:pt x="665" y="22233"/>
                  </a:lnTo>
                  <a:lnTo>
                    <a:pt x="665" y="24336"/>
                  </a:lnTo>
                  <a:lnTo>
                    <a:pt x="9329" y="24336"/>
                  </a:lnTo>
                  <a:lnTo>
                    <a:pt x="10822" y="6768"/>
                  </a:lnTo>
                  <a:cubicBezTo>
                    <a:pt x="10822" y="6768"/>
                    <a:pt x="7008" y="2027"/>
                    <a:pt x="5864" y="1341"/>
                  </a:cubicBezTo>
                  <a:cubicBezTo>
                    <a:pt x="4719" y="665"/>
                    <a:pt x="1330" y="44"/>
                    <a:pt x="1330" y="44"/>
                  </a:cubicBezTo>
                  <a:cubicBezTo>
                    <a:pt x="1330" y="44"/>
                    <a:pt x="1079" y="22"/>
                    <a:pt x="6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4791722" y="-33284"/>
              <a:ext cx="64388" cy="72264"/>
            </a:xfrm>
            <a:custGeom>
              <a:avLst/>
              <a:gdLst/>
              <a:ahLst/>
              <a:cxnLst/>
              <a:rect l="l" t="t" r="r" b="b"/>
              <a:pathLst>
                <a:path w="1766" h="1982" extrusionOk="0">
                  <a:moveTo>
                    <a:pt x="1208" y="0"/>
                  </a:moveTo>
                  <a:cubicBezTo>
                    <a:pt x="862" y="0"/>
                    <a:pt x="403" y="401"/>
                    <a:pt x="403" y="401"/>
                  </a:cubicBezTo>
                  <a:lnTo>
                    <a:pt x="0" y="1981"/>
                  </a:lnTo>
                  <a:cubicBezTo>
                    <a:pt x="1101" y="1872"/>
                    <a:pt x="1766" y="521"/>
                    <a:pt x="1471" y="129"/>
                  </a:cubicBezTo>
                  <a:cubicBezTo>
                    <a:pt x="1404" y="36"/>
                    <a:pt x="1311" y="0"/>
                    <a:pt x="1208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5325741" y="151784"/>
              <a:ext cx="438" cy="2406"/>
            </a:xfrm>
            <a:custGeom>
              <a:avLst/>
              <a:gdLst/>
              <a:ahLst/>
              <a:cxnLst/>
              <a:rect l="l" t="t" r="r" b="b"/>
              <a:pathLst>
                <a:path w="12" h="66" extrusionOk="0">
                  <a:moveTo>
                    <a:pt x="0" y="66"/>
                  </a:moveTo>
                  <a:cubicBezTo>
                    <a:pt x="0" y="44"/>
                    <a:pt x="11" y="22"/>
                    <a:pt x="11" y="0"/>
                  </a:cubicBezTo>
                  <a:cubicBezTo>
                    <a:pt x="11" y="22"/>
                    <a:pt x="0" y="44"/>
                    <a:pt x="0" y="6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5327309" y="127137"/>
              <a:ext cx="36" cy="2042"/>
            </a:xfrm>
            <a:custGeom>
              <a:avLst/>
              <a:gdLst/>
              <a:ahLst/>
              <a:cxnLst/>
              <a:rect l="l" t="t" r="r" b="b"/>
              <a:pathLst>
                <a:path w="1" h="56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2"/>
                    <a:pt x="1" y="33"/>
                    <a:pt x="1" y="55"/>
                  </a:cubicBezTo>
                  <a:cubicBezTo>
                    <a:pt x="1" y="33"/>
                    <a:pt x="1" y="12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5326944" y="139861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4699917" y="1660470"/>
              <a:ext cx="349724" cy="988248"/>
            </a:xfrm>
            <a:custGeom>
              <a:avLst/>
              <a:gdLst/>
              <a:ahLst/>
              <a:cxnLst/>
              <a:rect l="l" t="t" r="r" b="b"/>
              <a:pathLst>
                <a:path w="9592" h="27105" extrusionOk="0">
                  <a:moveTo>
                    <a:pt x="1210" y="1"/>
                  </a:moveTo>
                  <a:lnTo>
                    <a:pt x="1210" y="1"/>
                  </a:lnTo>
                  <a:cubicBezTo>
                    <a:pt x="1243" y="480"/>
                    <a:pt x="1276" y="818"/>
                    <a:pt x="1276" y="872"/>
                  </a:cubicBezTo>
                  <a:cubicBezTo>
                    <a:pt x="1276" y="981"/>
                    <a:pt x="807" y="1363"/>
                    <a:pt x="175" y="1712"/>
                  </a:cubicBezTo>
                  <a:lnTo>
                    <a:pt x="1" y="1973"/>
                  </a:lnTo>
                  <a:lnTo>
                    <a:pt x="1" y="6191"/>
                  </a:lnTo>
                  <a:lnTo>
                    <a:pt x="77" y="7978"/>
                  </a:lnTo>
                  <a:lnTo>
                    <a:pt x="175" y="27104"/>
                  </a:lnTo>
                  <a:lnTo>
                    <a:pt x="8218" y="26407"/>
                  </a:lnTo>
                  <a:lnTo>
                    <a:pt x="9449" y="10016"/>
                  </a:lnTo>
                  <a:cubicBezTo>
                    <a:pt x="9591" y="2365"/>
                    <a:pt x="1439" y="11"/>
                    <a:pt x="1439" y="11"/>
                  </a:cubicBezTo>
                  <a:lnTo>
                    <a:pt x="12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4738090" y="1593384"/>
              <a:ext cx="802" cy="5542"/>
            </a:xfrm>
            <a:custGeom>
              <a:avLst/>
              <a:gdLst/>
              <a:ahLst/>
              <a:cxnLst/>
              <a:rect l="l" t="t" r="r" b="b"/>
              <a:pathLst>
                <a:path w="22" h="152" extrusionOk="0">
                  <a:moveTo>
                    <a:pt x="0" y="0"/>
                  </a:moveTo>
                  <a:cubicBezTo>
                    <a:pt x="11" y="44"/>
                    <a:pt x="11" y="97"/>
                    <a:pt x="11" y="151"/>
                  </a:cubicBezTo>
                  <a:lnTo>
                    <a:pt x="22" y="151"/>
                  </a:lnTo>
                  <a:cubicBezTo>
                    <a:pt x="11" y="97"/>
                    <a:pt x="11" y="44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4735283" y="1559149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2" y="306"/>
                  </a:moveTo>
                  <a:cubicBezTo>
                    <a:pt x="22" y="197"/>
                    <a:pt x="12" y="99"/>
                    <a:pt x="1" y="1"/>
                  </a:cubicBezTo>
                  <a:lnTo>
                    <a:pt x="1" y="1"/>
                  </a:lnTo>
                  <a:cubicBezTo>
                    <a:pt x="12" y="99"/>
                    <a:pt x="22" y="197"/>
                    <a:pt x="22" y="306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4734116" y="1546826"/>
              <a:ext cx="401" cy="1240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0" y="12"/>
                    <a:pt x="0" y="23"/>
                    <a:pt x="11" y="33"/>
                  </a:cubicBezTo>
                  <a:cubicBezTo>
                    <a:pt x="0" y="23"/>
                    <a:pt x="0" y="12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4731308" y="1514268"/>
              <a:ext cx="839" cy="8349"/>
            </a:xfrm>
            <a:custGeom>
              <a:avLst/>
              <a:gdLst/>
              <a:ahLst/>
              <a:cxnLst/>
              <a:rect l="l" t="t" r="r" b="b"/>
              <a:pathLst>
                <a:path w="23" h="229" extrusionOk="0">
                  <a:moveTo>
                    <a:pt x="1" y="0"/>
                  </a:moveTo>
                  <a:cubicBezTo>
                    <a:pt x="1" y="0"/>
                    <a:pt x="12" y="87"/>
                    <a:pt x="23" y="229"/>
                  </a:cubicBezTo>
                  <a:cubicBezTo>
                    <a:pt x="12" y="8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4706297" y="1513466"/>
              <a:ext cx="25048" cy="839"/>
            </a:xfrm>
            <a:custGeom>
              <a:avLst/>
              <a:gdLst/>
              <a:ahLst/>
              <a:cxnLst/>
              <a:rect l="l" t="t" r="r" b="b"/>
              <a:pathLst>
                <a:path w="687" h="23" extrusionOk="0">
                  <a:moveTo>
                    <a:pt x="687" y="22"/>
                  </a:moveTo>
                  <a:lnTo>
                    <a:pt x="687" y="22"/>
                  </a:lnTo>
                  <a:lnTo>
                    <a:pt x="687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4732111" y="1522580"/>
              <a:ext cx="2005" cy="24282"/>
            </a:xfrm>
            <a:custGeom>
              <a:avLst/>
              <a:gdLst/>
              <a:ahLst/>
              <a:cxnLst/>
              <a:rect l="l" t="t" r="r" b="b"/>
              <a:pathLst>
                <a:path w="55" h="666" extrusionOk="0">
                  <a:moveTo>
                    <a:pt x="1" y="1"/>
                  </a:moveTo>
                  <a:cubicBezTo>
                    <a:pt x="11" y="154"/>
                    <a:pt x="33" y="382"/>
                    <a:pt x="55" y="666"/>
                  </a:cubicBezTo>
                  <a:cubicBezTo>
                    <a:pt x="33" y="382"/>
                    <a:pt x="11" y="154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4734480" y="1548029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3" y="306"/>
                  </a:moveTo>
                  <a:lnTo>
                    <a:pt x="23" y="306"/>
                  </a:lnTo>
                  <a:cubicBezTo>
                    <a:pt x="12" y="197"/>
                    <a:pt x="1" y="98"/>
                    <a:pt x="1" y="0"/>
                  </a:cubicBezTo>
                  <a:cubicBezTo>
                    <a:pt x="1" y="98"/>
                    <a:pt x="12" y="197"/>
                    <a:pt x="2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4782169" y="1428042"/>
              <a:ext cx="3610" cy="17501"/>
            </a:xfrm>
            <a:custGeom>
              <a:avLst/>
              <a:gdLst/>
              <a:ahLst/>
              <a:cxnLst/>
              <a:rect l="l" t="t" r="r" b="b"/>
              <a:pathLst>
                <a:path w="99" h="480" extrusionOk="0">
                  <a:moveTo>
                    <a:pt x="99" y="0"/>
                  </a:moveTo>
                  <a:cubicBezTo>
                    <a:pt x="77" y="33"/>
                    <a:pt x="55" y="66"/>
                    <a:pt x="55" y="66"/>
                  </a:cubicBezTo>
                  <a:lnTo>
                    <a:pt x="1" y="480"/>
                  </a:lnTo>
                  <a:cubicBezTo>
                    <a:pt x="1" y="480"/>
                    <a:pt x="12" y="480"/>
                    <a:pt x="33" y="469"/>
                  </a:cubicBezTo>
                  <a:cubicBezTo>
                    <a:pt x="55" y="316"/>
                    <a:pt x="77" y="153"/>
                    <a:pt x="9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4783372" y="1342289"/>
              <a:ext cx="59649" cy="102854"/>
            </a:xfrm>
            <a:custGeom>
              <a:avLst/>
              <a:gdLst/>
              <a:ahLst/>
              <a:cxnLst/>
              <a:rect l="l" t="t" r="r" b="b"/>
              <a:pathLst>
                <a:path w="1636" h="2821" extrusionOk="0">
                  <a:moveTo>
                    <a:pt x="857" y="1"/>
                  </a:moveTo>
                  <a:cubicBezTo>
                    <a:pt x="696" y="1"/>
                    <a:pt x="506" y="55"/>
                    <a:pt x="28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5"/>
                    <a:pt x="22" y="2668"/>
                    <a:pt x="0" y="2821"/>
                  </a:cubicBezTo>
                  <a:cubicBezTo>
                    <a:pt x="153" y="2723"/>
                    <a:pt x="1101" y="2102"/>
                    <a:pt x="1439" y="1568"/>
                  </a:cubicBezTo>
                  <a:cubicBezTo>
                    <a:pt x="1635" y="1251"/>
                    <a:pt x="1635" y="685"/>
                    <a:pt x="1406" y="325"/>
                  </a:cubicBezTo>
                  <a:cubicBezTo>
                    <a:pt x="1287" y="133"/>
                    <a:pt x="1107" y="1"/>
                    <a:pt x="857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4784174" y="1348961"/>
              <a:ext cx="9553" cy="81488"/>
            </a:xfrm>
            <a:custGeom>
              <a:avLst/>
              <a:gdLst/>
              <a:ahLst/>
              <a:cxnLst/>
              <a:rect l="l" t="t" r="r" b="b"/>
              <a:pathLst>
                <a:path w="262" h="2235" extrusionOk="0">
                  <a:moveTo>
                    <a:pt x="262" y="0"/>
                  </a:moveTo>
                  <a:lnTo>
                    <a:pt x="0" y="2235"/>
                  </a:lnTo>
                  <a:cubicBezTo>
                    <a:pt x="0" y="2235"/>
                    <a:pt x="22" y="2202"/>
                    <a:pt x="44" y="2169"/>
                  </a:cubicBezTo>
                  <a:cubicBezTo>
                    <a:pt x="164" y="1308"/>
                    <a:pt x="229" y="469"/>
                    <a:pt x="26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4688396" y="1861506"/>
              <a:ext cx="571037" cy="713413"/>
            </a:xfrm>
            <a:custGeom>
              <a:avLst/>
              <a:gdLst/>
              <a:ahLst/>
              <a:cxnLst/>
              <a:rect l="l" t="t" r="r" b="b"/>
              <a:pathLst>
                <a:path w="15662" h="19567" extrusionOk="0">
                  <a:moveTo>
                    <a:pt x="7015" y="0"/>
                  </a:moveTo>
                  <a:cubicBezTo>
                    <a:pt x="2488" y="0"/>
                    <a:pt x="1832" y="4030"/>
                    <a:pt x="1843" y="5112"/>
                  </a:cubicBezTo>
                  <a:cubicBezTo>
                    <a:pt x="1843" y="5832"/>
                    <a:pt x="1897" y="9112"/>
                    <a:pt x="1494" y="10169"/>
                  </a:cubicBezTo>
                  <a:cubicBezTo>
                    <a:pt x="1080" y="11226"/>
                    <a:pt x="1" y="14931"/>
                    <a:pt x="1821" y="16860"/>
                  </a:cubicBezTo>
                  <a:cubicBezTo>
                    <a:pt x="3641" y="18800"/>
                    <a:pt x="6322" y="18920"/>
                    <a:pt x="8033" y="19421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2"/>
                    <a:pt x="15116" y="17024"/>
                  </a:cubicBezTo>
                  <a:cubicBezTo>
                    <a:pt x="15661" y="14975"/>
                    <a:pt x="13166" y="13242"/>
                    <a:pt x="12959" y="11945"/>
                  </a:cubicBezTo>
                  <a:cubicBezTo>
                    <a:pt x="12752" y="10659"/>
                    <a:pt x="13362" y="6627"/>
                    <a:pt x="13253" y="5199"/>
                  </a:cubicBezTo>
                  <a:cubicBezTo>
                    <a:pt x="13144" y="3826"/>
                    <a:pt x="13264" y="77"/>
                    <a:pt x="7106" y="1"/>
                  </a:cubicBezTo>
                  <a:cubicBezTo>
                    <a:pt x="7076" y="1"/>
                    <a:pt x="7045" y="0"/>
                    <a:pt x="70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4706297" y="2369895"/>
              <a:ext cx="565057" cy="278810"/>
            </a:xfrm>
            <a:custGeom>
              <a:avLst/>
              <a:gdLst/>
              <a:ahLst/>
              <a:cxnLst/>
              <a:rect l="l" t="t" r="r" b="b"/>
              <a:pathLst>
                <a:path w="15498" h="7647" extrusionOk="0">
                  <a:moveTo>
                    <a:pt x="6458" y="1"/>
                  </a:moveTo>
                  <a:cubicBezTo>
                    <a:pt x="3759" y="1"/>
                    <a:pt x="1592" y="946"/>
                    <a:pt x="0" y="2099"/>
                  </a:cubicBezTo>
                  <a:lnTo>
                    <a:pt x="0" y="7646"/>
                  </a:lnTo>
                  <a:lnTo>
                    <a:pt x="15497" y="7646"/>
                  </a:lnTo>
                  <a:cubicBezTo>
                    <a:pt x="15443" y="6851"/>
                    <a:pt x="15367" y="6262"/>
                    <a:pt x="15279" y="5990"/>
                  </a:cubicBezTo>
                  <a:cubicBezTo>
                    <a:pt x="14724" y="4235"/>
                    <a:pt x="13699" y="3058"/>
                    <a:pt x="12315" y="2154"/>
                  </a:cubicBezTo>
                  <a:cubicBezTo>
                    <a:pt x="10942" y="1238"/>
                    <a:pt x="7651" y="61"/>
                    <a:pt x="7651" y="61"/>
                  </a:cubicBezTo>
                  <a:cubicBezTo>
                    <a:pt x="7242" y="20"/>
                    <a:pt x="6845" y="1"/>
                    <a:pt x="6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4863546" y="2252496"/>
              <a:ext cx="201988" cy="279794"/>
            </a:xfrm>
            <a:custGeom>
              <a:avLst/>
              <a:gdLst/>
              <a:ahLst/>
              <a:cxnLst/>
              <a:rect l="l" t="t" r="r" b="b"/>
              <a:pathLst>
                <a:path w="5540" h="7674" extrusionOk="0">
                  <a:moveTo>
                    <a:pt x="1202" y="1"/>
                  </a:moveTo>
                  <a:cubicBezTo>
                    <a:pt x="1202" y="1"/>
                    <a:pt x="1202" y="3466"/>
                    <a:pt x="591" y="4229"/>
                  </a:cubicBezTo>
                  <a:cubicBezTo>
                    <a:pt x="0" y="4955"/>
                    <a:pt x="317" y="7673"/>
                    <a:pt x="2404" y="7673"/>
                  </a:cubicBezTo>
                  <a:cubicBezTo>
                    <a:pt x="2511" y="7673"/>
                    <a:pt x="2622" y="7666"/>
                    <a:pt x="2738" y="7651"/>
                  </a:cubicBezTo>
                  <a:cubicBezTo>
                    <a:pt x="5136" y="7357"/>
                    <a:pt x="5539" y="5188"/>
                    <a:pt x="5136" y="4578"/>
                  </a:cubicBezTo>
                  <a:cubicBezTo>
                    <a:pt x="4722" y="3957"/>
                    <a:pt x="4373" y="3815"/>
                    <a:pt x="4253" y="2932"/>
                  </a:cubicBezTo>
                  <a:cubicBezTo>
                    <a:pt x="4133" y="2050"/>
                    <a:pt x="4133" y="262"/>
                    <a:pt x="4133" y="262"/>
                  </a:cubicBezTo>
                  <a:lnTo>
                    <a:pt x="1202" y="1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4904563" y="2252496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7" y="1"/>
                  </a:moveTo>
                  <a:cubicBezTo>
                    <a:pt x="77" y="1"/>
                    <a:pt x="77" y="862"/>
                    <a:pt x="0" y="1810"/>
                  </a:cubicBezTo>
                  <a:cubicBezTo>
                    <a:pt x="22" y="1832"/>
                    <a:pt x="55" y="1853"/>
                    <a:pt x="77" y="1875"/>
                  </a:cubicBezTo>
                  <a:cubicBezTo>
                    <a:pt x="639" y="2255"/>
                    <a:pt x="1304" y="2446"/>
                    <a:pt x="1925" y="2446"/>
                  </a:cubicBezTo>
                  <a:cubicBezTo>
                    <a:pt x="2338" y="2446"/>
                    <a:pt x="2732" y="2361"/>
                    <a:pt x="3063" y="2191"/>
                  </a:cubicBezTo>
                  <a:cubicBezTo>
                    <a:pt x="3008" y="1309"/>
                    <a:pt x="3008" y="262"/>
                    <a:pt x="3008" y="26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4835035" y="1998192"/>
              <a:ext cx="263460" cy="300831"/>
            </a:xfrm>
            <a:custGeom>
              <a:avLst/>
              <a:gdLst/>
              <a:ahLst/>
              <a:cxnLst/>
              <a:rect l="l" t="t" r="r" b="b"/>
              <a:pathLst>
                <a:path w="7226" h="8251" extrusionOk="0">
                  <a:moveTo>
                    <a:pt x="2005" y="1"/>
                  </a:moveTo>
                  <a:cubicBezTo>
                    <a:pt x="1689" y="960"/>
                    <a:pt x="501" y="1930"/>
                    <a:pt x="0" y="2300"/>
                  </a:cubicBezTo>
                  <a:cubicBezTo>
                    <a:pt x="164" y="4186"/>
                    <a:pt x="632" y="7008"/>
                    <a:pt x="1984" y="7771"/>
                  </a:cubicBezTo>
                  <a:cubicBezTo>
                    <a:pt x="2549" y="8094"/>
                    <a:pt x="3145" y="8250"/>
                    <a:pt x="3710" y="8250"/>
                  </a:cubicBezTo>
                  <a:cubicBezTo>
                    <a:pt x="4462" y="8250"/>
                    <a:pt x="5158" y="7973"/>
                    <a:pt x="5656" y="7444"/>
                  </a:cubicBezTo>
                  <a:cubicBezTo>
                    <a:pt x="6779" y="6246"/>
                    <a:pt x="7226" y="3434"/>
                    <a:pt x="7226" y="2072"/>
                  </a:cubicBezTo>
                  <a:lnTo>
                    <a:pt x="7226" y="2072"/>
                  </a:lnTo>
                  <a:cubicBezTo>
                    <a:pt x="7043" y="2088"/>
                    <a:pt x="6782" y="2100"/>
                    <a:pt x="6474" y="2100"/>
                  </a:cubicBezTo>
                  <a:cubicBezTo>
                    <a:pt x="5756" y="2100"/>
                    <a:pt x="4784" y="2033"/>
                    <a:pt x="3967" y="1788"/>
                  </a:cubicBezTo>
                  <a:cubicBezTo>
                    <a:pt x="3019" y="1505"/>
                    <a:pt x="2365" y="644"/>
                    <a:pt x="2027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29"/>
            <p:cNvSpPr/>
            <p:nvPr/>
          </p:nvSpPr>
          <p:spPr>
            <a:xfrm>
              <a:off x="5006175" y="2073809"/>
              <a:ext cx="87942" cy="28548"/>
            </a:xfrm>
            <a:custGeom>
              <a:avLst/>
              <a:gdLst/>
              <a:ahLst/>
              <a:cxnLst/>
              <a:rect l="l" t="t" r="r" b="b"/>
              <a:pathLst>
                <a:path w="2412" h="783" extrusionOk="0">
                  <a:moveTo>
                    <a:pt x="1165" y="1"/>
                  </a:moveTo>
                  <a:cubicBezTo>
                    <a:pt x="597" y="1"/>
                    <a:pt x="0" y="594"/>
                    <a:pt x="80" y="673"/>
                  </a:cubicBezTo>
                  <a:cubicBezTo>
                    <a:pt x="114" y="708"/>
                    <a:pt x="149" y="719"/>
                    <a:pt x="179" y="719"/>
                  </a:cubicBezTo>
                  <a:cubicBezTo>
                    <a:pt x="223" y="719"/>
                    <a:pt x="254" y="695"/>
                    <a:pt x="254" y="695"/>
                  </a:cubicBezTo>
                  <a:cubicBezTo>
                    <a:pt x="538" y="394"/>
                    <a:pt x="857" y="290"/>
                    <a:pt x="1160" y="290"/>
                  </a:cubicBezTo>
                  <a:cubicBezTo>
                    <a:pt x="1822" y="290"/>
                    <a:pt x="2412" y="782"/>
                    <a:pt x="2412" y="782"/>
                  </a:cubicBezTo>
                  <a:cubicBezTo>
                    <a:pt x="2412" y="782"/>
                    <a:pt x="2172" y="216"/>
                    <a:pt x="1333" y="19"/>
                  </a:cubicBezTo>
                  <a:cubicBezTo>
                    <a:pt x="1278" y="7"/>
                    <a:pt x="1221" y="1"/>
                    <a:pt x="1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29"/>
            <p:cNvSpPr/>
            <p:nvPr/>
          </p:nvSpPr>
          <p:spPr>
            <a:xfrm>
              <a:off x="4851296" y="2073809"/>
              <a:ext cx="88379" cy="28548"/>
            </a:xfrm>
            <a:custGeom>
              <a:avLst/>
              <a:gdLst/>
              <a:ahLst/>
              <a:cxnLst/>
              <a:rect l="l" t="t" r="r" b="b"/>
              <a:pathLst>
                <a:path w="2424" h="783" extrusionOk="0">
                  <a:moveTo>
                    <a:pt x="1250" y="1"/>
                  </a:moveTo>
                  <a:cubicBezTo>
                    <a:pt x="1193" y="1"/>
                    <a:pt x="1136" y="7"/>
                    <a:pt x="1080" y="19"/>
                  </a:cubicBezTo>
                  <a:cubicBezTo>
                    <a:pt x="252" y="216"/>
                    <a:pt x="1" y="782"/>
                    <a:pt x="1" y="782"/>
                  </a:cubicBezTo>
                  <a:cubicBezTo>
                    <a:pt x="1" y="782"/>
                    <a:pt x="595" y="290"/>
                    <a:pt x="1257" y="290"/>
                  </a:cubicBezTo>
                  <a:cubicBezTo>
                    <a:pt x="1560" y="290"/>
                    <a:pt x="1878" y="394"/>
                    <a:pt x="2159" y="695"/>
                  </a:cubicBezTo>
                  <a:cubicBezTo>
                    <a:pt x="2159" y="695"/>
                    <a:pt x="2194" y="719"/>
                    <a:pt x="2241" y="719"/>
                  </a:cubicBezTo>
                  <a:cubicBezTo>
                    <a:pt x="2273" y="719"/>
                    <a:pt x="2309" y="708"/>
                    <a:pt x="2344" y="673"/>
                  </a:cubicBezTo>
                  <a:cubicBezTo>
                    <a:pt x="2423" y="594"/>
                    <a:pt x="1826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4968914" y="2127732"/>
              <a:ext cx="26288" cy="78754"/>
            </a:xfrm>
            <a:custGeom>
              <a:avLst/>
              <a:gdLst/>
              <a:ahLst/>
              <a:cxnLst/>
              <a:rect l="l" t="t" r="r" b="b"/>
              <a:pathLst>
                <a:path w="721" h="2160" extrusionOk="0">
                  <a:moveTo>
                    <a:pt x="121" y="1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9"/>
                    <a:pt x="1" y="2159"/>
                  </a:cubicBezTo>
                  <a:cubicBezTo>
                    <a:pt x="1" y="2159"/>
                    <a:pt x="31" y="2160"/>
                    <a:pt x="78" y="2160"/>
                  </a:cubicBezTo>
                  <a:cubicBezTo>
                    <a:pt x="245" y="2160"/>
                    <a:pt x="623" y="2146"/>
                    <a:pt x="666" y="2028"/>
                  </a:cubicBezTo>
                  <a:cubicBezTo>
                    <a:pt x="720" y="1875"/>
                    <a:pt x="121" y="1"/>
                    <a:pt x="121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4949444" y="2231058"/>
              <a:ext cx="47726" cy="14730"/>
            </a:xfrm>
            <a:custGeom>
              <a:avLst/>
              <a:gdLst/>
              <a:ahLst/>
              <a:cxnLst/>
              <a:rect l="l" t="t" r="r" b="b"/>
              <a:pathLst>
                <a:path w="1309" h="404" extrusionOk="0">
                  <a:moveTo>
                    <a:pt x="886" y="1"/>
                  </a:moveTo>
                  <a:cubicBezTo>
                    <a:pt x="854" y="1"/>
                    <a:pt x="826" y="7"/>
                    <a:pt x="807" y="22"/>
                  </a:cubicBezTo>
                  <a:cubicBezTo>
                    <a:pt x="740" y="69"/>
                    <a:pt x="680" y="85"/>
                    <a:pt x="626" y="85"/>
                  </a:cubicBezTo>
                  <a:cubicBezTo>
                    <a:pt x="530" y="85"/>
                    <a:pt x="452" y="36"/>
                    <a:pt x="382" y="22"/>
                  </a:cubicBezTo>
                  <a:cubicBezTo>
                    <a:pt x="374" y="20"/>
                    <a:pt x="366" y="20"/>
                    <a:pt x="357" y="20"/>
                  </a:cubicBezTo>
                  <a:cubicBezTo>
                    <a:pt x="236" y="20"/>
                    <a:pt x="1" y="142"/>
                    <a:pt x="1" y="142"/>
                  </a:cubicBezTo>
                  <a:cubicBezTo>
                    <a:pt x="1" y="142"/>
                    <a:pt x="328" y="403"/>
                    <a:pt x="600" y="403"/>
                  </a:cubicBezTo>
                  <a:cubicBezTo>
                    <a:pt x="949" y="403"/>
                    <a:pt x="1309" y="142"/>
                    <a:pt x="1309" y="142"/>
                  </a:cubicBezTo>
                  <a:cubicBezTo>
                    <a:pt x="1309" y="142"/>
                    <a:pt x="1041" y="1"/>
                    <a:pt x="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4896615" y="2112237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1"/>
                  </a:moveTo>
                  <a:cubicBezTo>
                    <a:pt x="142" y="1"/>
                    <a:pt x="0" y="186"/>
                    <a:pt x="0" y="426"/>
                  </a:cubicBezTo>
                  <a:cubicBezTo>
                    <a:pt x="0" y="655"/>
                    <a:pt x="142" y="840"/>
                    <a:pt x="327" y="840"/>
                  </a:cubicBezTo>
                  <a:cubicBezTo>
                    <a:pt x="513" y="840"/>
                    <a:pt x="665" y="655"/>
                    <a:pt x="665" y="426"/>
                  </a:cubicBezTo>
                  <a:cubicBezTo>
                    <a:pt x="665" y="186"/>
                    <a:pt x="513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5017004" y="2112237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26"/>
                  </a:cubicBezTo>
                  <a:cubicBezTo>
                    <a:pt x="0" y="655"/>
                    <a:pt x="153" y="840"/>
                    <a:pt x="338" y="840"/>
                  </a:cubicBezTo>
                  <a:cubicBezTo>
                    <a:pt x="524" y="840"/>
                    <a:pt x="676" y="655"/>
                    <a:pt x="676" y="426"/>
                  </a:cubicBezTo>
                  <a:cubicBezTo>
                    <a:pt x="676" y="186"/>
                    <a:pt x="524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4883891" y="2162696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1" y="153"/>
                    <a:pt x="1" y="328"/>
                  </a:cubicBezTo>
                  <a:cubicBezTo>
                    <a:pt x="1" y="502"/>
                    <a:pt x="349" y="655"/>
                    <a:pt x="785" y="655"/>
                  </a:cubicBezTo>
                  <a:cubicBezTo>
                    <a:pt x="1221" y="655"/>
                    <a:pt x="1570" y="502"/>
                    <a:pt x="1570" y="328"/>
                  </a:cubicBezTo>
                  <a:cubicBezTo>
                    <a:pt x="1570" y="153"/>
                    <a:pt x="1221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5005482" y="2161129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0" y="142"/>
                    <a:pt x="0" y="316"/>
                  </a:cubicBezTo>
                  <a:cubicBezTo>
                    <a:pt x="0" y="502"/>
                    <a:pt x="349" y="643"/>
                    <a:pt x="785" y="643"/>
                  </a:cubicBezTo>
                  <a:cubicBezTo>
                    <a:pt x="1221" y="643"/>
                    <a:pt x="1570" y="502"/>
                    <a:pt x="1570" y="316"/>
                  </a:cubicBezTo>
                  <a:cubicBezTo>
                    <a:pt x="1570" y="142"/>
                    <a:pt x="1221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4617397" y="2638851"/>
              <a:ext cx="672723" cy="478064"/>
            </a:xfrm>
            <a:custGeom>
              <a:avLst/>
              <a:gdLst/>
              <a:ahLst/>
              <a:cxnLst/>
              <a:rect l="l" t="t" r="r" b="b"/>
              <a:pathLst>
                <a:path w="18451" h="13112" extrusionOk="0">
                  <a:moveTo>
                    <a:pt x="4305" y="1"/>
                  </a:moveTo>
                  <a:lnTo>
                    <a:pt x="4109" y="153"/>
                  </a:lnTo>
                  <a:lnTo>
                    <a:pt x="0" y="153"/>
                  </a:lnTo>
                  <a:lnTo>
                    <a:pt x="1700" y="10910"/>
                  </a:lnTo>
                  <a:lnTo>
                    <a:pt x="4349" y="12196"/>
                  </a:lnTo>
                  <a:lnTo>
                    <a:pt x="8904" y="13111"/>
                  </a:lnTo>
                  <a:lnTo>
                    <a:pt x="13220" y="11923"/>
                  </a:lnTo>
                  <a:lnTo>
                    <a:pt x="18451" y="7673"/>
                  </a:lnTo>
                  <a:lnTo>
                    <a:pt x="17917" y="153"/>
                  </a:lnTo>
                  <a:lnTo>
                    <a:pt x="14473" y="153"/>
                  </a:lnTo>
                  <a:lnTo>
                    <a:pt x="143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4695943" y="2922800"/>
              <a:ext cx="380715" cy="887327"/>
            </a:xfrm>
            <a:custGeom>
              <a:avLst/>
              <a:gdLst/>
              <a:ahLst/>
              <a:cxnLst/>
              <a:rect l="l" t="t" r="r" b="b"/>
              <a:pathLst>
                <a:path w="10442" h="24337" extrusionOk="0">
                  <a:moveTo>
                    <a:pt x="284" y="1"/>
                  </a:moveTo>
                  <a:lnTo>
                    <a:pt x="284" y="11291"/>
                  </a:lnTo>
                  <a:lnTo>
                    <a:pt x="142" y="11793"/>
                  </a:lnTo>
                  <a:lnTo>
                    <a:pt x="284" y="12534"/>
                  </a:lnTo>
                  <a:lnTo>
                    <a:pt x="284" y="13427"/>
                  </a:lnTo>
                  <a:lnTo>
                    <a:pt x="1" y="15476"/>
                  </a:lnTo>
                  <a:lnTo>
                    <a:pt x="1" y="18800"/>
                  </a:lnTo>
                  <a:lnTo>
                    <a:pt x="284" y="22309"/>
                  </a:lnTo>
                  <a:lnTo>
                    <a:pt x="284" y="24336"/>
                  </a:lnTo>
                  <a:lnTo>
                    <a:pt x="8948" y="24336"/>
                  </a:lnTo>
                  <a:lnTo>
                    <a:pt x="10441" y="6769"/>
                  </a:lnTo>
                  <a:cubicBezTo>
                    <a:pt x="10441" y="6769"/>
                    <a:pt x="6627" y="2028"/>
                    <a:pt x="5483" y="1341"/>
                  </a:cubicBezTo>
                  <a:cubicBezTo>
                    <a:pt x="4338" y="666"/>
                    <a:pt x="949" y="44"/>
                    <a:pt x="949" y="44"/>
                  </a:cubicBezTo>
                  <a:cubicBezTo>
                    <a:pt x="949" y="44"/>
                    <a:pt x="698" y="23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5325741" y="2871939"/>
              <a:ext cx="438" cy="2443"/>
            </a:xfrm>
            <a:custGeom>
              <a:avLst/>
              <a:gdLst/>
              <a:ahLst/>
              <a:cxnLst/>
              <a:rect l="l" t="t" r="r" b="b"/>
              <a:pathLst>
                <a:path w="12" h="67" extrusionOk="0">
                  <a:moveTo>
                    <a:pt x="0" y="66"/>
                  </a:moveTo>
                  <a:cubicBezTo>
                    <a:pt x="0" y="45"/>
                    <a:pt x="11" y="23"/>
                    <a:pt x="11" y="1"/>
                  </a:cubicBezTo>
                  <a:cubicBezTo>
                    <a:pt x="11" y="23"/>
                    <a:pt x="0" y="45"/>
                    <a:pt x="0" y="6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5327309" y="2847329"/>
              <a:ext cx="36" cy="2005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2"/>
                    <a:pt x="1" y="33"/>
                    <a:pt x="1" y="55"/>
                  </a:cubicBezTo>
                  <a:cubicBezTo>
                    <a:pt x="1" y="33"/>
                    <a:pt x="1" y="22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29"/>
            <p:cNvSpPr/>
            <p:nvPr/>
          </p:nvSpPr>
          <p:spPr>
            <a:xfrm>
              <a:off x="4698750" y="4380662"/>
              <a:ext cx="350891" cy="988212"/>
            </a:xfrm>
            <a:custGeom>
              <a:avLst/>
              <a:gdLst/>
              <a:ahLst/>
              <a:cxnLst/>
              <a:rect l="l" t="t" r="r" b="b"/>
              <a:pathLst>
                <a:path w="9624" h="27104" extrusionOk="0">
                  <a:moveTo>
                    <a:pt x="1242" y="0"/>
                  </a:moveTo>
                  <a:lnTo>
                    <a:pt x="1242" y="0"/>
                  </a:lnTo>
                  <a:cubicBezTo>
                    <a:pt x="1275" y="480"/>
                    <a:pt x="1308" y="817"/>
                    <a:pt x="1308" y="872"/>
                  </a:cubicBezTo>
                  <a:cubicBezTo>
                    <a:pt x="1308" y="981"/>
                    <a:pt x="839" y="1362"/>
                    <a:pt x="207" y="1711"/>
                  </a:cubicBezTo>
                  <a:lnTo>
                    <a:pt x="0" y="2289"/>
                  </a:lnTo>
                  <a:lnTo>
                    <a:pt x="0" y="5743"/>
                  </a:lnTo>
                  <a:lnTo>
                    <a:pt x="207" y="27104"/>
                  </a:lnTo>
                  <a:lnTo>
                    <a:pt x="8250" y="26406"/>
                  </a:lnTo>
                  <a:lnTo>
                    <a:pt x="9481" y="10015"/>
                  </a:lnTo>
                  <a:cubicBezTo>
                    <a:pt x="9623" y="2365"/>
                    <a:pt x="1471" y="11"/>
                    <a:pt x="1471" y="11"/>
                  </a:cubicBezTo>
                  <a:lnTo>
                    <a:pt x="1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29"/>
            <p:cNvSpPr/>
            <p:nvPr/>
          </p:nvSpPr>
          <p:spPr>
            <a:xfrm>
              <a:off x="4738090" y="4313577"/>
              <a:ext cx="802" cy="5505"/>
            </a:xfrm>
            <a:custGeom>
              <a:avLst/>
              <a:gdLst/>
              <a:ahLst/>
              <a:cxnLst/>
              <a:rect l="l" t="t" r="r" b="b"/>
              <a:pathLst>
                <a:path w="22" h="15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54"/>
                    <a:pt x="11" y="97"/>
                    <a:pt x="11" y="151"/>
                  </a:cubicBezTo>
                  <a:lnTo>
                    <a:pt x="22" y="151"/>
                  </a:lnTo>
                  <a:cubicBezTo>
                    <a:pt x="11" y="97"/>
                    <a:pt x="11" y="54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4735283" y="4279341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2" y="305"/>
                  </a:moveTo>
                  <a:cubicBezTo>
                    <a:pt x="22" y="196"/>
                    <a:pt x="12" y="98"/>
                    <a:pt x="1" y="0"/>
                  </a:cubicBezTo>
                  <a:lnTo>
                    <a:pt x="1" y="0"/>
                  </a:lnTo>
                  <a:cubicBezTo>
                    <a:pt x="12" y="98"/>
                    <a:pt x="22" y="196"/>
                    <a:pt x="22" y="305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4734116" y="4267018"/>
              <a:ext cx="401" cy="1203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0" y="0"/>
                  </a:moveTo>
                  <a:cubicBezTo>
                    <a:pt x="0" y="11"/>
                    <a:pt x="0" y="22"/>
                    <a:pt x="11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4731308" y="4234424"/>
              <a:ext cx="839" cy="8386"/>
            </a:xfrm>
            <a:custGeom>
              <a:avLst/>
              <a:gdLst/>
              <a:ahLst/>
              <a:cxnLst/>
              <a:rect l="l" t="t" r="r" b="b"/>
              <a:pathLst>
                <a:path w="23" h="230" extrusionOk="0">
                  <a:moveTo>
                    <a:pt x="1" y="1"/>
                  </a:moveTo>
                  <a:cubicBezTo>
                    <a:pt x="1" y="1"/>
                    <a:pt x="12" y="88"/>
                    <a:pt x="23" y="229"/>
                  </a:cubicBezTo>
                  <a:cubicBezTo>
                    <a:pt x="12" y="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4706297" y="4233621"/>
              <a:ext cx="25048" cy="839"/>
            </a:xfrm>
            <a:custGeom>
              <a:avLst/>
              <a:gdLst/>
              <a:ahLst/>
              <a:cxnLst/>
              <a:rect l="l" t="t" r="r" b="b"/>
              <a:pathLst>
                <a:path w="687" h="23" extrusionOk="0">
                  <a:moveTo>
                    <a:pt x="687" y="23"/>
                  </a:moveTo>
                  <a:lnTo>
                    <a:pt x="687" y="23"/>
                  </a:lnTo>
                  <a:lnTo>
                    <a:pt x="687" y="2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4732111" y="4242773"/>
              <a:ext cx="2005" cy="24282"/>
            </a:xfrm>
            <a:custGeom>
              <a:avLst/>
              <a:gdLst/>
              <a:ahLst/>
              <a:cxnLst/>
              <a:rect l="l" t="t" r="r" b="b"/>
              <a:pathLst>
                <a:path w="55" h="666" extrusionOk="0">
                  <a:moveTo>
                    <a:pt x="1" y="0"/>
                  </a:moveTo>
                  <a:cubicBezTo>
                    <a:pt x="11" y="164"/>
                    <a:pt x="33" y="393"/>
                    <a:pt x="55" y="665"/>
                  </a:cubicBezTo>
                  <a:cubicBezTo>
                    <a:pt x="33" y="393"/>
                    <a:pt x="11" y="164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4734480" y="4268185"/>
              <a:ext cx="839" cy="11193"/>
            </a:xfrm>
            <a:custGeom>
              <a:avLst/>
              <a:gdLst/>
              <a:ahLst/>
              <a:cxnLst/>
              <a:rect l="l" t="t" r="r" b="b"/>
              <a:pathLst>
                <a:path w="23" h="307" extrusionOk="0">
                  <a:moveTo>
                    <a:pt x="23" y="306"/>
                  </a:moveTo>
                  <a:lnTo>
                    <a:pt x="23" y="306"/>
                  </a:lnTo>
                  <a:cubicBezTo>
                    <a:pt x="12" y="197"/>
                    <a:pt x="1" y="99"/>
                    <a:pt x="1" y="1"/>
                  </a:cubicBezTo>
                  <a:cubicBezTo>
                    <a:pt x="1" y="99"/>
                    <a:pt x="12" y="197"/>
                    <a:pt x="2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4782169" y="4148197"/>
              <a:ext cx="3610" cy="17938"/>
            </a:xfrm>
            <a:custGeom>
              <a:avLst/>
              <a:gdLst/>
              <a:ahLst/>
              <a:cxnLst/>
              <a:rect l="l" t="t" r="r" b="b"/>
              <a:pathLst>
                <a:path w="99" h="492" extrusionOk="0">
                  <a:moveTo>
                    <a:pt x="99" y="1"/>
                  </a:moveTo>
                  <a:cubicBezTo>
                    <a:pt x="77" y="33"/>
                    <a:pt x="55" y="66"/>
                    <a:pt x="55" y="66"/>
                  </a:cubicBezTo>
                  <a:lnTo>
                    <a:pt x="1" y="491"/>
                  </a:lnTo>
                  <a:cubicBezTo>
                    <a:pt x="1" y="491"/>
                    <a:pt x="12" y="480"/>
                    <a:pt x="33" y="469"/>
                  </a:cubicBezTo>
                  <a:cubicBezTo>
                    <a:pt x="55" y="317"/>
                    <a:pt x="77" y="153"/>
                    <a:pt x="9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4783372" y="4062481"/>
              <a:ext cx="59649" cy="102854"/>
            </a:xfrm>
            <a:custGeom>
              <a:avLst/>
              <a:gdLst/>
              <a:ahLst/>
              <a:cxnLst/>
              <a:rect l="l" t="t" r="r" b="b"/>
              <a:pathLst>
                <a:path w="1636" h="2821" extrusionOk="0">
                  <a:moveTo>
                    <a:pt x="857" y="0"/>
                  </a:moveTo>
                  <a:cubicBezTo>
                    <a:pt x="696" y="0"/>
                    <a:pt x="506" y="55"/>
                    <a:pt x="28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4"/>
                    <a:pt x="22" y="2668"/>
                    <a:pt x="0" y="2820"/>
                  </a:cubicBezTo>
                  <a:cubicBezTo>
                    <a:pt x="153" y="2722"/>
                    <a:pt x="1101" y="2101"/>
                    <a:pt x="1439" y="1567"/>
                  </a:cubicBezTo>
                  <a:cubicBezTo>
                    <a:pt x="1635" y="1251"/>
                    <a:pt x="1635" y="684"/>
                    <a:pt x="1406" y="325"/>
                  </a:cubicBezTo>
                  <a:cubicBezTo>
                    <a:pt x="1287" y="132"/>
                    <a:pt x="1107" y="0"/>
                    <a:pt x="85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4784174" y="4069117"/>
              <a:ext cx="9553" cy="81525"/>
            </a:xfrm>
            <a:custGeom>
              <a:avLst/>
              <a:gdLst/>
              <a:ahLst/>
              <a:cxnLst/>
              <a:rect l="l" t="t" r="r" b="b"/>
              <a:pathLst>
                <a:path w="262" h="2236" extrusionOk="0">
                  <a:moveTo>
                    <a:pt x="262" y="1"/>
                  </a:moveTo>
                  <a:lnTo>
                    <a:pt x="0" y="2235"/>
                  </a:lnTo>
                  <a:cubicBezTo>
                    <a:pt x="0" y="2235"/>
                    <a:pt x="22" y="2202"/>
                    <a:pt x="44" y="2170"/>
                  </a:cubicBezTo>
                  <a:cubicBezTo>
                    <a:pt x="164" y="1309"/>
                    <a:pt x="229" y="470"/>
                    <a:pt x="26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4688396" y="4581662"/>
              <a:ext cx="571037" cy="713449"/>
            </a:xfrm>
            <a:custGeom>
              <a:avLst/>
              <a:gdLst/>
              <a:ahLst/>
              <a:cxnLst/>
              <a:rect l="l" t="t" r="r" b="b"/>
              <a:pathLst>
                <a:path w="15662" h="19568" extrusionOk="0">
                  <a:moveTo>
                    <a:pt x="7015" y="1"/>
                  </a:moveTo>
                  <a:cubicBezTo>
                    <a:pt x="2488" y="1"/>
                    <a:pt x="1832" y="4041"/>
                    <a:pt x="1843" y="5113"/>
                  </a:cubicBezTo>
                  <a:cubicBezTo>
                    <a:pt x="1843" y="5832"/>
                    <a:pt x="1897" y="9112"/>
                    <a:pt x="1494" y="10169"/>
                  </a:cubicBezTo>
                  <a:cubicBezTo>
                    <a:pt x="1080" y="11227"/>
                    <a:pt x="1" y="14932"/>
                    <a:pt x="1821" y="16872"/>
                  </a:cubicBezTo>
                  <a:cubicBezTo>
                    <a:pt x="3641" y="18801"/>
                    <a:pt x="6322" y="18921"/>
                    <a:pt x="8033" y="19422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3"/>
                    <a:pt x="15116" y="17024"/>
                  </a:cubicBezTo>
                  <a:cubicBezTo>
                    <a:pt x="15661" y="14975"/>
                    <a:pt x="13166" y="13243"/>
                    <a:pt x="12959" y="11946"/>
                  </a:cubicBezTo>
                  <a:cubicBezTo>
                    <a:pt x="12752" y="10660"/>
                    <a:pt x="13362" y="6628"/>
                    <a:pt x="13253" y="5200"/>
                  </a:cubicBezTo>
                  <a:cubicBezTo>
                    <a:pt x="13144" y="3838"/>
                    <a:pt x="13264" y="78"/>
                    <a:pt x="7106" y="1"/>
                  </a:cubicBezTo>
                  <a:cubicBezTo>
                    <a:pt x="7076" y="1"/>
                    <a:pt x="7045" y="1"/>
                    <a:pt x="70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4706297" y="5090342"/>
              <a:ext cx="565057" cy="278518"/>
            </a:xfrm>
            <a:custGeom>
              <a:avLst/>
              <a:gdLst/>
              <a:ahLst/>
              <a:cxnLst/>
              <a:rect l="l" t="t" r="r" b="b"/>
              <a:pathLst>
                <a:path w="15498" h="7639" extrusionOk="0">
                  <a:moveTo>
                    <a:pt x="6427" y="0"/>
                  </a:moveTo>
                  <a:cubicBezTo>
                    <a:pt x="3743" y="0"/>
                    <a:pt x="1586" y="943"/>
                    <a:pt x="0" y="2091"/>
                  </a:cubicBezTo>
                  <a:lnTo>
                    <a:pt x="0" y="7639"/>
                  </a:lnTo>
                  <a:lnTo>
                    <a:pt x="15497" y="7639"/>
                  </a:lnTo>
                  <a:cubicBezTo>
                    <a:pt x="15443" y="6843"/>
                    <a:pt x="15367" y="6255"/>
                    <a:pt x="15279" y="5982"/>
                  </a:cubicBezTo>
                  <a:cubicBezTo>
                    <a:pt x="14724" y="4228"/>
                    <a:pt x="13699" y="3051"/>
                    <a:pt x="12315" y="2146"/>
                  </a:cubicBezTo>
                  <a:cubicBezTo>
                    <a:pt x="10942" y="1231"/>
                    <a:pt x="7651" y="64"/>
                    <a:pt x="7651" y="64"/>
                  </a:cubicBezTo>
                  <a:cubicBezTo>
                    <a:pt x="7231" y="21"/>
                    <a:pt x="6823" y="0"/>
                    <a:pt x="6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4863510" y="4972688"/>
              <a:ext cx="202025" cy="280122"/>
            </a:xfrm>
            <a:custGeom>
              <a:avLst/>
              <a:gdLst/>
              <a:ahLst/>
              <a:cxnLst/>
              <a:rect l="l" t="t" r="r" b="b"/>
              <a:pathLst>
                <a:path w="5541" h="7683" extrusionOk="0">
                  <a:moveTo>
                    <a:pt x="1203" y="0"/>
                  </a:moveTo>
                  <a:cubicBezTo>
                    <a:pt x="1203" y="0"/>
                    <a:pt x="1203" y="3466"/>
                    <a:pt x="592" y="4229"/>
                  </a:cubicBezTo>
                  <a:cubicBezTo>
                    <a:pt x="0" y="4956"/>
                    <a:pt x="319" y="7682"/>
                    <a:pt x="2416" y="7682"/>
                  </a:cubicBezTo>
                  <a:cubicBezTo>
                    <a:pt x="2519" y="7682"/>
                    <a:pt x="2627" y="7675"/>
                    <a:pt x="2739" y="7662"/>
                  </a:cubicBezTo>
                  <a:cubicBezTo>
                    <a:pt x="5137" y="7356"/>
                    <a:pt x="5540" y="5188"/>
                    <a:pt x="5137" y="4577"/>
                  </a:cubicBezTo>
                  <a:cubicBezTo>
                    <a:pt x="4723" y="3956"/>
                    <a:pt x="4374" y="3815"/>
                    <a:pt x="4254" y="2932"/>
                  </a:cubicBezTo>
                  <a:cubicBezTo>
                    <a:pt x="4134" y="2060"/>
                    <a:pt x="4134" y="262"/>
                    <a:pt x="4134" y="262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4904563" y="4972688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7" y="0"/>
                  </a:moveTo>
                  <a:cubicBezTo>
                    <a:pt x="77" y="0"/>
                    <a:pt x="77" y="861"/>
                    <a:pt x="0" y="1820"/>
                  </a:cubicBezTo>
                  <a:cubicBezTo>
                    <a:pt x="22" y="1831"/>
                    <a:pt x="55" y="1864"/>
                    <a:pt x="77" y="1875"/>
                  </a:cubicBezTo>
                  <a:cubicBezTo>
                    <a:pt x="639" y="2254"/>
                    <a:pt x="1304" y="2445"/>
                    <a:pt x="1925" y="2445"/>
                  </a:cubicBezTo>
                  <a:cubicBezTo>
                    <a:pt x="2338" y="2445"/>
                    <a:pt x="2732" y="2361"/>
                    <a:pt x="3063" y="2191"/>
                  </a:cubicBezTo>
                  <a:cubicBezTo>
                    <a:pt x="3008" y="1308"/>
                    <a:pt x="3008" y="262"/>
                    <a:pt x="3008" y="262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4835035" y="4718384"/>
              <a:ext cx="263460" cy="300795"/>
            </a:xfrm>
            <a:custGeom>
              <a:avLst/>
              <a:gdLst/>
              <a:ahLst/>
              <a:cxnLst/>
              <a:rect l="l" t="t" r="r" b="b"/>
              <a:pathLst>
                <a:path w="7226" h="8250" extrusionOk="0">
                  <a:moveTo>
                    <a:pt x="2005" y="0"/>
                  </a:moveTo>
                  <a:cubicBezTo>
                    <a:pt x="1689" y="959"/>
                    <a:pt x="501" y="1929"/>
                    <a:pt x="0" y="2300"/>
                  </a:cubicBezTo>
                  <a:cubicBezTo>
                    <a:pt x="164" y="4185"/>
                    <a:pt x="632" y="7008"/>
                    <a:pt x="1984" y="7771"/>
                  </a:cubicBezTo>
                  <a:cubicBezTo>
                    <a:pt x="2549" y="8093"/>
                    <a:pt x="3145" y="8249"/>
                    <a:pt x="3710" y="8249"/>
                  </a:cubicBezTo>
                  <a:cubicBezTo>
                    <a:pt x="4462" y="8249"/>
                    <a:pt x="5158" y="7973"/>
                    <a:pt x="5656" y="7444"/>
                  </a:cubicBezTo>
                  <a:cubicBezTo>
                    <a:pt x="6779" y="6245"/>
                    <a:pt x="7226" y="3433"/>
                    <a:pt x="7226" y="2071"/>
                  </a:cubicBezTo>
                  <a:lnTo>
                    <a:pt x="7226" y="2071"/>
                  </a:lnTo>
                  <a:cubicBezTo>
                    <a:pt x="7043" y="2087"/>
                    <a:pt x="6782" y="2100"/>
                    <a:pt x="6474" y="2100"/>
                  </a:cubicBezTo>
                  <a:cubicBezTo>
                    <a:pt x="5756" y="2100"/>
                    <a:pt x="4784" y="2032"/>
                    <a:pt x="3967" y="1788"/>
                  </a:cubicBezTo>
                  <a:cubicBezTo>
                    <a:pt x="3019" y="1504"/>
                    <a:pt x="2365" y="643"/>
                    <a:pt x="202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5006175" y="4794001"/>
              <a:ext cx="87942" cy="28512"/>
            </a:xfrm>
            <a:custGeom>
              <a:avLst/>
              <a:gdLst/>
              <a:ahLst/>
              <a:cxnLst/>
              <a:rect l="l" t="t" r="r" b="b"/>
              <a:pathLst>
                <a:path w="2412" h="782" extrusionOk="0">
                  <a:moveTo>
                    <a:pt x="1165" y="0"/>
                  </a:moveTo>
                  <a:cubicBezTo>
                    <a:pt x="597" y="0"/>
                    <a:pt x="0" y="593"/>
                    <a:pt x="80" y="673"/>
                  </a:cubicBezTo>
                  <a:cubicBezTo>
                    <a:pt x="114" y="708"/>
                    <a:pt x="149" y="718"/>
                    <a:pt x="179" y="718"/>
                  </a:cubicBezTo>
                  <a:cubicBezTo>
                    <a:pt x="223" y="718"/>
                    <a:pt x="254" y="695"/>
                    <a:pt x="254" y="695"/>
                  </a:cubicBezTo>
                  <a:cubicBezTo>
                    <a:pt x="538" y="393"/>
                    <a:pt x="857" y="290"/>
                    <a:pt x="1160" y="290"/>
                  </a:cubicBezTo>
                  <a:cubicBezTo>
                    <a:pt x="1822" y="290"/>
                    <a:pt x="2412" y="782"/>
                    <a:pt x="2412" y="782"/>
                  </a:cubicBezTo>
                  <a:cubicBezTo>
                    <a:pt x="2412" y="782"/>
                    <a:pt x="2172" y="215"/>
                    <a:pt x="1333" y="19"/>
                  </a:cubicBezTo>
                  <a:cubicBezTo>
                    <a:pt x="1278" y="6"/>
                    <a:pt x="1221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4851296" y="4794001"/>
              <a:ext cx="88379" cy="28512"/>
            </a:xfrm>
            <a:custGeom>
              <a:avLst/>
              <a:gdLst/>
              <a:ahLst/>
              <a:cxnLst/>
              <a:rect l="l" t="t" r="r" b="b"/>
              <a:pathLst>
                <a:path w="2424" h="782" extrusionOk="0">
                  <a:moveTo>
                    <a:pt x="1250" y="0"/>
                  </a:moveTo>
                  <a:cubicBezTo>
                    <a:pt x="1193" y="0"/>
                    <a:pt x="1136" y="6"/>
                    <a:pt x="1080" y="19"/>
                  </a:cubicBezTo>
                  <a:cubicBezTo>
                    <a:pt x="252" y="215"/>
                    <a:pt x="1" y="782"/>
                    <a:pt x="1" y="782"/>
                  </a:cubicBezTo>
                  <a:cubicBezTo>
                    <a:pt x="1" y="782"/>
                    <a:pt x="595" y="290"/>
                    <a:pt x="1257" y="290"/>
                  </a:cubicBezTo>
                  <a:cubicBezTo>
                    <a:pt x="1560" y="290"/>
                    <a:pt x="1878" y="393"/>
                    <a:pt x="2159" y="695"/>
                  </a:cubicBezTo>
                  <a:cubicBezTo>
                    <a:pt x="2159" y="695"/>
                    <a:pt x="2194" y="718"/>
                    <a:pt x="2241" y="718"/>
                  </a:cubicBezTo>
                  <a:cubicBezTo>
                    <a:pt x="2273" y="718"/>
                    <a:pt x="2309" y="708"/>
                    <a:pt x="2344" y="673"/>
                  </a:cubicBezTo>
                  <a:cubicBezTo>
                    <a:pt x="2423" y="593"/>
                    <a:pt x="1826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4968914" y="4847924"/>
              <a:ext cx="26288" cy="78754"/>
            </a:xfrm>
            <a:custGeom>
              <a:avLst/>
              <a:gdLst/>
              <a:ahLst/>
              <a:cxnLst/>
              <a:rect l="l" t="t" r="r" b="b"/>
              <a:pathLst>
                <a:path w="721" h="2160" extrusionOk="0">
                  <a:moveTo>
                    <a:pt x="121" y="0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8"/>
                    <a:pt x="1" y="2158"/>
                  </a:cubicBezTo>
                  <a:cubicBezTo>
                    <a:pt x="1" y="2158"/>
                    <a:pt x="31" y="2159"/>
                    <a:pt x="78" y="2159"/>
                  </a:cubicBezTo>
                  <a:cubicBezTo>
                    <a:pt x="245" y="2159"/>
                    <a:pt x="623" y="2146"/>
                    <a:pt x="666" y="2027"/>
                  </a:cubicBezTo>
                  <a:cubicBezTo>
                    <a:pt x="720" y="1875"/>
                    <a:pt x="121" y="1"/>
                    <a:pt x="121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4949444" y="4951250"/>
              <a:ext cx="47726" cy="14693"/>
            </a:xfrm>
            <a:custGeom>
              <a:avLst/>
              <a:gdLst/>
              <a:ahLst/>
              <a:cxnLst/>
              <a:rect l="l" t="t" r="r" b="b"/>
              <a:pathLst>
                <a:path w="1309" h="403" extrusionOk="0">
                  <a:moveTo>
                    <a:pt x="886" y="0"/>
                  </a:moveTo>
                  <a:cubicBezTo>
                    <a:pt x="854" y="0"/>
                    <a:pt x="826" y="6"/>
                    <a:pt x="807" y="22"/>
                  </a:cubicBezTo>
                  <a:cubicBezTo>
                    <a:pt x="740" y="69"/>
                    <a:pt x="680" y="85"/>
                    <a:pt x="626" y="85"/>
                  </a:cubicBezTo>
                  <a:cubicBezTo>
                    <a:pt x="530" y="85"/>
                    <a:pt x="452" y="35"/>
                    <a:pt x="382" y="22"/>
                  </a:cubicBezTo>
                  <a:cubicBezTo>
                    <a:pt x="378" y="21"/>
                    <a:pt x="373" y="21"/>
                    <a:pt x="368" y="21"/>
                  </a:cubicBezTo>
                  <a:cubicBezTo>
                    <a:pt x="252" y="21"/>
                    <a:pt x="1" y="141"/>
                    <a:pt x="1" y="141"/>
                  </a:cubicBezTo>
                  <a:cubicBezTo>
                    <a:pt x="1" y="141"/>
                    <a:pt x="328" y="403"/>
                    <a:pt x="600" y="403"/>
                  </a:cubicBezTo>
                  <a:cubicBezTo>
                    <a:pt x="949" y="403"/>
                    <a:pt x="1309" y="141"/>
                    <a:pt x="1309" y="141"/>
                  </a:cubicBezTo>
                  <a:cubicBezTo>
                    <a:pt x="1309" y="141"/>
                    <a:pt x="1041" y="0"/>
                    <a:pt x="886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4896615" y="4832429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0"/>
                  </a:moveTo>
                  <a:cubicBezTo>
                    <a:pt x="142" y="0"/>
                    <a:pt x="0" y="196"/>
                    <a:pt x="0" y="425"/>
                  </a:cubicBezTo>
                  <a:cubicBezTo>
                    <a:pt x="0" y="654"/>
                    <a:pt x="142" y="839"/>
                    <a:pt x="327" y="839"/>
                  </a:cubicBezTo>
                  <a:cubicBezTo>
                    <a:pt x="513" y="839"/>
                    <a:pt x="665" y="654"/>
                    <a:pt x="665" y="425"/>
                  </a:cubicBezTo>
                  <a:cubicBezTo>
                    <a:pt x="665" y="196"/>
                    <a:pt x="513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5017004" y="483242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0" y="196"/>
                    <a:pt x="0" y="425"/>
                  </a:cubicBezTo>
                  <a:cubicBezTo>
                    <a:pt x="0" y="654"/>
                    <a:pt x="153" y="839"/>
                    <a:pt x="338" y="839"/>
                  </a:cubicBezTo>
                  <a:cubicBezTo>
                    <a:pt x="524" y="839"/>
                    <a:pt x="676" y="654"/>
                    <a:pt x="676" y="425"/>
                  </a:cubicBezTo>
                  <a:cubicBezTo>
                    <a:pt x="676" y="196"/>
                    <a:pt x="5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4883891" y="488288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1" y="153"/>
                    <a:pt x="1" y="327"/>
                  </a:cubicBezTo>
                  <a:cubicBezTo>
                    <a:pt x="1" y="512"/>
                    <a:pt x="349" y="654"/>
                    <a:pt x="785" y="654"/>
                  </a:cubicBezTo>
                  <a:cubicBezTo>
                    <a:pt x="1221" y="654"/>
                    <a:pt x="1570" y="512"/>
                    <a:pt x="1570" y="327"/>
                  </a:cubicBezTo>
                  <a:cubicBezTo>
                    <a:pt x="1570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5005482" y="4881284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1"/>
                  </a:moveTo>
                  <a:cubicBezTo>
                    <a:pt x="349" y="1"/>
                    <a:pt x="0" y="142"/>
                    <a:pt x="0" y="328"/>
                  </a:cubicBezTo>
                  <a:cubicBezTo>
                    <a:pt x="0" y="502"/>
                    <a:pt x="349" y="644"/>
                    <a:pt x="785" y="644"/>
                  </a:cubicBezTo>
                  <a:cubicBezTo>
                    <a:pt x="1221" y="644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4583101" y="-60482"/>
              <a:ext cx="66394" cy="21475"/>
            </a:xfrm>
            <a:custGeom>
              <a:avLst/>
              <a:gdLst/>
              <a:ahLst/>
              <a:cxnLst/>
              <a:rect l="l" t="t" r="r" b="b"/>
              <a:pathLst>
                <a:path w="1821" h="589" extrusionOk="0">
                  <a:moveTo>
                    <a:pt x="997" y="0"/>
                  </a:moveTo>
                  <a:cubicBezTo>
                    <a:pt x="415" y="0"/>
                    <a:pt x="22" y="493"/>
                    <a:pt x="22" y="493"/>
                  </a:cubicBezTo>
                  <a:cubicBezTo>
                    <a:pt x="0" y="562"/>
                    <a:pt x="20" y="589"/>
                    <a:pt x="67" y="589"/>
                  </a:cubicBezTo>
                  <a:cubicBezTo>
                    <a:pt x="229" y="589"/>
                    <a:pt x="720" y="273"/>
                    <a:pt x="982" y="264"/>
                  </a:cubicBezTo>
                  <a:cubicBezTo>
                    <a:pt x="991" y="264"/>
                    <a:pt x="1001" y="263"/>
                    <a:pt x="1010" y="263"/>
                  </a:cubicBezTo>
                  <a:cubicBezTo>
                    <a:pt x="1322" y="263"/>
                    <a:pt x="1592" y="582"/>
                    <a:pt x="1698" y="582"/>
                  </a:cubicBezTo>
                  <a:cubicBezTo>
                    <a:pt x="1703" y="582"/>
                    <a:pt x="1708" y="582"/>
                    <a:pt x="1712" y="580"/>
                  </a:cubicBezTo>
                  <a:cubicBezTo>
                    <a:pt x="1821" y="548"/>
                    <a:pt x="1679" y="57"/>
                    <a:pt x="1069" y="3"/>
                  </a:cubicBezTo>
                  <a:cubicBezTo>
                    <a:pt x="1044" y="1"/>
                    <a:pt x="1020" y="0"/>
                    <a:pt x="997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4082479" y="-71931"/>
              <a:ext cx="579349" cy="385455"/>
            </a:xfrm>
            <a:custGeom>
              <a:avLst/>
              <a:gdLst/>
              <a:ahLst/>
              <a:cxnLst/>
              <a:rect l="l" t="t" r="r" b="b"/>
              <a:pathLst>
                <a:path w="15890" h="10572" extrusionOk="0">
                  <a:moveTo>
                    <a:pt x="0" y="1"/>
                  </a:moveTo>
                  <a:lnTo>
                    <a:pt x="708" y="3586"/>
                  </a:lnTo>
                  <a:lnTo>
                    <a:pt x="2332" y="7662"/>
                  </a:lnTo>
                  <a:lnTo>
                    <a:pt x="8511" y="10572"/>
                  </a:lnTo>
                  <a:lnTo>
                    <a:pt x="14015" y="8621"/>
                  </a:lnTo>
                  <a:lnTo>
                    <a:pt x="15617" y="6921"/>
                  </a:lnTo>
                  <a:lnTo>
                    <a:pt x="15890" y="3041"/>
                  </a:lnTo>
                  <a:lnTo>
                    <a:pt x="14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3437587" y="-71931"/>
              <a:ext cx="636191" cy="414878"/>
            </a:xfrm>
            <a:custGeom>
              <a:avLst/>
              <a:gdLst/>
              <a:ahLst/>
              <a:cxnLst/>
              <a:rect l="l" t="t" r="r" b="b"/>
              <a:pathLst>
                <a:path w="17449" h="11379" extrusionOk="0">
                  <a:moveTo>
                    <a:pt x="1526" y="1"/>
                  </a:moveTo>
                  <a:lnTo>
                    <a:pt x="0" y="6692"/>
                  </a:lnTo>
                  <a:lnTo>
                    <a:pt x="6724" y="11378"/>
                  </a:lnTo>
                  <a:lnTo>
                    <a:pt x="17448" y="8632"/>
                  </a:lnTo>
                  <a:lnTo>
                    <a:pt x="165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2717588" y="-71931"/>
              <a:ext cx="628643" cy="398581"/>
            </a:xfrm>
            <a:custGeom>
              <a:avLst/>
              <a:gdLst/>
              <a:ahLst/>
              <a:cxnLst/>
              <a:rect l="l" t="t" r="r" b="b"/>
              <a:pathLst>
                <a:path w="17242" h="10932" extrusionOk="0">
                  <a:moveTo>
                    <a:pt x="1" y="1"/>
                  </a:moveTo>
                  <a:lnTo>
                    <a:pt x="1" y="8839"/>
                  </a:lnTo>
                  <a:lnTo>
                    <a:pt x="3859" y="10932"/>
                  </a:lnTo>
                  <a:lnTo>
                    <a:pt x="10278" y="10768"/>
                  </a:lnTo>
                  <a:lnTo>
                    <a:pt x="16806" y="7531"/>
                  </a:lnTo>
                  <a:lnTo>
                    <a:pt x="17242" y="3456"/>
                  </a:lnTo>
                  <a:lnTo>
                    <a:pt x="16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986105" y="-71931"/>
              <a:ext cx="672723" cy="472886"/>
            </a:xfrm>
            <a:custGeom>
              <a:avLst/>
              <a:gdLst/>
              <a:ahLst/>
              <a:cxnLst/>
              <a:rect l="l" t="t" r="r" b="b"/>
              <a:pathLst>
                <a:path w="18451" h="12970" extrusionOk="0">
                  <a:moveTo>
                    <a:pt x="0" y="1"/>
                  </a:moveTo>
                  <a:lnTo>
                    <a:pt x="1700" y="10768"/>
                  </a:lnTo>
                  <a:lnTo>
                    <a:pt x="4349" y="12054"/>
                  </a:lnTo>
                  <a:lnTo>
                    <a:pt x="8904" y="12970"/>
                  </a:lnTo>
                  <a:lnTo>
                    <a:pt x="13220" y="11782"/>
                  </a:lnTo>
                  <a:lnTo>
                    <a:pt x="18451" y="7531"/>
                  </a:lnTo>
                  <a:lnTo>
                    <a:pt x="179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2882494" y="160133"/>
              <a:ext cx="961231" cy="1044652"/>
            </a:xfrm>
            <a:custGeom>
              <a:avLst/>
              <a:gdLst/>
              <a:ahLst/>
              <a:cxnLst/>
              <a:rect l="l" t="t" r="r" b="b"/>
              <a:pathLst>
                <a:path w="26364" h="28652" extrusionOk="0">
                  <a:moveTo>
                    <a:pt x="11542" y="0"/>
                  </a:moveTo>
                  <a:cubicBezTo>
                    <a:pt x="11541" y="0"/>
                    <a:pt x="3739" y="2213"/>
                    <a:pt x="1722" y="3924"/>
                  </a:cubicBezTo>
                  <a:cubicBezTo>
                    <a:pt x="1090" y="4458"/>
                    <a:pt x="1" y="6757"/>
                    <a:pt x="1" y="6757"/>
                  </a:cubicBezTo>
                  <a:lnTo>
                    <a:pt x="1733" y="9416"/>
                  </a:lnTo>
                  <a:lnTo>
                    <a:pt x="1853" y="22396"/>
                  </a:lnTo>
                  <a:lnTo>
                    <a:pt x="8381" y="28651"/>
                  </a:lnTo>
                  <a:lnTo>
                    <a:pt x="23628" y="25273"/>
                  </a:lnTo>
                  <a:lnTo>
                    <a:pt x="26363" y="3640"/>
                  </a:lnTo>
                  <a:cubicBezTo>
                    <a:pt x="23715" y="1897"/>
                    <a:pt x="17198" y="240"/>
                    <a:pt x="17198" y="240"/>
                  </a:cubicBezTo>
                  <a:lnTo>
                    <a:pt x="16969" y="229"/>
                  </a:lnTo>
                  <a:lnTo>
                    <a:pt x="16969" y="229"/>
                  </a:lnTo>
                  <a:cubicBezTo>
                    <a:pt x="17002" y="687"/>
                    <a:pt x="17034" y="1003"/>
                    <a:pt x="17034" y="1057"/>
                  </a:cubicBezTo>
                  <a:cubicBezTo>
                    <a:pt x="17034" y="1252"/>
                    <a:pt x="15320" y="2480"/>
                    <a:pt x="14001" y="2480"/>
                  </a:cubicBezTo>
                  <a:cubicBezTo>
                    <a:pt x="13913" y="2480"/>
                    <a:pt x="13827" y="2475"/>
                    <a:pt x="13743" y="2463"/>
                  </a:cubicBezTo>
                  <a:cubicBezTo>
                    <a:pt x="11945" y="2213"/>
                    <a:pt x="11498" y="970"/>
                    <a:pt x="11498" y="970"/>
                  </a:cubicBezTo>
                  <a:lnTo>
                    <a:pt x="115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3064061" y="213764"/>
              <a:ext cx="639399" cy="107703"/>
            </a:xfrm>
            <a:custGeom>
              <a:avLst/>
              <a:gdLst/>
              <a:ahLst/>
              <a:cxnLst/>
              <a:rect l="l" t="t" r="r" b="b"/>
              <a:pathLst>
                <a:path w="17537" h="2954" extrusionOk="0">
                  <a:moveTo>
                    <a:pt x="16381" y="1"/>
                  </a:moveTo>
                  <a:cubicBezTo>
                    <a:pt x="14273" y="1149"/>
                    <a:pt x="11707" y="2064"/>
                    <a:pt x="8909" y="2064"/>
                  </a:cubicBezTo>
                  <a:cubicBezTo>
                    <a:pt x="8813" y="2064"/>
                    <a:pt x="8718" y="2062"/>
                    <a:pt x="8621" y="2060"/>
                  </a:cubicBezTo>
                  <a:cubicBezTo>
                    <a:pt x="5559" y="1984"/>
                    <a:pt x="3085" y="1243"/>
                    <a:pt x="1145" y="306"/>
                  </a:cubicBezTo>
                  <a:cubicBezTo>
                    <a:pt x="764" y="447"/>
                    <a:pt x="372" y="600"/>
                    <a:pt x="1" y="753"/>
                  </a:cubicBezTo>
                  <a:cubicBezTo>
                    <a:pt x="2115" y="1897"/>
                    <a:pt x="4960" y="2867"/>
                    <a:pt x="8600" y="2954"/>
                  </a:cubicBezTo>
                  <a:lnTo>
                    <a:pt x="8927" y="2954"/>
                  </a:lnTo>
                  <a:cubicBezTo>
                    <a:pt x="12240" y="2954"/>
                    <a:pt x="15204" y="1777"/>
                    <a:pt x="17536" y="404"/>
                  </a:cubicBezTo>
                  <a:cubicBezTo>
                    <a:pt x="17155" y="262"/>
                    <a:pt x="16762" y="131"/>
                    <a:pt x="16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2948047" y="774399"/>
              <a:ext cx="831689" cy="207858"/>
            </a:xfrm>
            <a:custGeom>
              <a:avLst/>
              <a:gdLst/>
              <a:ahLst/>
              <a:cxnLst/>
              <a:rect l="l" t="t" r="r" b="b"/>
              <a:pathLst>
                <a:path w="22811" h="5701" extrusionOk="0">
                  <a:moveTo>
                    <a:pt x="1" y="1"/>
                  </a:moveTo>
                  <a:lnTo>
                    <a:pt x="12" y="1265"/>
                  </a:lnTo>
                  <a:cubicBezTo>
                    <a:pt x="2017" y="3063"/>
                    <a:pt x="5842" y="5548"/>
                    <a:pt x="11782" y="5690"/>
                  </a:cubicBezTo>
                  <a:cubicBezTo>
                    <a:pt x="11891" y="5700"/>
                    <a:pt x="12000" y="5700"/>
                    <a:pt x="12109" y="5700"/>
                  </a:cubicBezTo>
                  <a:cubicBezTo>
                    <a:pt x="16424" y="5700"/>
                    <a:pt x="20151" y="3695"/>
                    <a:pt x="22658" y="1864"/>
                  </a:cubicBezTo>
                  <a:lnTo>
                    <a:pt x="22811" y="589"/>
                  </a:lnTo>
                  <a:lnTo>
                    <a:pt x="22811" y="589"/>
                  </a:lnTo>
                  <a:cubicBezTo>
                    <a:pt x="20434" y="2465"/>
                    <a:pt x="16567" y="4800"/>
                    <a:pt x="12106" y="4800"/>
                  </a:cubicBezTo>
                  <a:cubicBezTo>
                    <a:pt x="12005" y="4800"/>
                    <a:pt x="11905" y="4798"/>
                    <a:pt x="11803" y="4796"/>
                  </a:cubicBezTo>
                  <a:cubicBezTo>
                    <a:pt x="5493" y="4654"/>
                    <a:pt x="1646" y="164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29"/>
            <p:cNvSpPr/>
            <p:nvPr/>
          </p:nvSpPr>
          <p:spPr>
            <a:xfrm>
              <a:off x="2946881" y="663162"/>
              <a:ext cx="848752" cy="209025"/>
            </a:xfrm>
            <a:custGeom>
              <a:avLst/>
              <a:gdLst/>
              <a:ahLst/>
              <a:cxnLst/>
              <a:rect l="l" t="t" r="r" b="b"/>
              <a:pathLst>
                <a:path w="23279" h="5733" extrusionOk="0">
                  <a:moveTo>
                    <a:pt x="0" y="0"/>
                  </a:moveTo>
                  <a:lnTo>
                    <a:pt x="22" y="1275"/>
                  </a:lnTo>
                  <a:cubicBezTo>
                    <a:pt x="2005" y="3063"/>
                    <a:pt x="5841" y="5580"/>
                    <a:pt x="11814" y="5722"/>
                  </a:cubicBezTo>
                  <a:cubicBezTo>
                    <a:pt x="11923" y="5722"/>
                    <a:pt x="12032" y="5733"/>
                    <a:pt x="12141" y="5733"/>
                  </a:cubicBezTo>
                  <a:cubicBezTo>
                    <a:pt x="16707" y="5733"/>
                    <a:pt x="20608" y="3488"/>
                    <a:pt x="23104" y="1581"/>
                  </a:cubicBezTo>
                  <a:lnTo>
                    <a:pt x="23279" y="284"/>
                  </a:lnTo>
                  <a:lnTo>
                    <a:pt x="23279" y="284"/>
                  </a:lnTo>
                  <a:cubicBezTo>
                    <a:pt x="20939" y="2196"/>
                    <a:pt x="16860" y="4831"/>
                    <a:pt x="12121" y="4831"/>
                  </a:cubicBezTo>
                  <a:cubicBezTo>
                    <a:pt x="12026" y="4831"/>
                    <a:pt x="11931" y="4830"/>
                    <a:pt x="11835" y="4828"/>
                  </a:cubicBezTo>
                  <a:cubicBezTo>
                    <a:pt x="5493" y="4676"/>
                    <a:pt x="1635" y="163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29"/>
            <p:cNvSpPr/>
            <p:nvPr/>
          </p:nvSpPr>
          <p:spPr>
            <a:xfrm>
              <a:off x="2892046" y="405686"/>
              <a:ext cx="934579" cy="246397"/>
            </a:xfrm>
            <a:custGeom>
              <a:avLst/>
              <a:gdLst/>
              <a:ahLst/>
              <a:cxnLst/>
              <a:rect l="l" t="t" r="r" b="b"/>
              <a:pathLst>
                <a:path w="25633" h="6758" extrusionOk="0">
                  <a:moveTo>
                    <a:pt x="610" y="0"/>
                  </a:moveTo>
                  <a:lnTo>
                    <a:pt x="0" y="425"/>
                  </a:lnTo>
                  <a:lnTo>
                    <a:pt x="687" y="1472"/>
                  </a:lnTo>
                  <a:cubicBezTo>
                    <a:pt x="2300" y="3183"/>
                    <a:pt x="6354" y="6583"/>
                    <a:pt x="13318" y="6746"/>
                  </a:cubicBezTo>
                  <a:cubicBezTo>
                    <a:pt x="13427" y="6746"/>
                    <a:pt x="13536" y="6757"/>
                    <a:pt x="13645" y="6757"/>
                  </a:cubicBezTo>
                  <a:cubicBezTo>
                    <a:pt x="18778" y="6757"/>
                    <a:pt x="23061" y="3935"/>
                    <a:pt x="25469" y="1918"/>
                  </a:cubicBezTo>
                  <a:lnTo>
                    <a:pt x="25633" y="567"/>
                  </a:lnTo>
                  <a:lnTo>
                    <a:pt x="25633" y="567"/>
                  </a:lnTo>
                  <a:cubicBezTo>
                    <a:pt x="23546" y="2450"/>
                    <a:pt x="19023" y="5856"/>
                    <a:pt x="13641" y="5856"/>
                  </a:cubicBezTo>
                  <a:cubicBezTo>
                    <a:pt x="13541" y="5856"/>
                    <a:pt x="13440" y="5855"/>
                    <a:pt x="13339" y="5853"/>
                  </a:cubicBezTo>
                  <a:cubicBezTo>
                    <a:pt x="4686" y="5646"/>
                    <a:pt x="643" y="55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2914286" y="301595"/>
              <a:ext cx="928235" cy="240016"/>
            </a:xfrm>
            <a:custGeom>
              <a:avLst/>
              <a:gdLst/>
              <a:ahLst/>
              <a:cxnLst/>
              <a:rect l="l" t="t" r="r" b="b"/>
              <a:pathLst>
                <a:path w="25459" h="6583" extrusionOk="0">
                  <a:moveTo>
                    <a:pt x="25459" y="0"/>
                  </a:moveTo>
                  <a:lnTo>
                    <a:pt x="25459" y="0"/>
                  </a:lnTo>
                  <a:cubicBezTo>
                    <a:pt x="23616" y="1746"/>
                    <a:pt x="18826" y="5692"/>
                    <a:pt x="13033" y="5692"/>
                  </a:cubicBezTo>
                  <a:cubicBezTo>
                    <a:pt x="12932" y="5692"/>
                    <a:pt x="12831" y="5691"/>
                    <a:pt x="12729" y="5689"/>
                  </a:cubicBezTo>
                  <a:cubicBezTo>
                    <a:pt x="5787" y="5525"/>
                    <a:pt x="1820" y="1907"/>
                    <a:pt x="502" y="436"/>
                  </a:cubicBezTo>
                  <a:cubicBezTo>
                    <a:pt x="338" y="665"/>
                    <a:pt x="164" y="937"/>
                    <a:pt x="0" y="1232"/>
                  </a:cubicBezTo>
                  <a:cubicBezTo>
                    <a:pt x="1559" y="2910"/>
                    <a:pt x="5635" y="6419"/>
                    <a:pt x="12708" y="6582"/>
                  </a:cubicBezTo>
                  <a:lnTo>
                    <a:pt x="13035" y="6582"/>
                  </a:lnTo>
                  <a:cubicBezTo>
                    <a:pt x="18484" y="6582"/>
                    <a:pt x="22985" y="3400"/>
                    <a:pt x="25284" y="1384"/>
                  </a:cubicBezTo>
                  <a:lnTo>
                    <a:pt x="254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2968319" y="254307"/>
              <a:ext cx="834460" cy="177232"/>
            </a:xfrm>
            <a:custGeom>
              <a:avLst/>
              <a:gdLst/>
              <a:ahLst/>
              <a:cxnLst/>
              <a:rect l="l" t="t" r="r" b="b"/>
              <a:pathLst>
                <a:path w="22887" h="4861" extrusionOk="0">
                  <a:moveTo>
                    <a:pt x="21960" y="0"/>
                  </a:moveTo>
                  <a:cubicBezTo>
                    <a:pt x="19551" y="1823"/>
                    <a:pt x="15816" y="3970"/>
                    <a:pt x="11532" y="3970"/>
                  </a:cubicBezTo>
                  <a:cubicBezTo>
                    <a:pt x="11437" y="3970"/>
                    <a:pt x="11343" y="3969"/>
                    <a:pt x="11247" y="3967"/>
                  </a:cubicBezTo>
                  <a:cubicBezTo>
                    <a:pt x="6343" y="3847"/>
                    <a:pt x="2921" y="2005"/>
                    <a:pt x="872" y="414"/>
                  </a:cubicBezTo>
                  <a:cubicBezTo>
                    <a:pt x="545" y="578"/>
                    <a:pt x="251" y="741"/>
                    <a:pt x="1" y="894"/>
                  </a:cubicBezTo>
                  <a:cubicBezTo>
                    <a:pt x="2115" y="2627"/>
                    <a:pt x="5777" y="4730"/>
                    <a:pt x="11226" y="4861"/>
                  </a:cubicBezTo>
                  <a:lnTo>
                    <a:pt x="11553" y="4861"/>
                  </a:lnTo>
                  <a:cubicBezTo>
                    <a:pt x="16359" y="4861"/>
                    <a:pt x="20413" y="2398"/>
                    <a:pt x="22887" y="425"/>
                  </a:cubicBezTo>
                  <a:cubicBezTo>
                    <a:pt x="22592" y="284"/>
                    <a:pt x="22287" y="131"/>
                    <a:pt x="21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2946079" y="550320"/>
              <a:ext cx="865050" cy="211796"/>
            </a:xfrm>
            <a:custGeom>
              <a:avLst/>
              <a:gdLst/>
              <a:ahLst/>
              <a:cxnLst/>
              <a:rect l="l" t="t" r="r" b="b"/>
              <a:pathLst>
                <a:path w="23726" h="5809" extrusionOk="0">
                  <a:moveTo>
                    <a:pt x="23726" y="0"/>
                  </a:moveTo>
                  <a:lnTo>
                    <a:pt x="23726" y="0"/>
                  </a:lnTo>
                  <a:cubicBezTo>
                    <a:pt x="21481" y="1924"/>
                    <a:pt x="17201" y="4908"/>
                    <a:pt x="12153" y="4908"/>
                  </a:cubicBezTo>
                  <a:cubicBezTo>
                    <a:pt x="12055" y="4908"/>
                    <a:pt x="11956" y="4907"/>
                    <a:pt x="11857" y="4904"/>
                  </a:cubicBezTo>
                  <a:cubicBezTo>
                    <a:pt x="5471" y="4752"/>
                    <a:pt x="1602" y="1679"/>
                    <a:pt x="0" y="44"/>
                  </a:cubicBezTo>
                  <a:lnTo>
                    <a:pt x="0" y="44"/>
                  </a:lnTo>
                  <a:lnTo>
                    <a:pt x="11" y="1319"/>
                  </a:lnTo>
                  <a:cubicBezTo>
                    <a:pt x="1995" y="3117"/>
                    <a:pt x="5842" y="5656"/>
                    <a:pt x="11836" y="5798"/>
                  </a:cubicBezTo>
                  <a:cubicBezTo>
                    <a:pt x="11945" y="5798"/>
                    <a:pt x="12054" y="5809"/>
                    <a:pt x="12163" y="5809"/>
                  </a:cubicBezTo>
                  <a:cubicBezTo>
                    <a:pt x="17001" y="5809"/>
                    <a:pt x="21088" y="3291"/>
                    <a:pt x="23551" y="1319"/>
                  </a:cubicBezTo>
                  <a:lnTo>
                    <a:pt x="23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3683942" y="183977"/>
              <a:ext cx="768905" cy="979863"/>
            </a:xfrm>
            <a:custGeom>
              <a:avLst/>
              <a:gdLst/>
              <a:ahLst/>
              <a:cxnLst/>
              <a:rect l="l" t="t" r="r" b="b"/>
              <a:pathLst>
                <a:path w="21089" h="26875" extrusionOk="0">
                  <a:moveTo>
                    <a:pt x="9416" y="0"/>
                  </a:moveTo>
                  <a:lnTo>
                    <a:pt x="9416" y="0"/>
                  </a:lnTo>
                  <a:cubicBezTo>
                    <a:pt x="1439" y="719"/>
                    <a:pt x="0" y="7160"/>
                    <a:pt x="0" y="7160"/>
                  </a:cubicBezTo>
                  <a:lnTo>
                    <a:pt x="425" y="24183"/>
                  </a:lnTo>
                  <a:lnTo>
                    <a:pt x="7356" y="26875"/>
                  </a:lnTo>
                  <a:lnTo>
                    <a:pt x="20434" y="22614"/>
                  </a:lnTo>
                  <a:cubicBezTo>
                    <a:pt x="20434" y="22614"/>
                    <a:pt x="21088" y="3825"/>
                    <a:pt x="20107" y="2768"/>
                  </a:cubicBezTo>
                  <a:cubicBezTo>
                    <a:pt x="19279" y="1886"/>
                    <a:pt x="16184" y="469"/>
                    <a:pt x="13285" y="33"/>
                  </a:cubicBezTo>
                  <a:lnTo>
                    <a:pt x="13285" y="33"/>
                  </a:lnTo>
                  <a:cubicBezTo>
                    <a:pt x="13350" y="316"/>
                    <a:pt x="13448" y="534"/>
                    <a:pt x="13590" y="600"/>
                  </a:cubicBezTo>
                  <a:cubicBezTo>
                    <a:pt x="14266" y="959"/>
                    <a:pt x="12598" y="2616"/>
                    <a:pt x="11323" y="2757"/>
                  </a:cubicBezTo>
                  <a:cubicBezTo>
                    <a:pt x="11255" y="2765"/>
                    <a:pt x="11186" y="2769"/>
                    <a:pt x="11118" y="2769"/>
                  </a:cubicBezTo>
                  <a:cubicBezTo>
                    <a:pt x="9910" y="2769"/>
                    <a:pt x="8812" y="1635"/>
                    <a:pt x="8926" y="1253"/>
                  </a:cubicBezTo>
                  <a:cubicBezTo>
                    <a:pt x="9035" y="883"/>
                    <a:pt x="9231" y="719"/>
                    <a:pt x="9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3697432" y="234437"/>
              <a:ext cx="717241" cy="929402"/>
            </a:xfrm>
            <a:custGeom>
              <a:avLst/>
              <a:gdLst/>
              <a:ahLst/>
              <a:cxnLst/>
              <a:rect l="l" t="t" r="r" b="b"/>
              <a:pathLst>
                <a:path w="19672" h="25491" extrusionOk="0">
                  <a:moveTo>
                    <a:pt x="14114" y="0"/>
                  </a:moveTo>
                  <a:cubicBezTo>
                    <a:pt x="13695" y="940"/>
                    <a:pt x="12127" y="2186"/>
                    <a:pt x="10640" y="2186"/>
                  </a:cubicBezTo>
                  <a:cubicBezTo>
                    <a:pt x="10541" y="2186"/>
                    <a:pt x="10441" y="2181"/>
                    <a:pt x="10343" y="2169"/>
                  </a:cubicBezTo>
                  <a:cubicBezTo>
                    <a:pt x="8774" y="1995"/>
                    <a:pt x="8283" y="545"/>
                    <a:pt x="8283" y="545"/>
                  </a:cubicBezTo>
                  <a:cubicBezTo>
                    <a:pt x="8283" y="545"/>
                    <a:pt x="4905" y="1341"/>
                    <a:pt x="3455" y="3825"/>
                  </a:cubicBezTo>
                  <a:cubicBezTo>
                    <a:pt x="2235" y="5907"/>
                    <a:pt x="535" y="16762"/>
                    <a:pt x="1" y="20314"/>
                  </a:cubicBezTo>
                  <a:lnTo>
                    <a:pt x="33" y="21655"/>
                  </a:lnTo>
                  <a:lnTo>
                    <a:pt x="1712" y="23442"/>
                  </a:lnTo>
                  <a:lnTo>
                    <a:pt x="6986" y="25491"/>
                  </a:lnTo>
                  <a:lnTo>
                    <a:pt x="15781" y="22625"/>
                  </a:lnTo>
                  <a:lnTo>
                    <a:pt x="19247" y="20467"/>
                  </a:lnTo>
                  <a:cubicBezTo>
                    <a:pt x="19247" y="20467"/>
                    <a:pt x="19672" y="8316"/>
                    <a:pt x="18168" y="4697"/>
                  </a:cubicBezTo>
                  <a:cubicBezTo>
                    <a:pt x="16664" y="1068"/>
                    <a:pt x="14114" y="0"/>
                    <a:pt x="14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4005221" y="145039"/>
              <a:ext cx="198853" cy="139897"/>
            </a:xfrm>
            <a:custGeom>
              <a:avLst/>
              <a:gdLst/>
              <a:ahLst/>
              <a:cxnLst/>
              <a:rect l="l" t="t" r="r" b="b"/>
              <a:pathLst>
                <a:path w="5454" h="3837" extrusionOk="0">
                  <a:moveTo>
                    <a:pt x="4364" y="0"/>
                  </a:moveTo>
                  <a:cubicBezTo>
                    <a:pt x="3821" y="502"/>
                    <a:pt x="3183" y="965"/>
                    <a:pt x="2655" y="965"/>
                  </a:cubicBezTo>
                  <a:cubicBezTo>
                    <a:pt x="2621" y="965"/>
                    <a:pt x="2588" y="963"/>
                    <a:pt x="2555" y="959"/>
                  </a:cubicBezTo>
                  <a:cubicBezTo>
                    <a:pt x="2021" y="905"/>
                    <a:pt x="1334" y="556"/>
                    <a:pt x="724" y="120"/>
                  </a:cubicBezTo>
                  <a:cubicBezTo>
                    <a:pt x="702" y="447"/>
                    <a:pt x="680" y="752"/>
                    <a:pt x="626" y="970"/>
                  </a:cubicBezTo>
                  <a:cubicBezTo>
                    <a:pt x="615" y="1003"/>
                    <a:pt x="604" y="1035"/>
                    <a:pt x="604" y="1068"/>
                  </a:cubicBezTo>
                  <a:cubicBezTo>
                    <a:pt x="419" y="1787"/>
                    <a:pt x="223" y="1951"/>
                    <a:pt x="114" y="2321"/>
                  </a:cubicBezTo>
                  <a:cubicBezTo>
                    <a:pt x="0" y="2703"/>
                    <a:pt x="1098" y="3837"/>
                    <a:pt x="2306" y="3837"/>
                  </a:cubicBezTo>
                  <a:cubicBezTo>
                    <a:pt x="2374" y="3837"/>
                    <a:pt x="2443" y="3833"/>
                    <a:pt x="2511" y="3825"/>
                  </a:cubicBezTo>
                  <a:cubicBezTo>
                    <a:pt x="3786" y="3684"/>
                    <a:pt x="5454" y="2027"/>
                    <a:pt x="4778" y="1668"/>
                  </a:cubicBezTo>
                  <a:cubicBezTo>
                    <a:pt x="4636" y="1602"/>
                    <a:pt x="4538" y="1384"/>
                    <a:pt x="4473" y="1101"/>
                  </a:cubicBezTo>
                  <a:cubicBezTo>
                    <a:pt x="4408" y="796"/>
                    <a:pt x="4375" y="403"/>
                    <a:pt x="436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4030816" y="91772"/>
              <a:ext cx="134319" cy="88488"/>
            </a:xfrm>
            <a:custGeom>
              <a:avLst/>
              <a:gdLst/>
              <a:ahLst/>
              <a:cxnLst/>
              <a:rect l="l" t="t" r="r" b="b"/>
              <a:pathLst>
                <a:path w="3684" h="2427" extrusionOk="0">
                  <a:moveTo>
                    <a:pt x="3684" y="1"/>
                  </a:moveTo>
                  <a:cubicBezTo>
                    <a:pt x="3140" y="513"/>
                    <a:pt x="2481" y="987"/>
                    <a:pt x="1952" y="987"/>
                  </a:cubicBezTo>
                  <a:cubicBezTo>
                    <a:pt x="1918" y="987"/>
                    <a:pt x="1885" y="986"/>
                    <a:pt x="1853" y="982"/>
                  </a:cubicBezTo>
                  <a:cubicBezTo>
                    <a:pt x="1319" y="927"/>
                    <a:pt x="621" y="578"/>
                    <a:pt x="0" y="132"/>
                  </a:cubicBezTo>
                  <a:lnTo>
                    <a:pt x="0" y="132"/>
                  </a:lnTo>
                  <a:cubicBezTo>
                    <a:pt x="11" y="175"/>
                    <a:pt x="11" y="230"/>
                    <a:pt x="11" y="284"/>
                  </a:cubicBezTo>
                  <a:cubicBezTo>
                    <a:pt x="11" y="306"/>
                    <a:pt x="11" y="328"/>
                    <a:pt x="11" y="350"/>
                  </a:cubicBezTo>
                  <a:cubicBezTo>
                    <a:pt x="11" y="393"/>
                    <a:pt x="22" y="448"/>
                    <a:pt x="22" y="502"/>
                  </a:cubicBezTo>
                  <a:cubicBezTo>
                    <a:pt x="22" y="524"/>
                    <a:pt x="22" y="557"/>
                    <a:pt x="22" y="578"/>
                  </a:cubicBezTo>
                  <a:cubicBezTo>
                    <a:pt x="22" y="644"/>
                    <a:pt x="22" y="720"/>
                    <a:pt x="22" y="796"/>
                  </a:cubicBezTo>
                  <a:cubicBezTo>
                    <a:pt x="22" y="796"/>
                    <a:pt x="22" y="807"/>
                    <a:pt x="22" y="807"/>
                  </a:cubicBezTo>
                  <a:cubicBezTo>
                    <a:pt x="22" y="884"/>
                    <a:pt x="22" y="960"/>
                    <a:pt x="22" y="1036"/>
                  </a:cubicBezTo>
                  <a:cubicBezTo>
                    <a:pt x="22" y="1058"/>
                    <a:pt x="22" y="1080"/>
                    <a:pt x="22" y="1112"/>
                  </a:cubicBezTo>
                  <a:cubicBezTo>
                    <a:pt x="22" y="1167"/>
                    <a:pt x="22" y="1221"/>
                    <a:pt x="22" y="1276"/>
                  </a:cubicBezTo>
                  <a:cubicBezTo>
                    <a:pt x="22" y="1298"/>
                    <a:pt x="22" y="1330"/>
                    <a:pt x="22" y="1352"/>
                  </a:cubicBezTo>
                  <a:cubicBezTo>
                    <a:pt x="22" y="1428"/>
                    <a:pt x="22" y="1494"/>
                    <a:pt x="22" y="1570"/>
                  </a:cubicBezTo>
                  <a:cubicBezTo>
                    <a:pt x="22" y="1570"/>
                    <a:pt x="22" y="1581"/>
                    <a:pt x="22" y="1581"/>
                  </a:cubicBezTo>
                  <a:cubicBezTo>
                    <a:pt x="632" y="2017"/>
                    <a:pt x="1319" y="2366"/>
                    <a:pt x="1853" y="2420"/>
                  </a:cubicBezTo>
                  <a:cubicBezTo>
                    <a:pt x="1886" y="2424"/>
                    <a:pt x="1919" y="2426"/>
                    <a:pt x="1953" y="2426"/>
                  </a:cubicBezTo>
                  <a:cubicBezTo>
                    <a:pt x="2481" y="2426"/>
                    <a:pt x="3119" y="1963"/>
                    <a:pt x="3662" y="1461"/>
                  </a:cubicBezTo>
                  <a:cubicBezTo>
                    <a:pt x="3651" y="1428"/>
                    <a:pt x="3651" y="1396"/>
                    <a:pt x="3651" y="1363"/>
                  </a:cubicBezTo>
                  <a:cubicBezTo>
                    <a:pt x="3651" y="1298"/>
                    <a:pt x="3651" y="1232"/>
                    <a:pt x="3651" y="1167"/>
                  </a:cubicBezTo>
                  <a:cubicBezTo>
                    <a:pt x="3651" y="1123"/>
                    <a:pt x="3651" y="1069"/>
                    <a:pt x="3651" y="1025"/>
                  </a:cubicBezTo>
                  <a:cubicBezTo>
                    <a:pt x="3651" y="960"/>
                    <a:pt x="3651" y="894"/>
                    <a:pt x="3651" y="829"/>
                  </a:cubicBezTo>
                  <a:cubicBezTo>
                    <a:pt x="3651" y="785"/>
                    <a:pt x="3651" y="742"/>
                    <a:pt x="3662" y="709"/>
                  </a:cubicBezTo>
                  <a:cubicBezTo>
                    <a:pt x="3662" y="633"/>
                    <a:pt x="3662" y="557"/>
                    <a:pt x="3662" y="491"/>
                  </a:cubicBezTo>
                  <a:cubicBezTo>
                    <a:pt x="3662" y="448"/>
                    <a:pt x="3662" y="404"/>
                    <a:pt x="3673" y="371"/>
                  </a:cubicBezTo>
                  <a:cubicBezTo>
                    <a:pt x="3673" y="306"/>
                    <a:pt x="3673" y="241"/>
                    <a:pt x="3673" y="175"/>
                  </a:cubicBezTo>
                  <a:cubicBezTo>
                    <a:pt x="3684" y="143"/>
                    <a:pt x="3684" y="99"/>
                    <a:pt x="3684" y="66"/>
                  </a:cubicBezTo>
                  <a:cubicBezTo>
                    <a:pt x="3684" y="44"/>
                    <a:pt x="3684" y="23"/>
                    <a:pt x="3684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3907620" y="-71931"/>
              <a:ext cx="375939" cy="199728"/>
            </a:xfrm>
            <a:custGeom>
              <a:avLst/>
              <a:gdLst/>
              <a:ahLst/>
              <a:cxnLst/>
              <a:rect l="l" t="t" r="r" b="b"/>
              <a:pathLst>
                <a:path w="10311" h="5478" extrusionOk="0">
                  <a:moveTo>
                    <a:pt x="3728" y="328"/>
                  </a:moveTo>
                  <a:cubicBezTo>
                    <a:pt x="3891" y="328"/>
                    <a:pt x="4033" y="502"/>
                    <a:pt x="4033" y="709"/>
                  </a:cubicBezTo>
                  <a:cubicBezTo>
                    <a:pt x="4033" y="916"/>
                    <a:pt x="3891" y="1091"/>
                    <a:pt x="3728" y="1091"/>
                  </a:cubicBezTo>
                  <a:cubicBezTo>
                    <a:pt x="3554" y="1091"/>
                    <a:pt x="3423" y="916"/>
                    <a:pt x="3423" y="709"/>
                  </a:cubicBezTo>
                  <a:cubicBezTo>
                    <a:pt x="3423" y="502"/>
                    <a:pt x="3554" y="328"/>
                    <a:pt x="3728" y="328"/>
                  </a:cubicBezTo>
                  <a:close/>
                  <a:moveTo>
                    <a:pt x="6725" y="328"/>
                  </a:moveTo>
                  <a:cubicBezTo>
                    <a:pt x="6888" y="328"/>
                    <a:pt x="7030" y="502"/>
                    <a:pt x="7030" y="709"/>
                  </a:cubicBezTo>
                  <a:cubicBezTo>
                    <a:pt x="7030" y="916"/>
                    <a:pt x="6888" y="1091"/>
                    <a:pt x="6725" y="1091"/>
                  </a:cubicBezTo>
                  <a:cubicBezTo>
                    <a:pt x="6551" y="1091"/>
                    <a:pt x="6420" y="916"/>
                    <a:pt x="6420" y="709"/>
                  </a:cubicBezTo>
                  <a:cubicBezTo>
                    <a:pt x="6420" y="502"/>
                    <a:pt x="6551" y="328"/>
                    <a:pt x="6725" y="328"/>
                  </a:cubicBezTo>
                  <a:close/>
                  <a:moveTo>
                    <a:pt x="6016" y="2927"/>
                  </a:moveTo>
                  <a:cubicBezTo>
                    <a:pt x="6029" y="2927"/>
                    <a:pt x="6037" y="2932"/>
                    <a:pt x="6038" y="2943"/>
                  </a:cubicBezTo>
                  <a:cubicBezTo>
                    <a:pt x="6049" y="3009"/>
                    <a:pt x="5733" y="3270"/>
                    <a:pt x="5265" y="3325"/>
                  </a:cubicBezTo>
                  <a:cubicBezTo>
                    <a:pt x="5208" y="3333"/>
                    <a:pt x="5152" y="3336"/>
                    <a:pt x="5097" y="3336"/>
                  </a:cubicBezTo>
                  <a:cubicBezTo>
                    <a:pt x="4701" y="3336"/>
                    <a:pt x="4375" y="3148"/>
                    <a:pt x="4327" y="3052"/>
                  </a:cubicBezTo>
                  <a:cubicBezTo>
                    <a:pt x="4314" y="3020"/>
                    <a:pt x="4321" y="3007"/>
                    <a:pt x="4338" y="3007"/>
                  </a:cubicBezTo>
                  <a:cubicBezTo>
                    <a:pt x="4379" y="3007"/>
                    <a:pt x="4478" y="3073"/>
                    <a:pt x="4524" y="3096"/>
                  </a:cubicBezTo>
                  <a:cubicBezTo>
                    <a:pt x="4524" y="3096"/>
                    <a:pt x="4677" y="3179"/>
                    <a:pt x="4963" y="3179"/>
                  </a:cubicBezTo>
                  <a:cubicBezTo>
                    <a:pt x="5051" y="3179"/>
                    <a:pt x="5152" y="3171"/>
                    <a:pt x="5265" y="3150"/>
                  </a:cubicBezTo>
                  <a:cubicBezTo>
                    <a:pt x="5681" y="3086"/>
                    <a:pt x="5940" y="2927"/>
                    <a:pt x="6016" y="2927"/>
                  </a:cubicBezTo>
                  <a:close/>
                  <a:moveTo>
                    <a:pt x="77" y="1"/>
                  </a:moveTo>
                  <a:cubicBezTo>
                    <a:pt x="1" y="644"/>
                    <a:pt x="426" y="1734"/>
                    <a:pt x="1047" y="1799"/>
                  </a:cubicBezTo>
                  <a:cubicBezTo>
                    <a:pt x="1191" y="1817"/>
                    <a:pt x="1312" y="1825"/>
                    <a:pt x="1417" y="1825"/>
                  </a:cubicBezTo>
                  <a:cubicBezTo>
                    <a:pt x="1503" y="1825"/>
                    <a:pt x="1578" y="1820"/>
                    <a:pt x="1646" y="1810"/>
                  </a:cubicBezTo>
                  <a:cubicBezTo>
                    <a:pt x="1788" y="2529"/>
                    <a:pt x="1919" y="3085"/>
                    <a:pt x="2039" y="3281"/>
                  </a:cubicBezTo>
                  <a:cubicBezTo>
                    <a:pt x="2289" y="3706"/>
                    <a:pt x="2802" y="4207"/>
                    <a:pt x="3379" y="4622"/>
                  </a:cubicBezTo>
                  <a:cubicBezTo>
                    <a:pt x="4000" y="5068"/>
                    <a:pt x="4698" y="5417"/>
                    <a:pt x="5232" y="5472"/>
                  </a:cubicBezTo>
                  <a:cubicBezTo>
                    <a:pt x="5264" y="5476"/>
                    <a:pt x="5297" y="5477"/>
                    <a:pt x="5331" y="5477"/>
                  </a:cubicBezTo>
                  <a:cubicBezTo>
                    <a:pt x="5860" y="5477"/>
                    <a:pt x="6519" y="5003"/>
                    <a:pt x="7063" y="4491"/>
                  </a:cubicBezTo>
                  <a:cubicBezTo>
                    <a:pt x="7575" y="4011"/>
                    <a:pt x="7989" y="3499"/>
                    <a:pt x="8131" y="3281"/>
                  </a:cubicBezTo>
                  <a:cubicBezTo>
                    <a:pt x="8283" y="3063"/>
                    <a:pt x="8425" y="2551"/>
                    <a:pt x="8556" y="1897"/>
                  </a:cubicBezTo>
                  <a:cubicBezTo>
                    <a:pt x="9809" y="1690"/>
                    <a:pt x="10310" y="676"/>
                    <a:pt x="10234" y="1"/>
                  </a:cubicBezTo>
                  <a:lnTo>
                    <a:pt x="8916" y="1"/>
                  </a:lnTo>
                  <a:cubicBezTo>
                    <a:pt x="8883" y="66"/>
                    <a:pt x="8861" y="121"/>
                    <a:pt x="8839" y="164"/>
                  </a:cubicBezTo>
                  <a:cubicBezTo>
                    <a:pt x="8774" y="317"/>
                    <a:pt x="8730" y="415"/>
                    <a:pt x="8730" y="415"/>
                  </a:cubicBezTo>
                  <a:lnTo>
                    <a:pt x="8730" y="66"/>
                  </a:lnTo>
                  <a:lnTo>
                    <a:pt x="873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4064905" y="34749"/>
              <a:ext cx="63295" cy="14985"/>
            </a:xfrm>
            <a:custGeom>
              <a:avLst/>
              <a:gdLst/>
              <a:ahLst/>
              <a:cxnLst/>
              <a:rect l="l" t="t" r="r" b="b"/>
              <a:pathLst>
                <a:path w="1736" h="411" extrusionOk="0">
                  <a:moveTo>
                    <a:pt x="1702" y="1"/>
                  </a:moveTo>
                  <a:cubicBezTo>
                    <a:pt x="1626" y="1"/>
                    <a:pt x="1367" y="160"/>
                    <a:pt x="951" y="224"/>
                  </a:cubicBezTo>
                  <a:cubicBezTo>
                    <a:pt x="838" y="245"/>
                    <a:pt x="737" y="253"/>
                    <a:pt x="649" y="253"/>
                  </a:cubicBezTo>
                  <a:cubicBezTo>
                    <a:pt x="363" y="253"/>
                    <a:pt x="210" y="170"/>
                    <a:pt x="210" y="170"/>
                  </a:cubicBezTo>
                  <a:cubicBezTo>
                    <a:pt x="164" y="147"/>
                    <a:pt x="65" y="81"/>
                    <a:pt x="24" y="81"/>
                  </a:cubicBezTo>
                  <a:cubicBezTo>
                    <a:pt x="7" y="81"/>
                    <a:pt x="0" y="94"/>
                    <a:pt x="13" y="126"/>
                  </a:cubicBezTo>
                  <a:cubicBezTo>
                    <a:pt x="61" y="222"/>
                    <a:pt x="387" y="410"/>
                    <a:pt x="783" y="410"/>
                  </a:cubicBezTo>
                  <a:cubicBezTo>
                    <a:pt x="838" y="410"/>
                    <a:pt x="894" y="407"/>
                    <a:pt x="951" y="399"/>
                  </a:cubicBezTo>
                  <a:cubicBezTo>
                    <a:pt x="1419" y="344"/>
                    <a:pt x="1735" y="83"/>
                    <a:pt x="1724" y="17"/>
                  </a:cubicBezTo>
                  <a:cubicBezTo>
                    <a:pt x="1723" y="6"/>
                    <a:pt x="1715" y="1"/>
                    <a:pt x="1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4032384" y="-60009"/>
              <a:ext cx="22314" cy="27855"/>
            </a:xfrm>
            <a:custGeom>
              <a:avLst/>
              <a:gdLst/>
              <a:ahLst/>
              <a:cxnLst/>
              <a:rect l="l" t="t" r="r" b="b"/>
              <a:pathLst>
                <a:path w="612" h="764" extrusionOk="0">
                  <a:moveTo>
                    <a:pt x="306" y="1"/>
                  </a:moveTo>
                  <a:cubicBezTo>
                    <a:pt x="132" y="1"/>
                    <a:pt x="1" y="175"/>
                    <a:pt x="1" y="382"/>
                  </a:cubicBezTo>
                  <a:cubicBezTo>
                    <a:pt x="1" y="589"/>
                    <a:pt x="132" y="764"/>
                    <a:pt x="306" y="764"/>
                  </a:cubicBezTo>
                  <a:cubicBezTo>
                    <a:pt x="469" y="764"/>
                    <a:pt x="611" y="589"/>
                    <a:pt x="611" y="382"/>
                  </a:cubicBezTo>
                  <a:cubicBezTo>
                    <a:pt x="611" y="175"/>
                    <a:pt x="469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4141652" y="-60009"/>
              <a:ext cx="22314" cy="27855"/>
            </a:xfrm>
            <a:custGeom>
              <a:avLst/>
              <a:gdLst/>
              <a:ahLst/>
              <a:cxnLst/>
              <a:rect l="l" t="t" r="r" b="b"/>
              <a:pathLst>
                <a:path w="612" h="764" extrusionOk="0">
                  <a:moveTo>
                    <a:pt x="306" y="1"/>
                  </a:moveTo>
                  <a:cubicBezTo>
                    <a:pt x="132" y="1"/>
                    <a:pt x="1" y="175"/>
                    <a:pt x="1" y="382"/>
                  </a:cubicBezTo>
                  <a:cubicBezTo>
                    <a:pt x="1" y="589"/>
                    <a:pt x="132" y="764"/>
                    <a:pt x="306" y="764"/>
                  </a:cubicBezTo>
                  <a:cubicBezTo>
                    <a:pt x="469" y="764"/>
                    <a:pt x="611" y="589"/>
                    <a:pt x="611" y="382"/>
                  </a:cubicBezTo>
                  <a:cubicBezTo>
                    <a:pt x="611" y="175"/>
                    <a:pt x="469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3301703" y="76677"/>
              <a:ext cx="201879" cy="173914"/>
            </a:xfrm>
            <a:custGeom>
              <a:avLst/>
              <a:gdLst/>
              <a:ahLst/>
              <a:cxnLst/>
              <a:rect l="l" t="t" r="r" b="b"/>
              <a:pathLst>
                <a:path w="5537" h="4770" extrusionOk="0">
                  <a:moveTo>
                    <a:pt x="153" y="1"/>
                  </a:moveTo>
                  <a:lnTo>
                    <a:pt x="98" y="1080"/>
                  </a:lnTo>
                  <a:cubicBezTo>
                    <a:pt x="99" y="1081"/>
                    <a:pt x="100" y="1081"/>
                    <a:pt x="101" y="1082"/>
                  </a:cubicBezTo>
                  <a:lnTo>
                    <a:pt x="101" y="1082"/>
                  </a:lnTo>
                  <a:lnTo>
                    <a:pt x="153" y="1"/>
                  </a:lnTo>
                  <a:close/>
                  <a:moveTo>
                    <a:pt x="5340" y="916"/>
                  </a:moveTo>
                  <a:cubicBezTo>
                    <a:pt x="4675" y="1668"/>
                    <a:pt x="3782" y="2235"/>
                    <a:pt x="3150" y="2289"/>
                  </a:cubicBezTo>
                  <a:cubicBezTo>
                    <a:pt x="3104" y="2293"/>
                    <a:pt x="3056" y="2295"/>
                    <a:pt x="3006" y="2295"/>
                  </a:cubicBezTo>
                  <a:cubicBezTo>
                    <a:pt x="2165" y="2295"/>
                    <a:pt x="843" y="1781"/>
                    <a:pt x="101" y="1082"/>
                  </a:cubicBezTo>
                  <a:lnTo>
                    <a:pt x="101" y="1082"/>
                  </a:lnTo>
                  <a:lnTo>
                    <a:pt x="44" y="2289"/>
                  </a:lnTo>
                  <a:lnTo>
                    <a:pt x="0" y="3259"/>
                  </a:lnTo>
                  <a:cubicBezTo>
                    <a:pt x="0" y="3259"/>
                    <a:pt x="447" y="4502"/>
                    <a:pt x="2245" y="4752"/>
                  </a:cubicBezTo>
                  <a:cubicBezTo>
                    <a:pt x="2329" y="4764"/>
                    <a:pt x="2415" y="4769"/>
                    <a:pt x="2503" y="4769"/>
                  </a:cubicBezTo>
                  <a:cubicBezTo>
                    <a:pt x="3822" y="4769"/>
                    <a:pt x="5536" y="3541"/>
                    <a:pt x="5536" y="3346"/>
                  </a:cubicBezTo>
                  <a:cubicBezTo>
                    <a:pt x="5536" y="3292"/>
                    <a:pt x="5504" y="2976"/>
                    <a:pt x="5471" y="2518"/>
                  </a:cubicBezTo>
                  <a:cubicBezTo>
                    <a:pt x="5438" y="2060"/>
                    <a:pt x="5384" y="1483"/>
                    <a:pt x="5340" y="916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3305276" y="72703"/>
              <a:ext cx="191160" cy="87650"/>
            </a:xfrm>
            <a:custGeom>
              <a:avLst/>
              <a:gdLst/>
              <a:ahLst/>
              <a:cxnLst/>
              <a:rect l="l" t="t" r="r" b="b"/>
              <a:pathLst>
                <a:path w="5243" h="2404" extrusionOk="0">
                  <a:moveTo>
                    <a:pt x="5155" y="1"/>
                  </a:moveTo>
                  <a:cubicBezTo>
                    <a:pt x="4490" y="698"/>
                    <a:pt x="3662" y="1221"/>
                    <a:pt x="3052" y="1265"/>
                  </a:cubicBezTo>
                  <a:cubicBezTo>
                    <a:pt x="2998" y="1270"/>
                    <a:pt x="2941" y="1272"/>
                    <a:pt x="2882" y="1272"/>
                  </a:cubicBezTo>
                  <a:cubicBezTo>
                    <a:pt x="2052" y="1272"/>
                    <a:pt x="787" y="781"/>
                    <a:pt x="55" y="110"/>
                  </a:cubicBezTo>
                  <a:lnTo>
                    <a:pt x="0" y="1189"/>
                  </a:lnTo>
                  <a:cubicBezTo>
                    <a:pt x="741" y="1889"/>
                    <a:pt x="2066" y="2404"/>
                    <a:pt x="2908" y="2404"/>
                  </a:cubicBezTo>
                  <a:cubicBezTo>
                    <a:pt x="2958" y="2404"/>
                    <a:pt x="3006" y="2402"/>
                    <a:pt x="3052" y="2398"/>
                  </a:cubicBezTo>
                  <a:cubicBezTo>
                    <a:pt x="3684" y="2344"/>
                    <a:pt x="4567" y="1777"/>
                    <a:pt x="5242" y="1025"/>
                  </a:cubicBezTo>
                  <a:cubicBezTo>
                    <a:pt x="5210" y="666"/>
                    <a:pt x="5177" y="317"/>
                    <a:pt x="5155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3307244" y="25416"/>
              <a:ext cx="2443" cy="51299"/>
            </a:xfrm>
            <a:custGeom>
              <a:avLst/>
              <a:gdLst/>
              <a:ahLst/>
              <a:cxnLst/>
              <a:rect l="l" t="t" r="r" b="b"/>
              <a:pathLst>
                <a:path w="67" h="1407" extrusionOk="0">
                  <a:moveTo>
                    <a:pt x="66" y="1"/>
                  </a:moveTo>
                  <a:lnTo>
                    <a:pt x="1" y="1407"/>
                  </a:lnTo>
                  <a:lnTo>
                    <a:pt x="1" y="1407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3214674" y="-71931"/>
              <a:ext cx="367991" cy="191050"/>
            </a:xfrm>
            <a:custGeom>
              <a:avLst/>
              <a:gdLst/>
              <a:ahLst/>
              <a:cxnLst/>
              <a:rect l="l" t="t" r="r" b="b"/>
              <a:pathLst>
                <a:path w="10093" h="5240" extrusionOk="0">
                  <a:moveTo>
                    <a:pt x="0" y="1"/>
                  </a:moveTo>
                  <a:cubicBezTo>
                    <a:pt x="393" y="546"/>
                    <a:pt x="1145" y="840"/>
                    <a:pt x="1374" y="927"/>
                  </a:cubicBezTo>
                  <a:cubicBezTo>
                    <a:pt x="1635" y="2191"/>
                    <a:pt x="1973" y="3445"/>
                    <a:pt x="2278" y="3815"/>
                  </a:cubicBezTo>
                  <a:cubicBezTo>
                    <a:pt x="2354" y="3913"/>
                    <a:pt x="2442" y="4000"/>
                    <a:pt x="2540" y="4077"/>
                  </a:cubicBezTo>
                  <a:cubicBezTo>
                    <a:pt x="3272" y="4748"/>
                    <a:pt x="4537" y="5239"/>
                    <a:pt x="5367" y="5239"/>
                  </a:cubicBezTo>
                  <a:cubicBezTo>
                    <a:pt x="5426" y="5239"/>
                    <a:pt x="5483" y="5237"/>
                    <a:pt x="5537" y="5232"/>
                  </a:cubicBezTo>
                  <a:cubicBezTo>
                    <a:pt x="6147" y="5188"/>
                    <a:pt x="6975" y="4665"/>
                    <a:pt x="7640" y="3968"/>
                  </a:cubicBezTo>
                  <a:cubicBezTo>
                    <a:pt x="7956" y="3619"/>
                    <a:pt x="8239" y="3238"/>
                    <a:pt x="8425" y="2834"/>
                  </a:cubicBezTo>
                  <a:cubicBezTo>
                    <a:pt x="8621" y="2420"/>
                    <a:pt x="8763" y="1723"/>
                    <a:pt x="8882" y="993"/>
                  </a:cubicBezTo>
                  <a:cubicBezTo>
                    <a:pt x="9013" y="916"/>
                    <a:pt x="9711" y="459"/>
                    <a:pt x="10092" y="12"/>
                  </a:cubicBezTo>
                  <a:lnTo>
                    <a:pt x="9329" y="12"/>
                  </a:lnTo>
                  <a:lnTo>
                    <a:pt x="9329" y="1"/>
                  </a:lnTo>
                  <a:lnTo>
                    <a:pt x="8980" y="1"/>
                  </a:lnTo>
                  <a:lnTo>
                    <a:pt x="8904" y="611"/>
                  </a:lnTo>
                  <a:cubicBezTo>
                    <a:pt x="8850" y="491"/>
                    <a:pt x="8806" y="273"/>
                    <a:pt x="8763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3448306" y="-61977"/>
              <a:ext cx="26251" cy="32595"/>
            </a:xfrm>
            <a:custGeom>
              <a:avLst/>
              <a:gdLst/>
              <a:ahLst/>
              <a:cxnLst/>
              <a:rect l="l" t="t" r="r" b="b"/>
              <a:pathLst>
                <a:path w="720" h="894" extrusionOk="0">
                  <a:moveTo>
                    <a:pt x="360" y="0"/>
                  </a:moveTo>
                  <a:cubicBezTo>
                    <a:pt x="153" y="0"/>
                    <a:pt x="1" y="196"/>
                    <a:pt x="1" y="447"/>
                  </a:cubicBezTo>
                  <a:cubicBezTo>
                    <a:pt x="1" y="698"/>
                    <a:pt x="153" y="894"/>
                    <a:pt x="360" y="894"/>
                  </a:cubicBezTo>
                  <a:cubicBezTo>
                    <a:pt x="556" y="894"/>
                    <a:pt x="720" y="698"/>
                    <a:pt x="720" y="447"/>
                  </a:cubicBezTo>
                  <a:cubicBezTo>
                    <a:pt x="720" y="196"/>
                    <a:pt x="556" y="0"/>
                    <a:pt x="3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3330287" y="-61977"/>
              <a:ext cx="26288" cy="32595"/>
            </a:xfrm>
            <a:custGeom>
              <a:avLst/>
              <a:gdLst/>
              <a:ahLst/>
              <a:cxnLst/>
              <a:rect l="l" t="t" r="r" b="b"/>
              <a:pathLst>
                <a:path w="721" h="894" extrusionOk="0">
                  <a:moveTo>
                    <a:pt x="360" y="0"/>
                  </a:moveTo>
                  <a:cubicBezTo>
                    <a:pt x="164" y="0"/>
                    <a:pt x="1" y="196"/>
                    <a:pt x="1" y="447"/>
                  </a:cubicBezTo>
                  <a:cubicBezTo>
                    <a:pt x="1" y="698"/>
                    <a:pt x="164" y="894"/>
                    <a:pt x="360" y="894"/>
                  </a:cubicBezTo>
                  <a:cubicBezTo>
                    <a:pt x="567" y="894"/>
                    <a:pt x="720" y="698"/>
                    <a:pt x="720" y="447"/>
                  </a:cubicBezTo>
                  <a:cubicBezTo>
                    <a:pt x="720" y="196"/>
                    <a:pt x="567" y="0"/>
                    <a:pt x="3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3401820" y="-70327"/>
              <a:ext cx="41747" cy="98843"/>
            </a:xfrm>
            <a:custGeom>
              <a:avLst/>
              <a:gdLst/>
              <a:ahLst/>
              <a:cxnLst/>
              <a:rect l="l" t="t" r="r" b="b"/>
              <a:pathLst>
                <a:path w="1145" h="2711" extrusionOk="0">
                  <a:moveTo>
                    <a:pt x="175" y="0"/>
                  </a:moveTo>
                  <a:lnTo>
                    <a:pt x="175" y="0"/>
                  </a:lnTo>
                  <a:cubicBezTo>
                    <a:pt x="175" y="1"/>
                    <a:pt x="840" y="2104"/>
                    <a:pt x="742" y="2333"/>
                  </a:cubicBezTo>
                  <a:cubicBezTo>
                    <a:pt x="643" y="2561"/>
                    <a:pt x="0" y="2649"/>
                    <a:pt x="175" y="2692"/>
                  </a:cubicBezTo>
                  <a:cubicBezTo>
                    <a:pt x="207" y="2705"/>
                    <a:pt x="250" y="2710"/>
                    <a:pt x="298" y="2710"/>
                  </a:cubicBezTo>
                  <a:cubicBezTo>
                    <a:pt x="331" y="2710"/>
                    <a:pt x="368" y="2708"/>
                    <a:pt x="404" y="2703"/>
                  </a:cubicBezTo>
                  <a:cubicBezTo>
                    <a:pt x="611" y="2681"/>
                    <a:pt x="861" y="2583"/>
                    <a:pt x="981" y="2442"/>
                  </a:cubicBezTo>
                  <a:cubicBezTo>
                    <a:pt x="1145" y="2224"/>
                    <a:pt x="175" y="1"/>
                    <a:pt x="17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3372507" y="47546"/>
              <a:ext cx="74233" cy="17647"/>
            </a:xfrm>
            <a:custGeom>
              <a:avLst/>
              <a:gdLst/>
              <a:ahLst/>
              <a:cxnLst/>
              <a:rect l="l" t="t" r="r" b="b"/>
              <a:pathLst>
                <a:path w="2036" h="484" extrusionOk="0">
                  <a:moveTo>
                    <a:pt x="2004" y="0"/>
                  </a:moveTo>
                  <a:cubicBezTo>
                    <a:pt x="1922" y="0"/>
                    <a:pt x="1611" y="190"/>
                    <a:pt x="1120" y="266"/>
                  </a:cubicBezTo>
                  <a:cubicBezTo>
                    <a:pt x="987" y="288"/>
                    <a:pt x="869" y="297"/>
                    <a:pt x="766" y="297"/>
                  </a:cubicBezTo>
                  <a:cubicBezTo>
                    <a:pt x="423" y="297"/>
                    <a:pt x="249" y="200"/>
                    <a:pt x="249" y="200"/>
                  </a:cubicBezTo>
                  <a:cubicBezTo>
                    <a:pt x="187" y="177"/>
                    <a:pt x="65" y="94"/>
                    <a:pt x="22" y="94"/>
                  </a:cubicBezTo>
                  <a:cubicBezTo>
                    <a:pt x="5" y="94"/>
                    <a:pt x="1" y="108"/>
                    <a:pt x="20" y="146"/>
                  </a:cubicBezTo>
                  <a:cubicBezTo>
                    <a:pt x="68" y="262"/>
                    <a:pt x="464" y="483"/>
                    <a:pt x="943" y="483"/>
                  </a:cubicBezTo>
                  <a:cubicBezTo>
                    <a:pt x="1001" y="483"/>
                    <a:pt x="1060" y="480"/>
                    <a:pt x="1120" y="473"/>
                  </a:cubicBezTo>
                  <a:cubicBezTo>
                    <a:pt x="1665" y="396"/>
                    <a:pt x="2036" y="102"/>
                    <a:pt x="2025" y="15"/>
                  </a:cubicBezTo>
                  <a:cubicBezTo>
                    <a:pt x="2024" y="5"/>
                    <a:pt x="2016" y="0"/>
                    <a:pt x="200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3372507" y="47546"/>
              <a:ext cx="74233" cy="17647"/>
            </a:xfrm>
            <a:custGeom>
              <a:avLst/>
              <a:gdLst/>
              <a:ahLst/>
              <a:cxnLst/>
              <a:rect l="l" t="t" r="r" b="b"/>
              <a:pathLst>
                <a:path w="2036" h="484" extrusionOk="0">
                  <a:moveTo>
                    <a:pt x="2004" y="0"/>
                  </a:moveTo>
                  <a:cubicBezTo>
                    <a:pt x="1922" y="0"/>
                    <a:pt x="1611" y="190"/>
                    <a:pt x="1120" y="266"/>
                  </a:cubicBezTo>
                  <a:cubicBezTo>
                    <a:pt x="987" y="288"/>
                    <a:pt x="869" y="297"/>
                    <a:pt x="766" y="297"/>
                  </a:cubicBezTo>
                  <a:cubicBezTo>
                    <a:pt x="423" y="297"/>
                    <a:pt x="249" y="200"/>
                    <a:pt x="249" y="200"/>
                  </a:cubicBezTo>
                  <a:cubicBezTo>
                    <a:pt x="187" y="177"/>
                    <a:pt x="65" y="94"/>
                    <a:pt x="22" y="94"/>
                  </a:cubicBezTo>
                  <a:cubicBezTo>
                    <a:pt x="5" y="94"/>
                    <a:pt x="1" y="108"/>
                    <a:pt x="20" y="146"/>
                  </a:cubicBezTo>
                  <a:cubicBezTo>
                    <a:pt x="68" y="262"/>
                    <a:pt x="464" y="483"/>
                    <a:pt x="943" y="483"/>
                  </a:cubicBezTo>
                  <a:cubicBezTo>
                    <a:pt x="1001" y="483"/>
                    <a:pt x="1060" y="480"/>
                    <a:pt x="1120" y="473"/>
                  </a:cubicBezTo>
                  <a:cubicBezTo>
                    <a:pt x="1665" y="396"/>
                    <a:pt x="2036" y="102"/>
                    <a:pt x="2025" y="15"/>
                  </a:cubicBezTo>
                  <a:cubicBezTo>
                    <a:pt x="2024" y="5"/>
                    <a:pt x="2016" y="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29"/>
            <p:cNvSpPr/>
            <p:nvPr/>
          </p:nvSpPr>
          <p:spPr>
            <a:xfrm>
              <a:off x="3330287" y="-61977"/>
              <a:ext cx="26288" cy="32595"/>
            </a:xfrm>
            <a:custGeom>
              <a:avLst/>
              <a:gdLst/>
              <a:ahLst/>
              <a:cxnLst/>
              <a:rect l="l" t="t" r="r" b="b"/>
              <a:pathLst>
                <a:path w="721" h="894" extrusionOk="0">
                  <a:moveTo>
                    <a:pt x="360" y="0"/>
                  </a:moveTo>
                  <a:cubicBezTo>
                    <a:pt x="164" y="0"/>
                    <a:pt x="1" y="196"/>
                    <a:pt x="1" y="447"/>
                  </a:cubicBezTo>
                  <a:cubicBezTo>
                    <a:pt x="1" y="698"/>
                    <a:pt x="164" y="894"/>
                    <a:pt x="360" y="894"/>
                  </a:cubicBezTo>
                  <a:cubicBezTo>
                    <a:pt x="567" y="894"/>
                    <a:pt x="720" y="698"/>
                    <a:pt x="720" y="447"/>
                  </a:cubicBezTo>
                  <a:cubicBezTo>
                    <a:pt x="720" y="196"/>
                    <a:pt x="56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29"/>
            <p:cNvSpPr/>
            <p:nvPr/>
          </p:nvSpPr>
          <p:spPr>
            <a:xfrm>
              <a:off x="3448306" y="-61977"/>
              <a:ext cx="26251" cy="32595"/>
            </a:xfrm>
            <a:custGeom>
              <a:avLst/>
              <a:gdLst/>
              <a:ahLst/>
              <a:cxnLst/>
              <a:rect l="l" t="t" r="r" b="b"/>
              <a:pathLst>
                <a:path w="720" h="894" extrusionOk="0">
                  <a:moveTo>
                    <a:pt x="360" y="0"/>
                  </a:moveTo>
                  <a:cubicBezTo>
                    <a:pt x="153" y="0"/>
                    <a:pt x="1" y="196"/>
                    <a:pt x="1" y="447"/>
                  </a:cubicBezTo>
                  <a:cubicBezTo>
                    <a:pt x="1" y="698"/>
                    <a:pt x="153" y="894"/>
                    <a:pt x="360" y="894"/>
                  </a:cubicBezTo>
                  <a:cubicBezTo>
                    <a:pt x="556" y="894"/>
                    <a:pt x="720" y="698"/>
                    <a:pt x="720" y="447"/>
                  </a:cubicBezTo>
                  <a:cubicBezTo>
                    <a:pt x="720" y="196"/>
                    <a:pt x="556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29"/>
            <p:cNvSpPr/>
            <p:nvPr/>
          </p:nvSpPr>
          <p:spPr>
            <a:xfrm>
              <a:off x="3401820" y="-70327"/>
              <a:ext cx="41747" cy="98588"/>
            </a:xfrm>
            <a:custGeom>
              <a:avLst/>
              <a:gdLst/>
              <a:ahLst/>
              <a:cxnLst/>
              <a:rect l="l" t="t" r="r" b="b"/>
              <a:pathLst>
                <a:path w="1145" h="2704" extrusionOk="0">
                  <a:moveTo>
                    <a:pt x="175" y="0"/>
                  </a:moveTo>
                  <a:lnTo>
                    <a:pt x="175" y="0"/>
                  </a:lnTo>
                  <a:cubicBezTo>
                    <a:pt x="175" y="1"/>
                    <a:pt x="840" y="2104"/>
                    <a:pt x="742" y="2333"/>
                  </a:cubicBezTo>
                  <a:cubicBezTo>
                    <a:pt x="643" y="2561"/>
                    <a:pt x="0" y="2649"/>
                    <a:pt x="175" y="2692"/>
                  </a:cubicBezTo>
                  <a:lnTo>
                    <a:pt x="404" y="2703"/>
                  </a:lnTo>
                  <a:cubicBezTo>
                    <a:pt x="611" y="2681"/>
                    <a:pt x="861" y="2583"/>
                    <a:pt x="981" y="2442"/>
                  </a:cubicBezTo>
                  <a:cubicBezTo>
                    <a:pt x="1145" y="2224"/>
                    <a:pt x="175" y="1"/>
                    <a:pt x="175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29"/>
            <p:cNvSpPr/>
            <p:nvPr/>
          </p:nvSpPr>
          <p:spPr>
            <a:xfrm>
              <a:off x="3408164" y="27822"/>
              <a:ext cx="8386" cy="693"/>
            </a:xfrm>
            <a:custGeom>
              <a:avLst/>
              <a:gdLst/>
              <a:ahLst/>
              <a:cxnLst/>
              <a:rect l="l" t="t" r="r" b="b"/>
              <a:pathLst>
                <a:path w="230" h="19" extrusionOk="0">
                  <a:moveTo>
                    <a:pt x="1" y="0"/>
                  </a:moveTo>
                  <a:cubicBezTo>
                    <a:pt x="33" y="13"/>
                    <a:pt x="76" y="18"/>
                    <a:pt x="124" y="18"/>
                  </a:cubicBezTo>
                  <a:cubicBezTo>
                    <a:pt x="157" y="18"/>
                    <a:pt x="194" y="16"/>
                    <a:pt x="230" y="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4486156" y="-71931"/>
              <a:ext cx="218979" cy="375137"/>
            </a:xfrm>
            <a:custGeom>
              <a:avLst/>
              <a:gdLst/>
              <a:ahLst/>
              <a:cxnLst/>
              <a:rect l="l" t="t" r="r" b="b"/>
              <a:pathLst>
                <a:path w="6006" h="10289" extrusionOk="0">
                  <a:moveTo>
                    <a:pt x="1" y="1"/>
                  </a:moveTo>
                  <a:cubicBezTo>
                    <a:pt x="654" y="2093"/>
                    <a:pt x="1951" y="3663"/>
                    <a:pt x="2725" y="4447"/>
                  </a:cubicBezTo>
                  <a:cubicBezTo>
                    <a:pt x="2256" y="4938"/>
                    <a:pt x="1308" y="6038"/>
                    <a:pt x="960" y="7237"/>
                  </a:cubicBezTo>
                  <a:lnTo>
                    <a:pt x="480" y="8850"/>
                  </a:lnTo>
                  <a:lnTo>
                    <a:pt x="480" y="8850"/>
                  </a:lnTo>
                  <a:lnTo>
                    <a:pt x="916" y="8676"/>
                  </a:lnTo>
                  <a:cubicBezTo>
                    <a:pt x="916" y="8676"/>
                    <a:pt x="1613" y="7303"/>
                    <a:pt x="2278" y="6344"/>
                  </a:cubicBezTo>
                  <a:lnTo>
                    <a:pt x="2278" y="6344"/>
                  </a:lnTo>
                  <a:cubicBezTo>
                    <a:pt x="2278" y="6344"/>
                    <a:pt x="1842" y="8556"/>
                    <a:pt x="1821" y="9264"/>
                  </a:cubicBezTo>
                  <a:cubicBezTo>
                    <a:pt x="1799" y="9973"/>
                    <a:pt x="5570" y="10289"/>
                    <a:pt x="5570" y="10289"/>
                  </a:cubicBezTo>
                  <a:lnTo>
                    <a:pt x="6005" y="10114"/>
                  </a:lnTo>
                  <a:lnTo>
                    <a:pt x="60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4304589" y="201988"/>
              <a:ext cx="401753" cy="1002796"/>
            </a:xfrm>
            <a:custGeom>
              <a:avLst/>
              <a:gdLst/>
              <a:ahLst/>
              <a:cxnLst/>
              <a:rect l="l" t="t" r="r" b="b"/>
              <a:pathLst>
                <a:path w="11019" h="27504" extrusionOk="0">
                  <a:moveTo>
                    <a:pt x="10151" y="1"/>
                  </a:moveTo>
                  <a:cubicBezTo>
                    <a:pt x="8642" y="1"/>
                    <a:pt x="6317" y="159"/>
                    <a:pt x="4577" y="988"/>
                  </a:cubicBezTo>
                  <a:cubicBezTo>
                    <a:pt x="3008" y="1740"/>
                    <a:pt x="796" y="5511"/>
                    <a:pt x="0" y="6721"/>
                  </a:cubicBezTo>
                  <a:lnTo>
                    <a:pt x="959" y="27503"/>
                  </a:lnTo>
                  <a:lnTo>
                    <a:pt x="11018" y="27503"/>
                  </a:lnTo>
                  <a:lnTo>
                    <a:pt x="11018" y="18"/>
                  </a:lnTo>
                  <a:cubicBezTo>
                    <a:pt x="10779" y="9"/>
                    <a:pt x="10485" y="1"/>
                    <a:pt x="10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4531439" y="244354"/>
              <a:ext cx="335031" cy="398982"/>
            </a:xfrm>
            <a:custGeom>
              <a:avLst/>
              <a:gdLst/>
              <a:ahLst/>
              <a:cxnLst/>
              <a:rect l="l" t="t" r="r" b="b"/>
              <a:pathLst>
                <a:path w="9189" h="10943" extrusionOk="0">
                  <a:moveTo>
                    <a:pt x="6921" y="1"/>
                  </a:moveTo>
                  <a:lnTo>
                    <a:pt x="4796" y="66"/>
                  </a:lnTo>
                  <a:lnTo>
                    <a:pt x="1320" y="175"/>
                  </a:lnTo>
                  <a:cubicBezTo>
                    <a:pt x="1320" y="175"/>
                    <a:pt x="1" y="2573"/>
                    <a:pt x="1091" y="5482"/>
                  </a:cubicBezTo>
                  <a:cubicBezTo>
                    <a:pt x="2181" y="8392"/>
                    <a:pt x="4131" y="10942"/>
                    <a:pt x="4131" y="10942"/>
                  </a:cubicBezTo>
                  <a:cubicBezTo>
                    <a:pt x="4131" y="10942"/>
                    <a:pt x="4393" y="10583"/>
                    <a:pt x="4796" y="9983"/>
                  </a:cubicBezTo>
                  <a:cubicBezTo>
                    <a:pt x="6202" y="7858"/>
                    <a:pt x="9188" y="2682"/>
                    <a:pt x="6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4579528" y="68328"/>
              <a:ext cx="204285" cy="259559"/>
            </a:xfrm>
            <a:custGeom>
              <a:avLst/>
              <a:gdLst/>
              <a:ahLst/>
              <a:cxnLst/>
              <a:rect l="l" t="t" r="r" b="b"/>
              <a:pathLst>
                <a:path w="5603" h="7119" extrusionOk="0">
                  <a:moveTo>
                    <a:pt x="4425" y="1"/>
                  </a:moveTo>
                  <a:lnTo>
                    <a:pt x="3477" y="230"/>
                  </a:lnTo>
                  <a:lnTo>
                    <a:pt x="1254" y="775"/>
                  </a:lnTo>
                  <a:cubicBezTo>
                    <a:pt x="1254" y="775"/>
                    <a:pt x="1189" y="2649"/>
                    <a:pt x="1014" y="3706"/>
                  </a:cubicBezTo>
                  <a:cubicBezTo>
                    <a:pt x="840" y="4763"/>
                    <a:pt x="1" y="5003"/>
                    <a:pt x="1" y="5003"/>
                  </a:cubicBezTo>
                  <a:cubicBezTo>
                    <a:pt x="1" y="5003"/>
                    <a:pt x="567" y="6856"/>
                    <a:pt x="2376" y="7106"/>
                  </a:cubicBezTo>
                  <a:cubicBezTo>
                    <a:pt x="2448" y="7115"/>
                    <a:pt x="2520" y="7119"/>
                    <a:pt x="2591" y="7119"/>
                  </a:cubicBezTo>
                  <a:cubicBezTo>
                    <a:pt x="2897" y="7119"/>
                    <a:pt x="3194" y="7045"/>
                    <a:pt x="3477" y="6921"/>
                  </a:cubicBezTo>
                  <a:cubicBezTo>
                    <a:pt x="4720" y="6376"/>
                    <a:pt x="5602" y="4829"/>
                    <a:pt x="5602" y="4829"/>
                  </a:cubicBezTo>
                  <a:cubicBezTo>
                    <a:pt x="5602" y="4829"/>
                    <a:pt x="5068" y="4567"/>
                    <a:pt x="4720" y="4011"/>
                  </a:cubicBezTo>
                  <a:cubicBezTo>
                    <a:pt x="4360" y="3466"/>
                    <a:pt x="4425" y="1"/>
                    <a:pt x="4425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4620071" y="68328"/>
              <a:ext cx="123599" cy="133954"/>
            </a:xfrm>
            <a:custGeom>
              <a:avLst/>
              <a:gdLst/>
              <a:ahLst/>
              <a:cxnLst/>
              <a:rect l="l" t="t" r="r" b="b"/>
              <a:pathLst>
                <a:path w="3390" h="3674" extrusionOk="0">
                  <a:moveTo>
                    <a:pt x="3313" y="1"/>
                  </a:moveTo>
                  <a:lnTo>
                    <a:pt x="2365" y="241"/>
                  </a:lnTo>
                  <a:lnTo>
                    <a:pt x="142" y="775"/>
                  </a:lnTo>
                  <a:cubicBezTo>
                    <a:pt x="142" y="775"/>
                    <a:pt x="98" y="1930"/>
                    <a:pt x="0" y="2943"/>
                  </a:cubicBezTo>
                  <a:cubicBezTo>
                    <a:pt x="469" y="3368"/>
                    <a:pt x="1036" y="3652"/>
                    <a:pt x="1700" y="3674"/>
                  </a:cubicBezTo>
                  <a:cubicBezTo>
                    <a:pt x="1929" y="3674"/>
                    <a:pt x="2158" y="3652"/>
                    <a:pt x="2365" y="3597"/>
                  </a:cubicBezTo>
                  <a:cubicBezTo>
                    <a:pt x="2757" y="3488"/>
                    <a:pt x="3095" y="3281"/>
                    <a:pt x="3390" y="2987"/>
                  </a:cubicBezTo>
                  <a:cubicBezTo>
                    <a:pt x="3281" y="1777"/>
                    <a:pt x="3313" y="1"/>
                    <a:pt x="3313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4537819" y="-71530"/>
              <a:ext cx="276586" cy="221458"/>
            </a:xfrm>
            <a:custGeom>
              <a:avLst/>
              <a:gdLst/>
              <a:ahLst/>
              <a:cxnLst/>
              <a:rect l="l" t="t" r="r" b="b"/>
              <a:pathLst>
                <a:path w="7586" h="6074" extrusionOk="0">
                  <a:moveTo>
                    <a:pt x="0" y="1"/>
                  </a:moveTo>
                  <a:cubicBezTo>
                    <a:pt x="371" y="2137"/>
                    <a:pt x="1384" y="5984"/>
                    <a:pt x="3956" y="6071"/>
                  </a:cubicBezTo>
                  <a:cubicBezTo>
                    <a:pt x="3986" y="6072"/>
                    <a:pt x="4015" y="6073"/>
                    <a:pt x="4045" y="6073"/>
                  </a:cubicBezTo>
                  <a:cubicBezTo>
                    <a:pt x="4244" y="6073"/>
                    <a:pt x="4441" y="6042"/>
                    <a:pt x="4621" y="5995"/>
                  </a:cubicBezTo>
                  <a:cubicBezTo>
                    <a:pt x="6670" y="5439"/>
                    <a:pt x="7357" y="1995"/>
                    <a:pt x="7585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4498880" y="-38899"/>
              <a:ext cx="68764" cy="73102"/>
            </a:xfrm>
            <a:custGeom>
              <a:avLst/>
              <a:gdLst/>
              <a:ahLst/>
              <a:cxnLst/>
              <a:rect l="l" t="t" r="r" b="b"/>
              <a:pathLst>
                <a:path w="1886" h="2005" extrusionOk="0">
                  <a:moveTo>
                    <a:pt x="562" y="0"/>
                  </a:moveTo>
                  <a:cubicBezTo>
                    <a:pt x="457" y="0"/>
                    <a:pt x="363" y="36"/>
                    <a:pt x="295" y="130"/>
                  </a:cubicBezTo>
                  <a:cubicBezTo>
                    <a:pt x="0" y="522"/>
                    <a:pt x="774" y="1896"/>
                    <a:pt x="1886" y="2005"/>
                  </a:cubicBezTo>
                  <a:lnTo>
                    <a:pt x="1363" y="392"/>
                  </a:lnTo>
                  <a:cubicBezTo>
                    <a:pt x="1363" y="392"/>
                    <a:pt x="907" y="0"/>
                    <a:pt x="562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4674505" y="-56837"/>
              <a:ext cx="36569" cy="86629"/>
            </a:xfrm>
            <a:custGeom>
              <a:avLst/>
              <a:gdLst/>
              <a:ahLst/>
              <a:cxnLst/>
              <a:rect l="l" t="t" r="r" b="b"/>
              <a:pathLst>
                <a:path w="1003" h="2376" extrusionOk="0">
                  <a:moveTo>
                    <a:pt x="414" y="1"/>
                  </a:moveTo>
                  <a:cubicBezTo>
                    <a:pt x="414" y="1"/>
                    <a:pt x="349" y="1091"/>
                    <a:pt x="491" y="1407"/>
                  </a:cubicBezTo>
                  <a:cubicBezTo>
                    <a:pt x="621" y="1723"/>
                    <a:pt x="665" y="1788"/>
                    <a:pt x="676" y="1995"/>
                  </a:cubicBezTo>
                  <a:cubicBezTo>
                    <a:pt x="685" y="2171"/>
                    <a:pt x="396" y="2339"/>
                    <a:pt x="135" y="2339"/>
                  </a:cubicBezTo>
                  <a:cubicBezTo>
                    <a:pt x="89" y="2339"/>
                    <a:pt x="43" y="2334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190" y="2375"/>
                    <a:pt x="390" y="2375"/>
                  </a:cubicBezTo>
                  <a:cubicBezTo>
                    <a:pt x="553" y="2375"/>
                    <a:pt x="724" y="2340"/>
                    <a:pt x="807" y="2213"/>
                  </a:cubicBezTo>
                  <a:cubicBezTo>
                    <a:pt x="1003" y="1930"/>
                    <a:pt x="643" y="1396"/>
                    <a:pt x="578" y="1211"/>
                  </a:cubicBezTo>
                  <a:cubicBezTo>
                    <a:pt x="513" y="1025"/>
                    <a:pt x="414" y="1"/>
                    <a:pt x="414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4583502" y="-18664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807" y="0"/>
                  </a:moveTo>
                  <a:cubicBezTo>
                    <a:pt x="360" y="0"/>
                    <a:pt x="1" y="142"/>
                    <a:pt x="1" y="327"/>
                  </a:cubicBezTo>
                  <a:cubicBezTo>
                    <a:pt x="1" y="512"/>
                    <a:pt x="360" y="654"/>
                    <a:pt x="807" y="654"/>
                  </a:cubicBezTo>
                  <a:cubicBezTo>
                    <a:pt x="1243" y="654"/>
                    <a:pt x="1603" y="512"/>
                    <a:pt x="1603" y="327"/>
                  </a:cubicBezTo>
                  <a:cubicBezTo>
                    <a:pt x="1603" y="142"/>
                    <a:pt x="1243" y="0"/>
                    <a:pt x="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4651864" y="54036"/>
              <a:ext cx="75910" cy="26434"/>
            </a:xfrm>
            <a:custGeom>
              <a:avLst/>
              <a:gdLst/>
              <a:ahLst/>
              <a:cxnLst/>
              <a:rect l="l" t="t" r="r" b="b"/>
              <a:pathLst>
                <a:path w="2082" h="725" extrusionOk="0">
                  <a:moveTo>
                    <a:pt x="2082" y="1"/>
                  </a:moveTo>
                  <a:lnTo>
                    <a:pt x="2082" y="1"/>
                  </a:lnTo>
                  <a:cubicBezTo>
                    <a:pt x="2082" y="1"/>
                    <a:pt x="1831" y="142"/>
                    <a:pt x="1493" y="240"/>
                  </a:cubicBezTo>
                  <a:cubicBezTo>
                    <a:pt x="1319" y="295"/>
                    <a:pt x="1090" y="338"/>
                    <a:pt x="894" y="338"/>
                  </a:cubicBezTo>
                  <a:cubicBezTo>
                    <a:pt x="865" y="339"/>
                    <a:pt x="836" y="340"/>
                    <a:pt x="808" y="340"/>
                  </a:cubicBezTo>
                  <a:cubicBezTo>
                    <a:pt x="307" y="340"/>
                    <a:pt x="31" y="163"/>
                    <a:pt x="0" y="142"/>
                  </a:cubicBezTo>
                  <a:lnTo>
                    <a:pt x="0" y="142"/>
                  </a:lnTo>
                  <a:cubicBezTo>
                    <a:pt x="31" y="184"/>
                    <a:pt x="464" y="725"/>
                    <a:pt x="973" y="725"/>
                  </a:cubicBezTo>
                  <a:cubicBezTo>
                    <a:pt x="1001" y="725"/>
                    <a:pt x="1029" y="723"/>
                    <a:pt x="1057" y="720"/>
                  </a:cubicBezTo>
                  <a:cubicBezTo>
                    <a:pt x="1199" y="709"/>
                    <a:pt x="1362" y="654"/>
                    <a:pt x="1493" y="578"/>
                  </a:cubicBezTo>
                  <a:cubicBezTo>
                    <a:pt x="1842" y="371"/>
                    <a:pt x="2082" y="1"/>
                    <a:pt x="2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1986105" y="-71530"/>
              <a:ext cx="149814" cy="368392"/>
            </a:xfrm>
            <a:custGeom>
              <a:avLst/>
              <a:gdLst/>
              <a:ahLst/>
              <a:cxnLst/>
              <a:rect l="l" t="t" r="r" b="b"/>
              <a:pathLst>
                <a:path w="4109" h="10104" extrusionOk="0">
                  <a:moveTo>
                    <a:pt x="0" y="1"/>
                  </a:moveTo>
                  <a:lnTo>
                    <a:pt x="0" y="10103"/>
                  </a:lnTo>
                  <a:lnTo>
                    <a:pt x="2856" y="8937"/>
                  </a:lnTo>
                  <a:cubicBezTo>
                    <a:pt x="2856" y="8937"/>
                    <a:pt x="2703" y="6420"/>
                    <a:pt x="1744" y="4687"/>
                  </a:cubicBezTo>
                  <a:cubicBezTo>
                    <a:pt x="2343" y="3837"/>
                    <a:pt x="3520" y="2017"/>
                    <a:pt x="4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1964230" y="202644"/>
              <a:ext cx="392237" cy="887291"/>
            </a:xfrm>
            <a:custGeom>
              <a:avLst/>
              <a:gdLst/>
              <a:ahLst/>
              <a:cxnLst/>
              <a:rect l="l" t="t" r="r" b="b"/>
              <a:pathLst>
                <a:path w="10758" h="24336" extrusionOk="0">
                  <a:moveTo>
                    <a:pt x="600" y="0"/>
                  </a:moveTo>
                  <a:lnTo>
                    <a:pt x="600" y="11433"/>
                  </a:lnTo>
                  <a:lnTo>
                    <a:pt x="350" y="11792"/>
                  </a:lnTo>
                  <a:lnTo>
                    <a:pt x="600" y="12228"/>
                  </a:lnTo>
                  <a:lnTo>
                    <a:pt x="600" y="13623"/>
                  </a:lnTo>
                  <a:lnTo>
                    <a:pt x="1" y="16533"/>
                  </a:lnTo>
                  <a:lnTo>
                    <a:pt x="1" y="19693"/>
                  </a:lnTo>
                  <a:lnTo>
                    <a:pt x="600" y="22015"/>
                  </a:lnTo>
                  <a:lnTo>
                    <a:pt x="600" y="24336"/>
                  </a:lnTo>
                  <a:lnTo>
                    <a:pt x="9253" y="24336"/>
                  </a:lnTo>
                  <a:lnTo>
                    <a:pt x="10757" y="6768"/>
                  </a:lnTo>
                  <a:cubicBezTo>
                    <a:pt x="10757" y="6768"/>
                    <a:pt x="6943" y="2027"/>
                    <a:pt x="5799" y="1341"/>
                  </a:cubicBezTo>
                  <a:cubicBezTo>
                    <a:pt x="4643" y="665"/>
                    <a:pt x="1265" y="44"/>
                    <a:pt x="1265" y="44"/>
                  </a:cubicBezTo>
                  <a:cubicBezTo>
                    <a:pt x="1265" y="44"/>
                    <a:pt x="1014" y="22"/>
                    <a:pt x="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2071529" y="-33284"/>
              <a:ext cx="64388" cy="72264"/>
            </a:xfrm>
            <a:custGeom>
              <a:avLst/>
              <a:gdLst/>
              <a:ahLst/>
              <a:cxnLst/>
              <a:rect l="l" t="t" r="r" b="b"/>
              <a:pathLst>
                <a:path w="1766" h="1982" extrusionOk="0">
                  <a:moveTo>
                    <a:pt x="1208" y="0"/>
                  </a:moveTo>
                  <a:cubicBezTo>
                    <a:pt x="863" y="0"/>
                    <a:pt x="404" y="401"/>
                    <a:pt x="404" y="401"/>
                  </a:cubicBezTo>
                  <a:lnTo>
                    <a:pt x="0" y="1981"/>
                  </a:lnTo>
                  <a:cubicBezTo>
                    <a:pt x="1101" y="1872"/>
                    <a:pt x="1766" y="521"/>
                    <a:pt x="1472" y="129"/>
                  </a:cubicBezTo>
                  <a:cubicBezTo>
                    <a:pt x="1404" y="36"/>
                    <a:pt x="1311" y="0"/>
                    <a:pt x="1208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4585471" y="-55342"/>
              <a:ext cx="61654" cy="21110"/>
            </a:xfrm>
            <a:custGeom>
              <a:avLst/>
              <a:gdLst/>
              <a:ahLst/>
              <a:cxnLst/>
              <a:rect l="l" t="t" r="r" b="b"/>
              <a:pathLst>
                <a:path w="1691" h="579" extrusionOk="0">
                  <a:moveTo>
                    <a:pt x="924" y="1"/>
                  </a:moveTo>
                  <a:cubicBezTo>
                    <a:pt x="384" y="1"/>
                    <a:pt x="23" y="483"/>
                    <a:pt x="23" y="483"/>
                  </a:cubicBezTo>
                  <a:cubicBezTo>
                    <a:pt x="1" y="552"/>
                    <a:pt x="17" y="578"/>
                    <a:pt x="60" y="578"/>
                  </a:cubicBezTo>
                  <a:cubicBezTo>
                    <a:pt x="207" y="578"/>
                    <a:pt x="661" y="263"/>
                    <a:pt x="906" y="254"/>
                  </a:cubicBezTo>
                  <a:cubicBezTo>
                    <a:pt x="915" y="254"/>
                    <a:pt x="924" y="253"/>
                    <a:pt x="933" y="253"/>
                  </a:cubicBezTo>
                  <a:cubicBezTo>
                    <a:pt x="1224" y="253"/>
                    <a:pt x="1474" y="572"/>
                    <a:pt x="1579" y="572"/>
                  </a:cubicBezTo>
                  <a:cubicBezTo>
                    <a:pt x="1584" y="572"/>
                    <a:pt x="1588" y="572"/>
                    <a:pt x="1592" y="570"/>
                  </a:cubicBezTo>
                  <a:cubicBezTo>
                    <a:pt x="1690" y="538"/>
                    <a:pt x="1560" y="47"/>
                    <a:pt x="993" y="4"/>
                  </a:cubicBezTo>
                  <a:cubicBezTo>
                    <a:pt x="970" y="2"/>
                    <a:pt x="947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2301588" y="192326"/>
              <a:ext cx="735508" cy="1045928"/>
            </a:xfrm>
            <a:custGeom>
              <a:avLst/>
              <a:gdLst/>
              <a:ahLst/>
              <a:cxnLst/>
              <a:rect l="l" t="t" r="r" b="b"/>
              <a:pathLst>
                <a:path w="20173" h="28687" extrusionOk="0">
                  <a:moveTo>
                    <a:pt x="8163" y="0"/>
                  </a:moveTo>
                  <a:lnTo>
                    <a:pt x="8163" y="0"/>
                  </a:lnTo>
                  <a:cubicBezTo>
                    <a:pt x="6419" y="33"/>
                    <a:pt x="2997" y="2114"/>
                    <a:pt x="1504" y="3400"/>
                  </a:cubicBezTo>
                  <a:cubicBezTo>
                    <a:pt x="0" y="4686"/>
                    <a:pt x="251" y="22581"/>
                    <a:pt x="251" y="22581"/>
                  </a:cubicBezTo>
                  <a:cubicBezTo>
                    <a:pt x="251" y="22581"/>
                    <a:pt x="4698" y="28019"/>
                    <a:pt x="9068" y="28662"/>
                  </a:cubicBezTo>
                  <a:cubicBezTo>
                    <a:pt x="9182" y="28679"/>
                    <a:pt x="9297" y="28687"/>
                    <a:pt x="9413" y="28687"/>
                  </a:cubicBezTo>
                  <a:cubicBezTo>
                    <a:pt x="13777" y="28687"/>
                    <a:pt x="19857" y="17252"/>
                    <a:pt x="19857" y="17252"/>
                  </a:cubicBezTo>
                  <a:cubicBezTo>
                    <a:pt x="19857" y="17252"/>
                    <a:pt x="20173" y="5961"/>
                    <a:pt x="18778" y="3760"/>
                  </a:cubicBezTo>
                  <a:cubicBezTo>
                    <a:pt x="17383" y="1569"/>
                    <a:pt x="12784" y="294"/>
                    <a:pt x="12719" y="273"/>
                  </a:cubicBezTo>
                  <a:lnTo>
                    <a:pt x="12719" y="273"/>
                  </a:lnTo>
                  <a:cubicBezTo>
                    <a:pt x="12795" y="490"/>
                    <a:pt x="12871" y="665"/>
                    <a:pt x="12969" y="763"/>
                  </a:cubicBezTo>
                  <a:cubicBezTo>
                    <a:pt x="12969" y="763"/>
                    <a:pt x="12413" y="2005"/>
                    <a:pt x="10975" y="2223"/>
                  </a:cubicBezTo>
                  <a:cubicBezTo>
                    <a:pt x="10887" y="2237"/>
                    <a:pt x="10799" y="2243"/>
                    <a:pt x="10711" y="2243"/>
                  </a:cubicBezTo>
                  <a:cubicBezTo>
                    <a:pt x="9352" y="2243"/>
                    <a:pt x="7978" y="763"/>
                    <a:pt x="7978" y="763"/>
                  </a:cubicBezTo>
                  <a:cubicBezTo>
                    <a:pt x="7978" y="763"/>
                    <a:pt x="8065" y="447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2505431" y="428437"/>
              <a:ext cx="314358" cy="351803"/>
            </a:xfrm>
            <a:custGeom>
              <a:avLst/>
              <a:gdLst/>
              <a:ahLst/>
              <a:cxnLst/>
              <a:rect l="l" t="t" r="r" b="b"/>
              <a:pathLst>
                <a:path w="8622" h="9649" extrusionOk="0">
                  <a:moveTo>
                    <a:pt x="4221" y="0"/>
                  </a:moveTo>
                  <a:cubicBezTo>
                    <a:pt x="4070" y="0"/>
                    <a:pt x="3919" y="87"/>
                    <a:pt x="3858" y="259"/>
                  </a:cubicBezTo>
                  <a:lnTo>
                    <a:pt x="2877" y="3147"/>
                  </a:lnTo>
                  <a:cubicBezTo>
                    <a:pt x="2834" y="3300"/>
                    <a:pt x="2703" y="3398"/>
                    <a:pt x="2550" y="3409"/>
                  </a:cubicBezTo>
                  <a:lnTo>
                    <a:pt x="480" y="3572"/>
                  </a:lnTo>
                  <a:cubicBezTo>
                    <a:pt x="131" y="3594"/>
                    <a:pt x="0" y="4052"/>
                    <a:pt x="294" y="4259"/>
                  </a:cubicBezTo>
                  <a:lnTo>
                    <a:pt x="1842" y="5359"/>
                  </a:lnTo>
                  <a:cubicBezTo>
                    <a:pt x="1984" y="5457"/>
                    <a:pt x="2038" y="5632"/>
                    <a:pt x="1984" y="5795"/>
                  </a:cubicBezTo>
                  <a:lnTo>
                    <a:pt x="839" y="9141"/>
                  </a:lnTo>
                  <a:cubicBezTo>
                    <a:pt x="750" y="9416"/>
                    <a:pt x="967" y="9648"/>
                    <a:pt x="1205" y="9648"/>
                  </a:cubicBezTo>
                  <a:cubicBezTo>
                    <a:pt x="1288" y="9648"/>
                    <a:pt x="1373" y="9620"/>
                    <a:pt x="1450" y="9555"/>
                  </a:cubicBezTo>
                  <a:lnTo>
                    <a:pt x="4076" y="7299"/>
                  </a:lnTo>
                  <a:cubicBezTo>
                    <a:pt x="4147" y="7240"/>
                    <a:pt x="4236" y="7210"/>
                    <a:pt x="4326" y="7210"/>
                  </a:cubicBezTo>
                  <a:cubicBezTo>
                    <a:pt x="4403" y="7210"/>
                    <a:pt x="4479" y="7232"/>
                    <a:pt x="4545" y="7277"/>
                  </a:cubicBezTo>
                  <a:lnTo>
                    <a:pt x="7084" y="9076"/>
                  </a:lnTo>
                  <a:cubicBezTo>
                    <a:pt x="7155" y="9127"/>
                    <a:pt x="7232" y="9149"/>
                    <a:pt x="7306" y="9149"/>
                  </a:cubicBezTo>
                  <a:cubicBezTo>
                    <a:pt x="7548" y="9149"/>
                    <a:pt x="7762" y="8907"/>
                    <a:pt x="7662" y="8640"/>
                  </a:cubicBezTo>
                  <a:lnTo>
                    <a:pt x="6517" y="5534"/>
                  </a:lnTo>
                  <a:cubicBezTo>
                    <a:pt x="6463" y="5381"/>
                    <a:pt x="6506" y="5218"/>
                    <a:pt x="6626" y="5109"/>
                  </a:cubicBezTo>
                  <a:lnTo>
                    <a:pt x="8348" y="3637"/>
                  </a:lnTo>
                  <a:cubicBezTo>
                    <a:pt x="8622" y="3406"/>
                    <a:pt x="8448" y="2971"/>
                    <a:pt x="8112" y="2971"/>
                  </a:cubicBezTo>
                  <a:cubicBezTo>
                    <a:pt x="8100" y="2971"/>
                    <a:pt x="8088" y="2972"/>
                    <a:pt x="8076" y="2973"/>
                  </a:cubicBezTo>
                  <a:lnTo>
                    <a:pt x="5929" y="3136"/>
                  </a:lnTo>
                  <a:cubicBezTo>
                    <a:pt x="5920" y="3137"/>
                    <a:pt x="5912" y="3137"/>
                    <a:pt x="5904" y="3137"/>
                  </a:cubicBezTo>
                  <a:cubicBezTo>
                    <a:pt x="5749" y="3137"/>
                    <a:pt x="5599" y="3041"/>
                    <a:pt x="5547" y="2896"/>
                  </a:cubicBezTo>
                  <a:lnTo>
                    <a:pt x="4577" y="248"/>
                  </a:lnTo>
                  <a:cubicBezTo>
                    <a:pt x="4513" y="82"/>
                    <a:pt x="4367" y="0"/>
                    <a:pt x="4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2605549" y="151784"/>
              <a:ext cx="438" cy="2406"/>
            </a:xfrm>
            <a:custGeom>
              <a:avLst/>
              <a:gdLst/>
              <a:ahLst/>
              <a:cxnLst/>
              <a:rect l="l" t="t" r="r" b="b"/>
              <a:pathLst>
                <a:path w="12" h="66" extrusionOk="0">
                  <a:moveTo>
                    <a:pt x="1" y="66"/>
                  </a:moveTo>
                  <a:cubicBezTo>
                    <a:pt x="1" y="44"/>
                    <a:pt x="1" y="22"/>
                    <a:pt x="11" y="0"/>
                  </a:cubicBezTo>
                  <a:cubicBezTo>
                    <a:pt x="1" y="22"/>
                    <a:pt x="1" y="44"/>
                    <a:pt x="1" y="6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2754558" y="139861"/>
              <a:ext cx="839" cy="8787"/>
            </a:xfrm>
            <a:custGeom>
              <a:avLst/>
              <a:gdLst/>
              <a:ahLst/>
              <a:cxnLst/>
              <a:rect l="l" t="t" r="r" b="b"/>
              <a:pathLst>
                <a:path w="23" h="241" extrusionOk="0">
                  <a:moveTo>
                    <a:pt x="0" y="1"/>
                  </a:moveTo>
                  <a:cubicBezTo>
                    <a:pt x="11" y="77"/>
                    <a:pt x="22" y="153"/>
                    <a:pt x="22" y="240"/>
                  </a:cubicBezTo>
                  <a:cubicBezTo>
                    <a:pt x="22" y="153"/>
                    <a:pt x="11" y="77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2607153" y="127137"/>
              <a:ext cx="36" cy="2042"/>
            </a:xfrm>
            <a:custGeom>
              <a:avLst/>
              <a:gdLst/>
              <a:ahLst/>
              <a:cxnLst/>
              <a:rect l="l" t="t" r="r" b="b"/>
              <a:pathLst>
                <a:path w="1" h="56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2"/>
                    <a:pt x="0" y="33"/>
                    <a:pt x="0" y="55"/>
                  </a:cubicBezTo>
                  <a:cubicBezTo>
                    <a:pt x="0" y="33"/>
                    <a:pt x="0" y="12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2606752" y="139861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2757730" y="165675"/>
              <a:ext cx="1240" cy="7985"/>
            </a:xfrm>
            <a:custGeom>
              <a:avLst/>
              <a:gdLst/>
              <a:ahLst/>
              <a:cxnLst/>
              <a:rect l="l" t="t" r="r" b="b"/>
              <a:pathLst>
                <a:path w="34" h="219" extrusionOk="0">
                  <a:moveTo>
                    <a:pt x="1" y="1"/>
                  </a:moveTo>
                  <a:cubicBezTo>
                    <a:pt x="11" y="66"/>
                    <a:pt x="22" y="143"/>
                    <a:pt x="33" y="219"/>
                  </a:cubicBezTo>
                  <a:cubicBezTo>
                    <a:pt x="22" y="143"/>
                    <a:pt x="11" y="66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2756126" y="152586"/>
              <a:ext cx="839" cy="9151"/>
            </a:xfrm>
            <a:custGeom>
              <a:avLst/>
              <a:gdLst/>
              <a:ahLst/>
              <a:cxnLst/>
              <a:rect l="l" t="t" r="r" b="b"/>
              <a:pathLst>
                <a:path w="23" h="251" extrusionOk="0">
                  <a:moveTo>
                    <a:pt x="1" y="0"/>
                  </a:moveTo>
                  <a:cubicBezTo>
                    <a:pt x="1" y="77"/>
                    <a:pt x="12" y="164"/>
                    <a:pt x="23" y="251"/>
                  </a:cubicBezTo>
                  <a:cubicBezTo>
                    <a:pt x="12" y="164"/>
                    <a:pt x="1" y="77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2592423" y="165675"/>
              <a:ext cx="182045" cy="108432"/>
            </a:xfrm>
            <a:custGeom>
              <a:avLst/>
              <a:gdLst/>
              <a:ahLst/>
              <a:cxnLst/>
              <a:rect l="l" t="t" r="r" b="b"/>
              <a:pathLst>
                <a:path w="4993" h="2974" extrusionOk="0">
                  <a:moveTo>
                    <a:pt x="317" y="1"/>
                  </a:moveTo>
                  <a:cubicBezTo>
                    <a:pt x="273" y="262"/>
                    <a:pt x="230" y="513"/>
                    <a:pt x="186" y="731"/>
                  </a:cubicBezTo>
                  <a:cubicBezTo>
                    <a:pt x="88" y="1178"/>
                    <a:pt x="1" y="1494"/>
                    <a:pt x="1" y="1494"/>
                  </a:cubicBezTo>
                  <a:cubicBezTo>
                    <a:pt x="1" y="1494"/>
                    <a:pt x="1375" y="2974"/>
                    <a:pt x="2734" y="2974"/>
                  </a:cubicBezTo>
                  <a:cubicBezTo>
                    <a:pt x="2822" y="2974"/>
                    <a:pt x="2910" y="2968"/>
                    <a:pt x="2998" y="2954"/>
                  </a:cubicBezTo>
                  <a:cubicBezTo>
                    <a:pt x="4436" y="2736"/>
                    <a:pt x="4992" y="1494"/>
                    <a:pt x="4992" y="1494"/>
                  </a:cubicBezTo>
                  <a:cubicBezTo>
                    <a:pt x="4894" y="1396"/>
                    <a:pt x="4818" y="1221"/>
                    <a:pt x="4742" y="1004"/>
                  </a:cubicBezTo>
                  <a:cubicBezTo>
                    <a:pt x="4676" y="796"/>
                    <a:pt x="4622" y="557"/>
                    <a:pt x="4578" y="295"/>
                  </a:cubicBezTo>
                  <a:cubicBezTo>
                    <a:pt x="4578" y="306"/>
                    <a:pt x="4578" y="306"/>
                    <a:pt x="4578" y="306"/>
                  </a:cubicBezTo>
                  <a:cubicBezTo>
                    <a:pt x="4099" y="622"/>
                    <a:pt x="3565" y="840"/>
                    <a:pt x="3031" y="862"/>
                  </a:cubicBezTo>
                  <a:cubicBezTo>
                    <a:pt x="3004" y="862"/>
                    <a:pt x="2978" y="863"/>
                    <a:pt x="2951" y="863"/>
                  </a:cubicBezTo>
                  <a:cubicBezTo>
                    <a:pt x="2057" y="863"/>
                    <a:pt x="1079" y="509"/>
                    <a:pt x="317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2603945" y="127137"/>
              <a:ext cx="155429" cy="70003"/>
            </a:xfrm>
            <a:custGeom>
              <a:avLst/>
              <a:gdLst/>
              <a:ahLst/>
              <a:cxnLst/>
              <a:rect l="l" t="t" r="r" b="b"/>
              <a:pathLst>
                <a:path w="4263" h="1920" extrusionOk="0">
                  <a:moveTo>
                    <a:pt x="88" y="1"/>
                  </a:moveTo>
                  <a:cubicBezTo>
                    <a:pt x="88" y="12"/>
                    <a:pt x="88" y="33"/>
                    <a:pt x="88" y="55"/>
                  </a:cubicBezTo>
                  <a:cubicBezTo>
                    <a:pt x="88" y="153"/>
                    <a:pt x="88" y="241"/>
                    <a:pt x="77" y="350"/>
                  </a:cubicBezTo>
                  <a:cubicBezTo>
                    <a:pt x="77" y="458"/>
                    <a:pt x="66" y="567"/>
                    <a:pt x="55" y="676"/>
                  </a:cubicBezTo>
                  <a:cubicBezTo>
                    <a:pt x="45" y="698"/>
                    <a:pt x="45" y="720"/>
                    <a:pt x="45" y="742"/>
                  </a:cubicBezTo>
                  <a:cubicBezTo>
                    <a:pt x="34" y="840"/>
                    <a:pt x="23" y="949"/>
                    <a:pt x="1" y="1058"/>
                  </a:cubicBezTo>
                  <a:cubicBezTo>
                    <a:pt x="763" y="1566"/>
                    <a:pt x="1741" y="1920"/>
                    <a:pt x="2635" y="1920"/>
                  </a:cubicBezTo>
                  <a:cubicBezTo>
                    <a:pt x="2662" y="1920"/>
                    <a:pt x="2688" y="1919"/>
                    <a:pt x="2715" y="1919"/>
                  </a:cubicBezTo>
                  <a:cubicBezTo>
                    <a:pt x="3249" y="1897"/>
                    <a:pt x="3783" y="1679"/>
                    <a:pt x="4262" y="1363"/>
                  </a:cubicBezTo>
                  <a:cubicBezTo>
                    <a:pt x="4262" y="1363"/>
                    <a:pt x="4262" y="1363"/>
                    <a:pt x="4262" y="1352"/>
                  </a:cubicBezTo>
                  <a:cubicBezTo>
                    <a:pt x="4262" y="1330"/>
                    <a:pt x="4251" y="1298"/>
                    <a:pt x="4251" y="1276"/>
                  </a:cubicBezTo>
                  <a:cubicBezTo>
                    <a:pt x="4240" y="1200"/>
                    <a:pt x="4229" y="1123"/>
                    <a:pt x="4219" y="1058"/>
                  </a:cubicBezTo>
                  <a:cubicBezTo>
                    <a:pt x="4208" y="1014"/>
                    <a:pt x="4208" y="982"/>
                    <a:pt x="4197" y="949"/>
                  </a:cubicBezTo>
                  <a:cubicBezTo>
                    <a:pt x="4186" y="862"/>
                    <a:pt x="4175" y="775"/>
                    <a:pt x="4175" y="698"/>
                  </a:cubicBezTo>
                  <a:cubicBezTo>
                    <a:pt x="4164" y="655"/>
                    <a:pt x="4164" y="622"/>
                    <a:pt x="4153" y="589"/>
                  </a:cubicBezTo>
                  <a:cubicBezTo>
                    <a:pt x="4153" y="502"/>
                    <a:pt x="4142" y="426"/>
                    <a:pt x="4131" y="350"/>
                  </a:cubicBezTo>
                  <a:cubicBezTo>
                    <a:pt x="4131" y="339"/>
                    <a:pt x="4131" y="339"/>
                    <a:pt x="4131" y="339"/>
                  </a:cubicBezTo>
                  <a:cubicBezTo>
                    <a:pt x="3684" y="600"/>
                    <a:pt x="3205" y="785"/>
                    <a:pt x="2715" y="807"/>
                  </a:cubicBezTo>
                  <a:cubicBezTo>
                    <a:pt x="2687" y="808"/>
                    <a:pt x="2659" y="808"/>
                    <a:pt x="2631" y="808"/>
                  </a:cubicBezTo>
                  <a:cubicBezTo>
                    <a:pt x="1771" y="808"/>
                    <a:pt x="837" y="486"/>
                    <a:pt x="88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2546339" y="-71931"/>
              <a:ext cx="290914" cy="228568"/>
            </a:xfrm>
            <a:custGeom>
              <a:avLst/>
              <a:gdLst/>
              <a:ahLst/>
              <a:cxnLst/>
              <a:rect l="l" t="t" r="r" b="b"/>
              <a:pathLst>
                <a:path w="7979" h="6269" extrusionOk="0">
                  <a:moveTo>
                    <a:pt x="1" y="1"/>
                  </a:moveTo>
                  <a:cubicBezTo>
                    <a:pt x="44" y="121"/>
                    <a:pt x="88" y="208"/>
                    <a:pt x="110" y="284"/>
                  </a:cubicBezTo>
                  <a:cubicBezTo>
                    <a:pt x="110" y="371"/>
                    <a:pt x="99" y="916"/>
                    <a:pt x="110" y="1603"/>
                  </a:cubicBezTo>
                  <a:cubicBezTo>
                    <a:pt x="121" y="2322"/>
                    <a:pt x="164" y="3194"/>
                    <a:pt x="284" y="3804"/>
                  </a:cubicBezTo>
                  <a:cubicBezTo>
                    <a:pt x="415" y="4393"/>
                    <a:pt x="949" y="4992"/>
                    <a:pt x="1668" y="5461"/>
                  </a:cubicBezTo>
                  <a:cubicBezTo>
                    <a:pt x="2417" y="5946"/>
                    <a:pt x="3351" y="6268"/>
                    <a:pt x="4211" y="6268"/>
                  </a:cubicBezTo>
                  <a:cubicBezTo>
                    <a:pt x="4239" y="6268"/>
                    <a:pt x="4267" y="6268"/>
                    <a:pt x="4295" y="6267"/>
                  </a:cubicBezTo>
                  <a:cubicBezTo>
                    <a:pt x="4785" y="6245"/>
                    <a:pt x="5264" y="6060"/>
                    <a:pt x="5711" y="5799"/>
                  </a:cubicBezTo>
                  <a:cubicBezTo>
                    <a:pt x="6790" y="5145"/>
                    <a:pt x="7651" y="3979"/>
                    <a:pt x="7836" y="3347"/>
                  </a:cubicBezTo>
                  <a:cubicBezTo>
                    <a:pt x="7978" y="2856"/>
                    <a:pt x="7880" y="2050"/>
                    <a:pt x="7760" y="1439"/>
                  </a:cubicBezTo>
                  <a:cubicBezTo>
                    <a:pt x="7673" y="949"/>
                    <a:pt x="7575" y="578"/>
                    <a:pt x="7575" y="578"/>
                  </a:cubicBezTo>
                  <a:cubicBezTo>
                    <a:pt x="7575" y="578"/>
                    <a:pt x="6376" y="1777"/>
                    <a:pt x="6093" y="1777"/>
                  </a:cubicBezTo>
                  <a:cubicBezTo>
                    <a:pt x="5809" y="1777"/>
                    <a:pt x="5319" y="1352"/>
                    <a:pt x="3946" y="1319"/>
                  </a:cubicBezTo>
                  <a:cubicBezTo>
                    <a:pt x="3917" y="1319"/>
                    <a:pt x="3888" y="1318"/>
                    <a:pt x="3860" y="1318"/>
                  </a:cubicBezTo>
                  <a:cubicBezTo>
                    <a:pt x="2558" y="1318"/>
                    <a:pt x="2218" y="2039"/>
                    <a:pt x="1461" y="2039"/>
                  </a:cubicBezTo>
                  <a:cubicBezTo>
                    <a:pt x="840" y="2039"/>
                    <a:pt x="349" y="894"/>
                    <a:pt x="175" y="448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2552318" y="-71931"/>
              <a:ext cx="270205" cy="74342"/>
            </a:xfrm>
            <a:custGeom>
              <a:avLst/>
              <a:gdLst/>
              <a:ahLst/>
              <a:cxnLst/>
              <a:rect l="l" t="t" r="r" b="b"/>
              <a:pathLst>
                <a:path w="7411" h="2039" extrusionOk="0">
                  <a:moveTo>
                    <a:pt x="0" y="1"/>
                  </a:moveTo>
                  <a:lnTo>
                    <a:pt x="11" y="448"/>
                  </a:lnTo>
                  <a:cubicBezTo>
                    <a:pt x="185" y="894"/>
                    <a:pt x="676" y="2039"/>
                    <a:pt x="1297" y="2039"/>
                  </a:cubicBezTo>
                  <a:cubicBezTo>
                    <a:pt x="2054" y="2039"/>
                    <a:pt x="2394" y="1318"/>
                    <a:pt x="3696" y="1318"/>
                  </a:cubicBezTo>
                  <a:cubicBezTo>
                    <a:pt x="3724" y="1318"/>
                    <a:pt x="3753" y="1319"/>
                    <a:pt x="3782" y="1319"/>
                  </a:cubicBezTo>
                  <a:cubicBezTo>
                    <a:pt x="5155" y="1352"/>
                    <a:pt x="5645" y="1777"/>
                    <a:pt x="5929" y="1777"/>
                  </a:cubicBezTo>
                  <a:cubicBezTo>
                    <a:pt x="6212" y="1777"/>
                    <a:pt x="7411" y="578"/>
                    <a:pt x="7411" y="578"/>
                  </a:cubicBezTo>
                  <a:cubicBezTo>
                    <a:pt x="7411" y="568"/>
                    <a:pt x="7411" y="339"/>
                    <a:pt x="7400" y="1"/>
                  </a:cubicBezTo>
                  <a:lnTo>
                    <a:pt x="4534" y="1"/>
                  </a:lnTo>
                  <a:cubicBezTo>
                    <a:pt x="4763" y="339"/>
                    <a:pt x="4981" y="687"/>
                    <a:pt x="5002" y="851"/>
                  </a:cubicBezTo>
                  <a:cubicBezTo>
                    <a:pt x="5046" y="1232"/>
                    <a:pt x="3934" y="1254"/>
                    <a:pt x="3934" y="1254"/>
                  </a:cubicBezTo>
                  <a:cubicBezTo>
                    <a:pt x="3934" y="1254"/>
                    <a:pt x="4403" y="1058"/>
                    <a:pt x="4425" y="676"/>
                  </a:cubicBezTo>
                  <a:cubicBezTo>
                    <a:pt x="4425" y="535"/>
                    <a:pt x="4349" y="273"/>
                    <a:pt x="424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2515749" y="-71931"/>
              <a:ext cx="34601" cy="58445"/>
            </a:xfrm>
            <a:custGeom>
              <a:avLst/>
              <a:gdLst/>
              <a:ahLst/>
              <a:cxnLst/>
              <a:rect l="l" t="t" r="r" b="b"/>
              <a:pathLst>
                <a:path w="949" h="1603" extrusionOk="0">
                  <a:moveTo>
                    <a:pt x="1" y="1"/>
                  </a:moveTo>
                  <a:cubicBezTo>
                    <a:pt x="197" y="753"/>
                    <a:pt x="556" y="1548"/>
                    <a:pt x="949" y="1603"/>
                  </a:cubicBezTo>
                  <a:cubicBezTo>
                    <a:pt x="938" y="916"/>
                    <a:pt x="949" y="371"/>
                    <a:pt x="949" y="284"/>
                  </a:cubicBezTo>
                  <a:cubicBezTo>
                    <a:pt x="927" y="208"/>
                    <a:pt x="883" y="121"/>
                    <a:pt x="84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2822482" y="-71931"/>
              <a:ext cx="31027" cy="52502"/>
            </a:xfrm>
            <a:custGeom>
              <a:avLst/>
              <a:gdLst/>
              <a:ahLst/>
              <a:cxnLst/>
              <a:rect l="l" t="t" r="r" b="b"/>
              <a:pathLst>
                <a:path w="851" h="1440" extrusionOk="0">
                  <a:moveTo>
                    <a:pt x="143" y="1"/>
                  </a:moveTo>
                  <a:cubicBezTo>
                    <a:pt x="66" y="251"/>
                    <a:pt x="12" y="448"/>
                    <a:pt x="1" y="578"/>
                  </a:cubicBezTo>
                  <a:cubicBezTo>
                    <a:pt x="1" y="578"/>
                    <a:pt x="99" y="949"/>
                    <a:pt x="186" y="1439"/>
                  </a:cubicBezTo>
                  <a:cubicBezTo>
                    <a:pt x="470" y="1156"/>
                    <a:pt x="709" y="568"/>
                    <a:pt x="85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4071723" y="357414"/>
              <a:ext cx="678703" cy="753191"/>
            </a:xfrm>
            <a:custGeom>
              <a:avLst/>
              <a:gdLst/>
              <a:ahLst/>
              <a:cxnLst/>
              <a:rect l="l" t="t" r="r" b="b"/>
              <a:pathLst>
                <a:path w="18615" h="20658" extrusionOk="0">
                  <a:moveTo>
                    <a:pt x="7285" y="1"/>
                  </a:moveTo>
                  <a:cubicBezTo>
                    <a:pt x="7176" y="1"/>
                    <a:pt x="7072" y="6"/>
                    <a:pt x="6976" y="17"/>
                  </a:cubicBezTo>
                  <a:cubicBezTo>
                    <a:pt x="3848" y="365"/>
                    <a:pt x="4229" y="3264"/>
                    <a:pt x="2791" y="3853"/>
                  </a:cubicBezTo>
                  <a:cubicBezTo>
                    <a:pt x="1363" y="4430"/>
                    <a:pt x="1" y="6348"/>
                    <a:pt x="557" y="8277"/>
                  </a:cubicBezTo>
                  <a:cubicBezTo>
                    <a:pt x="1112" y="10206"/>
                    <a:pt x="1472" y="11274"/>
                    <a:pt x="3107" y="12833"/>
                  </a:cubicBezTo>
                  <a:cubicBezTo>
                    <a:pt x="5352" y="14958"/>
                    <a:pt x="1625" y="15503"/>
                    <a:pt x="3107" y="18849"/>
                  </a:cubicBezTo>
                  <a:cubicBezTo>
                    <a:pt x="3397" y="19498"/>
                    <a:pt x="3472" y="19931"/>
                    <a:pt x="3442" y="20210"/>
                  </a:cubicBezTo>
                  <a:lnTo>
                    <a:pt x="3442" y="20210"/>
                  </a:lnTo>
                  <a:cubicBezTo>
                    <a:pt x="3667" y="20170"/>
                    <a:pt x="3971" y="20144"/>
                    <a:pt x="4373" y="20144"/>
                  </a:cubicBezTo>
                  <a:cubicBezTo>
                    <a:pt x="4664" y="20144"/>
                    <a:pt x="5005" y="20158"/>
                    <a:pt x="5406" y="20189"/>
                  </a:cubicBezTo>
                  <a:cubicBezTo>
                    <a:pt x="6326" y="20263"/>
                    <a:pt x="7311" y="20299"/>
                    <a:pt x="8304" y="20299"/>
                  </a:cubicBezTo>
                  <a:cubicBezTo>
                    <a:pt x="12712" y="20299"/>
                    <a:pt x="17296" y="19601"/>
                    <a:pt x="17198" y="18489"/>
                  </a:cubicBezTo>
                  <a:cubicBezTo>
                    <a:pt x="17067" y="17127"/>
                    <a:pt x="14790" y="14696"/>
                    <a:pt x="16828" y="10947"/>
                  </a:cubicBezTo>
                  <a:cubicBezTo>
                    <a:pt x="18615" y="7689"/>
                    <a:pt x="15443" y="4866"/>
                    <a:pt x="15443" y="4866"/>
                  </a:cubicBezTo>
                  <a:cubicBezTo>
                    <a:pt x="15443" y="4866"/>
                    <a:pt x="15411" y="1444"/>
                    <a:pt x="12239" y="1324"/>
                  </a:cubicBezTo>
                  <a:cubicBezTo>
                    <a:pt x="12239" y="1324"/>
                    <a:pt x="9041" y="1"/>
                    <a:pt x="7285" y="1"/>
                  </a:cubicBezTo>
                  <a:close/>
                  <a:moveTo>
                    <a:pt x="3442" y="20210"/>
                  </a:moveTo>
                  <a:lnTo>
                    <a:pt x="3442" y="20210"/>
                  </a:lnTo>
                  <a:cubicBezTo>
                    <a:pt x="2665" y="20349"/>
                    <a:pt x="2819" y="20657"/>
                    <a:pt x="3068" y="20657"/>
                  </a:cubicBezTo>
                  <a:cubicBezTo>
                    <a:pt x="3219" y="20657"/>
                    <a:pt x="3406" y="20544"/>
                    <a:pt x="3442" y="20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3933470" y="924429"/>
              <a:ext cx="772879" cy="1055189"/>
            </a:xfrm>
            <a:custGeom>
              <a:avLst/>
              <a:gdLst/>
              <a:ahLst/>
              <a:cxnLst/>
              <a:rect l="l" t="t" r="r" b="b"/>
              <a:pathLst>
                <a:path w="21198" h="28941" extrusionOk="0">
                  <a:moveTo>
                    <a:pt x="11918" y="0"/>
                  </a:moveTo>
                  <a:cubicBezTo>
                    <a:pt x="5704" y="0"/>
                    <a:pt x="2230" y="3629"/>
                    <a:pt x="1155" y="5629"/>
                  </a:cubicBezTo>
                  <a:cubicBezTo>
                    <a:pt x="0" y="7808"/>
                    <a:pt x="1155" y="26259"/>
                    <a:pt x="1155" y="26259"/>
                  </a:cubicBezTo>
                  <a:cubicBezTo>
                    <a:pt x="1155" y="26259"/>
                    <a:pt x="5450" y="28941"/>
                    <a:pt x="10444" y="28941"/>
                  </a:cubicBezTo>
                  <a:cubicBezTo>
                    <a:pt x="10494" y="28941"/>
                    <a:pt x="10543" y="28940"/>
                    <a:pt x="10593" y="28940"/>
                  </a:cubicBezTo>
                  <a:cubicBezTo>
                    <a:pt x="13863" y="28907"/>
                    <a:pt x="18407" y="27261"/>
                    <a:pt x="21197" y="26106"/>
                  </a:cubicBezTo>
                  <a:lnTo>
                    <a:pt x="21197" y="3144"/>
                  </a:lnTo>
                  <a:cubicBezTo>
                    <a:pt x="20707" y="2654"/>
                    <a:pt x="20162" y="2228"/>
                    <a:pt x="19552" y="1847"/>
                  </a:cubicBezTo>
                  <a:cubicBezTo>
                    <a:pt x="17895" y="801"/>
                    <a:pt x="13558" y="82"/>
                    <a:pt x="13558" y="82"/>
                  </a:cubicBezTo>
                  <a:cubicBezTo>
                    <a:pt x="12991" y="26"/>
                    <a:pt x="12445" y="0"/>
                    <a:pt x="11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4251322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4251322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4251322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4251322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4022066" y="1689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4251322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29"/>
            <p:cNvSpPr/>
            <p:nvPr/>
          </p:nvSpPr>
          <p:spPr>
            <a:xfrm>
              <a:off x="4022066" y="1319539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29"/>
            <p:cNvSpPr/>
            <p:nvPr/>
          </p:nvSpPr>
          <p:spPr>
            <a:xfrm>
              <a:off x="4022066" y="1393478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29"/>
            <p:cNvSpPr/>
            <p:nvPr/>
          </p:nvSpPr>
          <p:spPr>
            <a:xfrm>
              <a:off x="4022066" y="117173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29"/>
            <p:cNvSpPr/>
            <p:nvPr/>
          </p:nvSpPr>
          <p:spPr>
            <a:xfrm>
              <a:off x="4327631" y="124563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29"/>
            <p:cNvSpPr/>
            <p:nvPr/>
          </p:nvSpPr>
          <p:spPr>
            <a:xfrm>
              <a:off x="4022066" y="109783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29"/>
            <p:cNvSpPr/>
            <p:nvPr/>
          </p:nvSpPr>
          <p:spPr>
            <a:xfrm>
              <a:off x="4022066" y="1467381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29"/>
            <p:cNvSpPr/>
            <p:nvPr/>
          </p:nvSpPr>
          <p:spPr>
            <a:xfrm>
              <a:off x="4327631" y="1615187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29"/>
            <p:cNvSpPr/>
            <p:nvPr/>
          </p:nvSpPr>
          <p:spPr>
            <a:xfrm>
              <a:off x="4175049" y="951227"/>
              <a:ext cx="39778" cy="38575"/>
            </a:xfrm>
            <a:custGeom>
              <a:avLst/>
              <a:gdLst/>
              <a:ahLst/>
              <a:cxnLst/>
              <a:rect l="l" t="t" r="r" b="b"/>
              <a:pathLst>
                <a:path w="1091" h="1058" extrusionOk="0">
                  <a:moveTo>
                    <a:pt x="730" y="0"/>
                  </a:moveTo>
                  <a:cubicBezTo>
                    <a:pt x="502" y="77"/>
                    <a:pt x="284" y="153"/>
                    <a:pt x="66" y="240"/>
                  </a:cubicBezTo>
                  <a:cubicBezTo>
                    <a:pt x="22" y="327"/>
                    <a:pt x="0" y="415"/>
                    <a:pt x="0" y="513"/>
                  </a:cubicBezTo>
                  <a:cubicBezTo>
                    <a:pt x="0" y="818"/>
                    <a:pt x="240" y="1058"/>
                    <a:pt x="545" y="1058"/>
                  </a:cubicBezTo>
                  <a:cubicBezTo>
                    <a:pt x="850" y="1058"/>
                    <a:pt x="1090" y="818"/>
                    <a:pt x="1090" y="513"/>
                  </a:cubicBezTo>
                  <a:cubicBezTo>
                    <a:pt x="1090" y="273"/>
                    <a:pt x="938" y="77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29"/>
            <p:cNvSpPr/>
            <p:nvPr/>
          </p:nvSpPr>
          <p:spPr>
            <a:xfrm>
              <a:off x="4251322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29"/>
            <p:cNvSpPr/>
            <p:nvPr/>
          </p:nvSpPr>
          <p:spPr>
            <a:xfrm>
              <a:off x="4327631" y="1319539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29"/>
            <p:cNvSpPr/>
            <p:nvPr/>
          </p:nvSpPr>
          <p:spPr>
            <a:xfrm>
              <a:off x="4327631" y="1393478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29"/>
            <p:cNvSpPr/>
            <p:nvPr/>
          </p:nvSpPr>
          <p:spPr>
            <a:xfrm>
              <a:off x="4327631" y="1467381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29"/>
            <p:cNvSpPr/>
            <p:nvPr/>
          </p:nvSpPr>
          <p:spPr>
            <a:xfrm>
              <a:off x="4251322" y="95002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29"/>
            <p:cNvSpPr/>
            <p:nvPr/>
          </p:nvSpPr>
          <p:spPr>
            <a:xfrm>
              <a:off x="4251322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29"/>
            <p:cNvSpPr/>
            <p:nvPr/>
          </p:nvSpPr>
          <p:spPr>
            <a:xfrm>
              <a:off x="4251322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29"/>
            <p:cNvSpPr/>
            <p:nvPr/>
          </p:nvSpPr>
          <p:spPr>
            <a:xfrm>
              <a:off x="4251322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29"/>
            <p:cNvSpPr/>
            <p:nvPr/>
          </p:nvSpPr>
          <p:spPr>
            <a:xfrm>
              <a:off x="4251322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29"/>
            <p:cNvSpPr/>
            <p:nvPr/>
          </p:nvSpPr>
          <p:spPr>
            <a:xfrm>
              <a:off x="4022066" y="124563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29"/>
            <p:cNvSpPr/>
            <p:nvPr/>
          </p:nvSpPr>
          <p:spPr>
            <a:xfrm>
              <a:off x="4175049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29"/>
            <p:cNvSpPr/>
            <p:nvPr/>
          </p:nvSpPr>
          <p:spPr>
            <a:xfrm>
              <a:off x="4175049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29"/>
            <p:cNvSpPr/>
            <p:nvPr/>
          </p:nvSpPr>
          <p:spPr>
            <a:xfrm>
              <a:off x="4175049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29"/>
            <p:cNvSpPr/>
            <p:nvPr/>
          </p:nvSpPr>
          <p:spPr>
            <a:xfrm>
              <a:off x="4175049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29"/>
            <p:cNvSpPr/>
            <p:nvPr/>
          </p:nvSpPr>
          <p:spPr>
            <a:xfrm>
              <a:off x="4175049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29"/>
            <p:cNvSpPr/>
            <p:nvPr/>
          </p:nvSpPr>
          <p:spPr>
            <a:xfrm>
              <a:off x="4175049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29"/>
            <p:cNvSpPr/>
            <p:nvPr/>
          </p:nvSpPr>
          <p:spPr>
            <a:xfrm>
              <a:off x="4029212" y="1031875"/>
              <a:ext cx="33033" cy="31830"/>
            </a:xfrm>
            <a:custGeom>
              <a:avLst/>
              <a:gdLst/>
              <a:ahLst/>
              <a:cxnLst/>
              <a:rect l="l" t="t" r="r" b="b"/>
              <a:pathLst>
                <a:path w="906" h="873" extrusionOk="0">
                  <a:moveTo>
                    <a:pt x="796" y="1"/>
                  </a:moveTo>
                  <a:cubicBezTo>
                    <a:pt x="502" y="251"/>
                    <a:pt x="240" y="491"/>
                    <a:pt x="1" y="742"/>
                  </a:cubicBezTo>
                  <a:cubicBezTo>
                    <a:pt x="99" y="818"/>
                    <a:pt x="219" y="873"/>
                    <a:pt x="360" y="873"/>
                  </a:cubicBezTo>
                  <a:cubicBezTo>
                    <a:pt x="655" y="873"/>
                    <a:pt x="905" y="633"/>
                    <a:pt x="905" y="328"/>
                  </a:cubicBezTo>
                  <a:cubicBezTo>
                    <a:pt x="905" y="208"/>
                    <a:pt x="862" y="88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29"/>
            <p:cNvSpPr/>
            <p:nvPr/>
          </p:nvSpPr>
          <p:spPr>
            <a:xfrm>
              <a:off x="4175049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29"/>
            <p:cNvSpPr/>
            <p:nvPr/>
          </p:nvSpPr>
          <p:spPr>
            <a:xfrm>
              <a:off x="4175049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29"/>
            <p:cNvSpPr/>
            <p:nvPr/>
          </p:nvSpPr>
          <p:spPr>
            <a:xfrm>
              <a:off x="4098740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29"/>
            <p:cNvSpPr/>
            <p:nvPr/>
          </p:nvSpPr>
          <p:spPr>
            <a:xfrm>
              <a:off x="4175049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29"/>
            <p:cNvSpPr/>
            <p:nvPr/>
          </p:nvSpPr>
          <p:spPr>
            <a:xfrm>
              <a:off x="4175049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29"/>
            <p:cNvSpPr/>
            <p:nvPr/>
          </p:nvSpPr>
          <p:spPr>
            <a:xfrm>
              <a:off x="4117808" y="979446"/>
              <a:ext cx="17938" cy="10355"/>
            </a:xfrm>
            <a:custGeom>
              <a:avLst/>
              <a:gdLst/>
              <a:ahLst/>
              <a:cxnLst/>
              <a:rect l="l" t="t" r="r" b="b"/>
              <a:pathLst>
                <a:path w="492" h="284" extrusionOk="0">
                  <a:moveTo>
                    <a:pt x="491" y="0"/>
                  </a:moveTo>
                  <a:lnTo>
                    <a:pt x="491" y="0"/>
                  </a:lnTo>
                  <a:cubicBezTo>
                    <a:pt x="328" y="98"/>
                    <a:pt x="154" y="185"/>
                    <a:pt x="1" y="284"/>
                  </a:cubicBezTo>
                  <a:lnTo>
                    <a:pt x="23" y="284"/>
                  </a:lnTo>
                  <a:cubicBezTo>
                    <a:pt x="230" y="284"/>
                    <a:pt x="404" y="175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29"/>
            <p:cNvSpPr/>
            <p:nvPr/>
          </p:nvSpPr>
          <p:spPr>
            <a:xfrm>
              <a:off x="4098740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29"/>
            <p:cNvSpPr/>
            <p:nvPr/>
          </p:nvSpPr>
          <p:spPr>
            <a:xfrm>
              <a:off x="4098740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29"/>
            <p:cNvSpPr/>
            <p:nvPr/>
          </p:nvSpPr>
          <p:spPr>
            <a:xfrm>
              <a:off x="4098740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29"/>
            <p:cNvSpPr/>
            <p:nvPr/>
          </p:nvSpPr>
          <p:spPr>
            <a:xfrm>
              <a:off x="4022066" y="1615187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29"/>
            <p:cNvSpPr/>
            <p:nvPr/>
          </p:nvSpPr>
          <p:spPr>
            <a:xfrm>
              <a:off x="4022066" y="1541284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29"/>
            <p:cNvSpPr/>
            <p:nvPr/>
          </p:nvSpPr>
          <p:spPr>
            <a:xfrm>
              <a:off x="4098740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29"/>
            <p:cNvSpPr/>
            <p:nvPr/>
          </p:nvSpPr>
          <p:spPr>
            <a:xfrm>
              <a:off x="4098740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29"/>
            <p:cNvSpPr/>
            <p:nvPr/>
          </p:nvSpPr>
          <p:spPr>
            <a:xfrm>
              <a:off x="4098740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29"/>
            <p:cNvSpPr/>
            <p:nvPr/>
          </p:nvSpPr>
          <p:spPr>
            <a:xfrm>
              <a:off x="4098740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29"/>
            <p:cNvSpPr/>
            <p:nvPr/>
          </p:nvSpPr>
          <p:spPr>
            <a:xfrm>
              <a:off x="4098740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29"/>
            <p:cNvSpPr/>
            <p:nvPr/>
          </p:nvSpPr>
          <p:spPr>
            <a:xfrm>
              <a:off x="4098740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29"/>
            <p:cNvSpPr/>
            <p:nvPr/>
          </p:nvSpPr>
          <p:spPr>
            <a:xfrm>
              <a:off x="4327631" y="1541284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29"/>
            <p:cNvSpPr/>
            <p:nvPr/>
          </p:nvSpPr>
          <p:spPr>
            <a:xfrm>
              <a:off x="4480578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1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29"/>
            <p:cNvSpPr/>
            <p:nvPr/>
          </p:nvSpPr>
          <p:spPr>
            <a:xfrm>
              <a:off x="4480578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1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29"/>
            <p:cNvSpPr/>
            <p:nvPr/>
          </p:nvSpPr>
          <p:spPr>
            <a:xfrm>
              <a:off x="4480578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1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29"/>
            <p:cNvSpPr/>
            <p:nvPr/>
          </p:nvSpPr>
          <p:spPr>
            <a:xfrm>
              <a:off x="4480578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1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29"/>
            <p:cNvSpPr/>
            <p:nvPr/>
          </p:nvSpPr>
          <p:spPr>
            <a:xfrm>
              <a:off x="4480578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1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29"/>
            <p:cNvSpPr/>
            <p:nvPr/>
          </p:nvSpPr>
          <p:spPr>
            <a:xfrm>
              <a:off x="4480578" y="95002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1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29"/>
            <p:cNvSpPr/>
            <p:nvPr/>
          </p:nvSpPr>
          <p:spPr>
            <a:xfrm>
              <a:off x="4480578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29"/>
            <p:cNvSpPr/>
            <p:nvPr/>
          </p:nvSpPr>
          <p:spPr>
            <a:xfrm>
              <a:off x="4480578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29"/>
            <p:cNvSpPr/>
            <p:nvPr/>
          </p:nvSpPr>
          <p:spPr>
            <a:xfrm>
              <a:off x="4480578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29"/>
            <p:cNvSpPr/>
            <p:nvPr/>
          </p:nvSpPr>
          <p:spPr>
            <a:xfrm>
              <a:off x="4480578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29"/>
            <p:cNvSpPr/>
            <p:nvPr/>
          </p:nvSpPr>
          <p:spPr>
            <a:xfrm>
              <a:off x="4480578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29"/>
            <p:cNvSpPr/>
            <p:nvPr/>
          </p:nvSpPr>
          <p:spPr>
            <a:xfrm>
              <a:off x="4403904" y="95002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29"/>
            <p:cNvSpPr/>
            <p:nvPr/>
          </p:nvSpPr>
          <p:spPr>
            <a:xfrm>
              <a:off x="4556887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29"/>
            <p:cNvSpPr/>
            <p:nvPr/>
          </p:nvSpPr>
          <p:spPr>
            <a:xfrm>
              <a:off x="4403904" y="102392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29"/>
            <p:cNvSpPr/>
            <p:nvPr/>
          </p:nvSpPr>
          <p:spPr>
            <a:xfrm>
              <a:off x="4403904" y="109783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29"/>
            <p:cNvSpPr/>
            <p:nvPr/>
          </p:nvSpPr>
          <p:spPr>
            <a:xfrm>
              <a:off x="4403904" y="117173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29"/>
            <p:cNvSpPr/>
            <p:nvPr/>
          </p:nvSpPr>
          <p:spPr>
            <a:xfrm>
              <a:off x="4403904" y="1689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29"/>
            <p:cNvSpPr/>
            <p:nvPr/>
          </p:nvSpPr>
          <p:spPr>
            <a:xfrm>
              <a:off x="4633160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29"/>
            <p:cNvSpPr/>
            <p:nvPr/>
          </p:nvSpPr>
          <p:spPr>
            <a:xfrm>
              <a:off x="4403904" y="1467381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29"/>
            <p:cNvSpPr/>
            <p:nvPr/>
          </p:nvSpPr>
          <p:spPr>
            <a:xfrm>
              <a:off x="4403904" y="1541284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29"/>
            <p:cNvSpPr/>
            <p:nvPr/>
          </p:nvSpPr>
          <p:spPr>
            <a:xfrm>
              <a:off x="4403904" y="1615187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29"/>
            <p:cNvSpPr/>
            <p:nvPr/>
          </p:nvSpPr>
          <p:spPr>
            <a:xfrm>
              <a:off x="4403904" y="124563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29"/>
            <p:cNvSpPr/>
            <p:nvPr/>
          </p:nvSpPr>
          <p:spPr>
            <a:xfrm>
              <a:off x="4403904" y="1393478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29"/>
            <p:cNvSpPr/>
            <p:nvPr/>
          </p:nvSpPr>
          <p:spPr>
            <a:xfrm>
              <a:off x="4403904" y="1319539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29"/>
            <p:cNvSpPr/>
            <p:nvPr/>
          </p:nvSpPr>
          <p:spPr>
            <a:xfrm>
              <a:off x="4633160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29"/>
            <p:cNvSpPr/>
            <p:nvPr/>
          </p:nvSpPr>
          <p:spPr>
            <a:xfrm>
              <a:off x="4633160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29"/>
            <p:cNvSpPr/>
            <p:nvPr/>
          </p:nvSpPr>
          <p:spPr>
            <a:xfrm>
              <a:off x="4633160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29"/>
            <p:cNvSpPr/>
            <p:nvPr/>
          </p:nvSpPr>
          <p:spPr>
            <a:xfrm>
              <a:off x="4327631" y="1171733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29"/>
            <p:cNvSpPr/>
            <p:nvPr/>
          </p:nvSpPr>
          <p:spPr>
            <a:xfrm>
              <a:off x="4633160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29"/>
            <p:cNvSpPr/>
            <p:nvPr/>
          </p:nvSpPr>
          <p:spPr>
            <a:xfrm>
              <a:off x="4633160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29"/>
            <p:cNvSpPr/>
            <p:nvPr/>
          </p:nvSpPr>
          <p:spPr>
            <a:xfrm>
              <a:off x="4633160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29"/>
            <p:cNvSpPr/>
            <p:nvPr/>
          </p:nvSpPr>
          <p:spPr>
            <a:xfrm>
              <a:off x="4327631" y="1023927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29"/>
            <p:cNvSpPr/>
            <p:nvPr/>
          </p:nvSpPr>
          <p:spPr>
            <a:xfrm>
              <a:off x="4327631" y="109783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29"/>
            <p:cNvSpPr/>
            <p:nvPr/>
          </p:nvSpPr>
          <p:spPr>
            <a:xfrm>
              <a:off x="4327631" y="950024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633160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4327631" y="168909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4633160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4556887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4556887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4556887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4556887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4556887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4633160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4556887" y="957571"/>
              <a:ext cx="39778" cy="32231"/>
            </a:xfrm>
            <a:custGeom>
              <a:avLst/>
              <a:gdLst/>
              <a:ahLst/>
              <a:cxnLst/>
              <a:rect l="l" t="t" r="r" b="b"/>
              <a:pathLst>
                <a:path w="1091" h="884" extrusionOk="0">
                  <a:moveTo>
                    <a:pt x="120" y="1"/>
                  </a:moveTo>
                  <a:cubicBezTo>
                    <a:pt x="44" y="88"/>
                    <a:pt x="0" y="208"/>
                    <a:pt x="0" y="339"/>
                  </a:cubicBezTo>
                  <a:cubicBezTo>
                    <a:pt x="0" y="644"/>
                    <a:pt x="240" y="884"/>
                    <a:pt x="545" y="884"/>
                  </a:cubicBezTo>
                  <a:cubicBezTo>
                    <a:pt x="850" y="884"/>
                    <a:pt x="1090" y="644"/>
                    <a:pt x="1090" y="339"/>
                  </a:cubicBezTo>
                  <a:cubicBezTo>
                    <a:pt x="1090" y="328"/>
                    <a:pt x="1090" y="317"/>
                    <a:pt x="1090" y="317"/>
                  </a:cubicBezTo>
                  <a:cubicBezTo>
                    <a:pt x="774" y="197"/>
                    <a:pt x="447" y="99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4556887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4556887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4556887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4556887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4275640" y="786722"/>
              <a:ext cx="232396" cy="321614"/>
            </a:xfrm>
            <a:custGeom>
              <a:avLst/>
              <a:gdLst/>
              <a:ahLst/>
              <a:cxnLst/>
              <a:rect l="l" t="t" r="r" b="b"/>
              <a:pathLst>
                <a:path w="6374" h="8821" extrusionOk="0">
                  <a:moveTo>
                    <a:pt x="1383" y="1"/>
                  </a:moveTo>
                  <a:cubicBezTo>
                    <a:pt x="1383" y="1"/>
                    <a:pt x="1383" y="3978"/>
                    <a:pt x="674" y="4850"/>
                  </a:cubicBezTo>
                  <a:cubicBezTo>
                    <a:pt x="0" y="5690"/>
                    <a:pt x="362" y="8820"/>
                    <a:pt x="2766" y="8820"/>
                  </a:cubicBezTo>
                  <a:cubicBezTo>
                    <a:pt x="2888" y="8820"/>
                    <a:pt x="3015" y="8812"/>
                    <a:pt x="3148" y="8795"/>
                  </a:cubicBezTo>
                  <a:cubicBezTo>
                    <a:pt x="5905" y="8447"/>
                    <a:pt x="6374" y="5962"/>
                    <a:pt x="5894" y="5254"/>
                  </a:cubicBezTo>
                  <a:cubicBezTo>
                    <a:pt x="5426" y="4545"/>
                    <a:pt x="5023" y="4382"/>
                    <a:pt x="4892" y="3368"/>
                  </a:cubicBezTo>
                  <a:cubicBezTo>
                    <a:pt x="4750" y="2355"/>
                    <a:pt x="4750" y="306"/>
                    <a:pt x="4750" y="306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4320485" y="786722"/>
              <a:ext cx="133517" cy="133808"/>
            </a:xfrm>
            <a:custGeom>
              <a:avLst/>
              <a:gdLst/>
              <a:ahLst/>
              <a:cxnLst/>
              <a:rect l="l" t="t" r="r" b="b"/>
              <a:pathLst>
                <a:path w="3662" h="3670" extrusionOk="0">
                  <a:moveTo>
                    <a:pt x="153" y="1"/>
                  </a:moveTo>
                  <a:cubicBezTo>
                    <a:pt x="153" y="1"/>
                    <a:pt x="153" y="1450"/>
                    <a:pt x="0" y="2791"/>
                  </a:cubicBezTo>
                  <a:cubicBezTo>
                    <a:pt x="669" y="3330"/>
                    <a:pt x="1546" y="3670"/>
                    <a:pt x="2397" y="3670"/>
                  </a:cubicBezTo>
                  <a:cubicBezTo>
                    <a:pt x="2836" y="3670"/>
                    <a:pt x="3269" y="3579"/>
                    <a:pt x="3662" y="3379"/>
                  </a:cubicBezTo>
                  <a:cubicBezTo>
                    <a:pt x="3662" y="3379"/>
                    <a:pt x="3662" y="3368"/>
                    <a:pt x="3662" y="3368"/>
                  </a:cubicBezTo>
                  <a:cubicBezTo>
                    <a:pt x="3520" y="2355"/>
                    <a:pt x="3520" y="306"/>
                    <a:pt x="3520" y="30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265650" y="524872"/>
              <a:ext cx="267033" cy="357308"/>
            </a:xfrm>
            <a:custGeom>
              <a:avLst/>
              <a:gdLst/>
              <a:ahLst/>
              <a:cxnLst/>
              <a:rect l="l" t="t" r="r" b="b"/>
              <a:pathLst>
                <a:path w="7324" h="9800" extrusionOk="0">
                  <a:moveTo>
                    <a:pt x="1678" y="1"/>
                  </a:moveTo>
                  <a:cubicBezTo>
                    <a:pt x="1624" y="1352"/>
                    <a:pt x="872" y="2551"/>
                    <a:pt x="0" y="3663"/>
                  </a:cubicBezTo>
                  <a:cubicBezTo>
                    <a:pt x="523" y="5483"/>
                    <a:pt x="578" y="8044"/>
                    <a:pt x="1253" y="8697"/>
                  </a:cubicBezTo>
                  <a:cubicBezTo>
                    <a:pt x="1949" y="9365"/>
                    <a:pt x="2938" y="9799"/>
                    <a:pt x="3893" y="9799"/>
                  </a:cubicBezTo>
                  <a:cubicBezTo>
                    <a:pt x="4793" y="9799"/>
                    <a:pt x="5663" y="9415"/>
                    <a:pt x="6234" y="8480"/>
                  </a:cubicBezTo>
                  <a:cubicBezTo>
                    <a:pt x="6713" y="7706"/>
                    <a:pt x="6910" y="5297"/>
                    <a:pt x="7324" y="3695"/>
                  </a:cubicBezTo>
                  <a:cubicBezTo>
                    <a:pt x="6997" y="3270"/>
                    <a:pt x="6724" y="2856"/>
                    <a:pt x="6724" y="2856"/>
                  </a:cubicBezTo>
                  <a:cubicBezTo>
                    <a:pt x="6693" y="2857"/>
                    <a:pt x="6661" y="2857"/>
                    <a:pt x="6630" y="2857"/>
                  </a:cubicBezTo>
                  <a:cubicBezTo>
                    <a:pt x="3821" y="2857"/>
                    <a:pt x="1678" y="1"/>
                    <a:pt x="1678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4304589" y="685402"/>
              <a:ext cx="63586" cy="18704"/>
            </a:xfrm>
            <a:custGeom>
              <a:avLst/>
              <a:gdLst/>
              <a:ahLst/>
              <a:cxnLst/>
              <a:rect l="l" t="t" r="r" b="b"/>
              <a:pathLst>
                <a:path w="1744" h="513" extrusionOk="0">
                  <a:moveTo>
                    <a:pt x="229" y="1"/>
                  </a:moveTo>
                  <a:cubicBezTo>
                    <a:pt x="229" y="1"/>
                    <a:pt x="0" y="110"/>
                    <a:pt x="33" y="186"/>
                  </a:cubicBezTo>
                  <a:cubicBezTo>
                    <a:pt x="65" y="262"/>
                    <a:pt x="283" y="513"/>
                    <a:pt x="1068" y="513"/>
                  </a:cubicBezTo>
                  <a:cubicBezTo>
                    <a:pt x="1504" y="513"/>
                    <a:pt x="1744" y="99"/>
                    <a:pt x="1744" y="99"/>
                  </a:cubicBezTo>
                  <a:lnTo>
                    <a:pt x="1744" y="99"/>
                  </a:lnTo>
                  <a:cubicBezTo>
                    <a:pt x="1744" y="99"/>
                    <a:pt x="1613" y="273"/>
                    <a:pt x="1090" y="349"/>
                  </a:cubicBezTo>
                  <a:cubicBezTo>
                    <a:pt x="1046" y="356"/>
                    <a:pt x="1003" y="359"/>
                    <a:pt x="962" y="359"/>
                  </a:cubicBezTo>
                  <a:cubicBezTo>
                    <a:pt x="504" y="359"/>
                    <a:pt x="229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4282713" y="615582"/>
              <a:ext cx="94869" cy="39122"/>
            </a:xfrm>
            <a:custGeom>
              <a:avLst/>
              <a:gdLst/>
              <a:ahLst/>
              <a:cxnLst/>
              <a:rect l="l" t="t" r="r" b="b"/>
              <a:pathLst>
                <a:path w="2602" h="1073" extrusionOk="0">
                  <a:moveTo>
                    <a:pt x="1317" y="0"/>
                  </a:moveTo>
                  <a:cubicBezTo>
                    <a:pt x="1272" y="0"/>
                    <a:pt x="1225" y="3"/>
                    <a:pt x="1178" y="8"/>
                  </a:cubicBezTo>
                  <a:cubicBezTo>
                    <a:pt x="273" y="117"/>
                    <a:pt x="1" y="1000"/>
                    <a:pt x="1" y="1000"/>
                  </a:cubicBezTo>
                  <a:cubicBezTo>
                    <a:pt x="1" y="1000"/>
                    <a:pt x="579" y="300"/>
                    <a:pt x="1139" y="300"/>
                  </a:cubicBezTo>
                  <a:cubicBezTo>
                    <a:pt x="1159" y="300"/>
                    <a:pt x="1179" y="301"/>
                    <a:pt x="1199" y="303"/>
                  </a:cubicBezTo>
                  <a:cubicBezTo>
                    <a:pt x="1777" y="346"/>
                    <a:pt x="2235" y="1055"/>
                    <a:pt x="2235" y="1055"/>
                  </a:cubicBezTo>
                  <a:cubicBezTo>
                    <a:pt x="2235" y="1055"/>
                    <a:pt x="2291" y="1072"/>
                    <a:pt x="2357" y="1072"/>
                  </a:cubicBezTo>
                  <a:cubicBezTo>
                    <a:pt x="2418" y="1072"/>
                    <a:pt x="2487" y="1057"/>
                    <a:pt x="2529" y="1000"/>
                  </a:cubicBezTo>
                  <a:cubicBezTo>
                    <a:pt x="2601" y="887"/>
                    <a:pt x="2135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440473" y="685402"/>
              <a:ext cx="63987" cy="18704"/>
            </a:xfrm>
            <a:custGeom>
              <a:avLst/>
              <a:gdLst/>
              <a:ahLst/>
              <a:cxnLst/>
              <a:rect l="l" t="t" r="r" b="b"/>
              <a:pathLst>
                <a:path w="1755" h="513" extrusionOk="0">
                  <a:moveTo>
                    <a:pt x="1526" y="1"/>
                  </a:moveTo>
                  <a:cubicBezTo>
                    <a:pt x="1526" y="1"/>
                    <a:pt x="1242" y="359"/>
                    <a:pt x="782" y="359"/>
                  </a:cubicBezTo>
                  <a:cubicBezTo>
                    <a:pt x="741" y="359"/>
                    <a:pt x="698" y="356"/>
                    <a:pt x="654" y="349"/>
                  </a:cubicBezTo>
                  <a:cubicBezTo>
                    <a:pt x="131" y="273"/>
                    <a:pt x="0" y="99"/>
                    <a:pt x="0" y="99"/>
                  </a:cubicBezTo>
                  <a:lnTo>
                    <a:pt x="0" y="99"/>
                  </a:lnTo>
                  <a:cubicBezTo>
                    <a:pt x="0" y="99"/>
                    <a:pt x="240" y="513"/>
                    <a:pt x="676" y="513"/>
                  </a:cubicBezTo>
                  <a:cubicBezTo>
                    <a:pt x="1461" y="513"/>
                    <a:pt x="1679" y="262"/>
                    <a:pt x="1711" y="186"/>
                  </a:cubicBezTo>
                  <a:cubicBezTo>
                    <a:pt x="1755" y="110"/>
                    <a:pt x="1526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29"/>
            <p:cNvSpPr/>
            <p:nvPr/>
          </p:nvSpPr>
          <p:spPr>
            <a:xfrm>
              <a:off x="4427092" y="615582"/>
              <a:ext cx="94869" cy="39122"/>
            </a:xfrm>
            <a:custGeom>
              <a:avLst/>
              <a:gdLst/>
              <a:ahLst/>
              <a:cxnLst/>
              <a:rect l="l" t="t" r="r" b="b"/>
              <a:pathLst>
                <a:path w="2602" h="1073" extrusionOk="0">
                  <a:moveTo>
                    <a:pt x="1285" y="0"/>
                  </a:moveTo>
                  <a:cubicBezTo>
                    <a:pt x="467" y="0"/>
                    <a:pt x="1" y="887"/>
                    <a:pt x="73" y="1000"/>
                  </a:cubicBezTo>
                  <a:cubicBezTo>
                    <a:pt x="115" y="1057"/>
                    <a:pt x="184" y="1072"/>
                    <a:pt x="245" y="1072"/>
                  </a:cubicBezTo>
                  <a:cubicBezTo>
                    <a:pt x="311" y="1072"/>
                    <a:pt x="367" y="1055"/>
                    <a:pt x="367" y="1055"/>
                  </a:cubicBezTo>
                  <a:cubicBezTo>
                    <a:pt x="367" y="1055"/>
                    <a:pt x="825" y="346"/>
                    <a:pt x="1403" y="303"/>
                  </a:cubicBezTo>
                  <a:cubicBezTo>
                    <a:pt x="1423" y="301"/>
                    <a:pt x="1443" y="300"/>
                    <a:pt x="1463" y="300"/>
                  </a:cubicBezTo>
                  <a:cubicBezTo>
                    <a:pt x="2023" y="300"/>
                    <a:pt x="2601" y="1000"/>
                    <a:pt x="2601" y="1000"/>
                  </a:cubicBezTo>
                  <a:cubicBezTo>
                    <a:pt x="2601" y="1000"/>
                    <a:pt x="2329" y="117"/>
                    <a:pt x="1424" y="8"/>
                  </a:cubicBezTo>
                  <a:cubicBezTo>
                    <a:pt x="1377" y="3"/>
                    <a:pt x="1331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29"/>
            <p:cNvSpPr/>
            <p:nvPr/>
          </p:nvSpPr>
          <p:spPr>
            <a:xfrm>
              <a:off x="4388008" y="683433"/>
              <a:ext cx="38976" cy="91697"/>
            </a:xfrm>
            <a:custGeom>
              <a:avLst/>
              <a:gdLst/>
              <a:ahLst/>
              <a:cxnLst/>
              <a:rect l="l" t="t" r="r" b="b"/>
              <a:pathLst>
                <a:path w="1069" h="2515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7" y="0"/>
                    <a:pt x="371" y="1155"/>
                    <a:pt x="513" y="1493"/>
                  </a:cubicBezTo>
                  <a:cubicBezTo>
                    <a:pt x="665" y="1831"/>
                    <a:pt x="709" y="1896"/>
                    <a:pt x="720" y="2114"/>
                  </a:cubicBezTo>
                  <a:cubicBezTo>
                    <a:pt x="720" y="2297"/>
                    <a:pt x="428" y="2473"/>
                    <a:pt x="154" y="2473"/>
                  </a:cubicBezTo>
                  <a:cubicBezTo>
                    <a:pt x="101" y="2473"/>
                    <a:pt x="50" y="2466"/>
                    <a:pt x="1" y="2452"/>
                  </a:cubicBezTo>
                  <a:lnTo>
                    <a:pt x="1" y="2452"/>
                  </a:lnTo>
                  <a:cubicBezTo>
                    <a:pt x="1" y="2452"/>
                    <a:pt x="208" y="2514"/>
                    <a:pt x="425" y="2514"/>
                  </a:cubicBezTo>
                  <a:cubicBezTo>
                    <a:pt x="595" y="2514"/>
                    <a:pt x="771" y="2477"/>
                    <a:pt x="862" y="2343"/>
                  </a:cubicBezTo>
                  <a:cubicBezTo>
                    <a:pt x="1069" y="2049"/>
                    <a:pt x="687" y="1482"/>
                    <a:pt x="611" y="1286"/>
                  </a:cubicBezTo>
                  <a:cubicBezTo>
                    <a:pt x="546" y="1079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29"/>
            <p:cNvSpPr/>
            <p:nvPr/>
          </p:nvSpPr>
          <p:spPr>
            <a:xfrm>
              <a:off x="4307761" y="716392"/>
              <a:ext cx="61216" cy="25887"/>
            </a:xfrm>
            <a:custGeom>
              <a:avLst/>
              <a:gdLst/>
              <a:ahLst/>
              <a:cxnLst/>
              <a:rect l="l" t="t" r="r" b="b"/>
              <a:pathLst>
                <a:path w="1679" h="710" extrusionOk="0">
                  <a:moveTo>
                    <a:pt x="839" y="1"/>
                  </a:moveTo>
                  <a:cubicBezTo>
                    <a:pt x="371" y="1"/>
                    <a:pt x="0" y="164"/>
                    <a:pt x="0" y="349"/>
                  </a:cubicBezTo>
                  <a:cubicBezTo>
                    <a:pt x="0" y="546"/>
                    <a:pt x="371" y="709"/>
                    <a:pt x="839" y="709"/>
                  </a:cubicBezTo>
                  <a:cubicBezTo>
                    <a:pt x="1308" y="709"/>
                    <a:pt x="1679" y="546"/>
                    <a:pt x="1679" y="349"/>
                  </a:cubicBezTo>
                  <a:cubicBezTo>
                    <a:pt x="1679" y="164"/>
                    <a:pt x="1308" y="1"/>
                    <a:pt x="8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29"/>
            <p:cNvSpPr/>
            <p:nvPr/>
          </p:nvSpPr>
          <p:spPr>
            <a:xfrm>
              <a:off x="4442842" y="716392"/>
              <a:ext cx="61617" cy="25887"/>
            </a:xfrm>
            <a:custGeom>
              <a:avLst/>
              <a:gdLst/>
              <a:ahLst/>
              <a:cxnLst/>
              <a:rect l="l" t="t" r="r" b="b"/>
              <a:pathLst>
                <a:path w="1690" h="710" extrusionOk="0">
                  <a:moveTo>
                    <a:pt x="840" y="1"/>
                  </a:moveTo>
                  <a:cubicBezTo>
                    <a:pt x="371" y="1"/>
                    <a:pt x="1" y="164"/>
                    <a:pt x="1" y="349"/>
                  </a:cubicBezTo>
                  <a:cubicBezTo>
                    <a:pt x="1" y="546"/>
                    <a:pt x="371" y="709"/>
                    <a:pt x="840" y="709"/>
                  </a:cubicBezTo>
                  <a:cubicBezTo>
                    <a:pt x="1308" y="709"/>
                    <a:pt x="1690" y="546"/>
                    <a:pt x="1690" y="349"/>
                  </a:cubicBezTo>
                  <a:cubicBezTo>
                    <a:pt x="1690" y="164"/>
                    <a:pt x="1308" y="1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29"/>
            <p:cNvSpPr/>
            <p:nvPr/>
          </p:nvSpPr>
          <p:spPr>
            <a:xfrm>
              <a:off x="4375210" y="797806"/>
              <a:ext cx="56148" cy="15641"/>
            </a:xfrm>
            <a:custGeom>
              <a:avLst/>
              <a:gdLst/>
              <a:ahLst/>
              <a:cxnLst/>
              <a:rect l="l" t="t" r="r" b="b"/>
              <a:pathLst>
                <a:path w="1540" h="429" extrusionOk="0">
                  <a:moveTo>
                    <a:pt x="1504" y="0"/>
                  </a:moveTo>
                  <a:cubicBezTo>
                    <a:pt x="1454" y="0"/>
                    <a:pt x="1314" y="157"/>
                    <a:pt x="897" y="209"/>
                  </a:cubicBezTo>
                  <a:cubicBezTo>
                    <a:pt x="814" y="219"/>
                    <a:pt x="738" y="224"/>
                    <a:pt x="668" y="224"/>
                  </a:cubicBezTo>
                  <a:cubicBezTo>
                    <a:pt x="294" y="224"/>
                    <a:pt x="101" y="100"/>
                    <a:pt x="101" y="100"/>
                  </a:cubicBezTo>
                  <a:cubicBezTo>
                    <a:pt x="84" y="92"/>
                    <a:pt x="72" y="89"/>
                    <a:pt x="65" y="89"/>
                  </a:cubicBezTo>
                  <a:cubicBezTo>
                    <a:pt x="1" y="89"/>
                    <a:pt x="429" y="429"/>
                    <a:pt x="691" y="429"/>
                  </a:cubicBezTo>
                  <a:cubicBezTo>
                    <a:pt x="702" y="429"/>
                    <a:pt x="712" y="428"/>
                    <a:pt x="722" y="427"/>
                  </a:cubicBezTo>
                  <a:cubicBezTo>
                    <a:pt x="1016" y="405"/>
                    <a:pt x="1540" y="143"/>
                    <a:pt x="1529" y="34"/>
                  </a:cubicBezTo>
                  <a:cubicBezTo>
                    <a:pt x="1524" y="10"/>
                    <a:pt x="1517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29"/>
            <p:cNvSpPr/>
            <p:nvPr/>
          </p:nvSpPr>
          <p:spPr>
            <a:xfrm>
              <a:off x="3467374" y="436640"/>
              <a:ext cx="416847" cy="534103"/>
            </a:xfrm>
            <a:custGeom>
              <a:avLst/>
              <a:gdLst/>
              <a:ahLst/>
              <a:cxnLst/>
              <a:rect l="l" t="t" r="r" b="b"/>
              <a:pathLst>
                <a:path w="11433" h="14649" extrusionOk="0">
                  <a:moveTo>
                    <a:pt x="5430" y="1"/>
                  </a:moveTo>
                  <a:cubicBezTo>
                    <a:pt x="4616" y="1"/>
                    <a:pt x="3284" y="315"/>
                    <a:pt x="2017" y="2007"/>
                  </a:cubicBezTo>
                  <a:cubicBezTo>
                    <a:pt x="1" y="4688"/>
                    <a:pt x="1788" y="7194"/>
                    <a:pt x="2387" y="7946"/>
                  </a:cubicBezTo>
                  <a:cubicBezTo>
                    <a:pt x="2976" y="8698"/>
                    <a:pt x="4981" y="11368"/>
                    <a:pt x="4981" y="11368"/>
                  </a:cubicBezTo>
                  <a:lnTo>
                    <a:pt x="11433" y="14648"/>
                  </a:lnTo>
                  <a:cubicBezTo>
                    <a:pt x="11433" y="14648"/>
                    <a:pt x="10833" y="5102"/>
                    <a:pt x="10158" y="2900"/>
                  </a:cubicBezTo>
                  <a:cubicBezTo>
                    <a:pt x="9471" y="699"/>
                    <a:pt x="6213" y="110"/>
                    <a:pt x="6213" y="110"/>
                  </a:cubicBezTo>
                  <a:cubicBezTo>
                    <a:pt x="6213" y="110"/>
                    <a:pt x="5912" y="1"/>
                    <a:pt x="5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29"/>
            <p:cNvSpPr/>
            <p:nvPr/>
          </p:nvSpPr>
          <p:spPr>
            <a:xfrm>
              <a:off x="3447613" y="430478"/>
              <a:ext cx="176357" cy="169539"/>
            </a:xfrm>
            <a:custGeom>
              <a:avLst/>
              <a:gdLst/>
              <a:ahLst/>
              <a:cxnLst/>
              <a:rect l="l" t="t" r="r" b="b"/>
              <a:pathLst>
                <a:path w="4837" h="4650" extrusionOk="0">
                  <a:moveTo>
                    <a:pt x="2668" y="1"/>
                  </a:moveTo>
                  <a:cubicBezTo>
                    <a:pt x="667" y="1"/>
                    <a:pt x="0" y="1637"/>
                    <a:pt x="325" y="3047"/>
                  </a:cubicBezTo>
                  <a:cubicBezTo>
                    <a:pt x="673" y="4573"/>
                    <a:pt x="2123" y="4650"/>
                    <a:pt x="2123" y="4650"/>
                  </a:cubicBezTo>
                  <a:lnTo>
                    <a:pt x="4281" y="2568"/>
                  </a:lnTo>
                  <a:cubicBezTo>
                    <a:pt x="4281" y="2568"/>
                    <a:pt x="4837" y="236"/>
                    <a:pt x="3136" y="29"/>
                  </a:cubicBezTo>
                  <a:cubicBezTo>
                    <a:pt x="2973" y="10"/>
                    <a:pt x="2817" y="1"/>
                    <a:pt x="2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29"/>
            <p:cNvSpPr/>
            <p:nvPr/>
          </p:nvSpPr>
          <p:spPr>
            <a:xfrm>
              <a:off x="3313224" y="956805"/>
              <a:ext cx="700943" cy="915912"/>
            </a:xfrm>
            <a:custGeom>
              <a:avLst/>
              <a:gdLst/>
              <a:ahLst/>
              <a:cxnLst/>
              <a:rect l="l" t="t" r="r" b="b"/>
              <a:pathLst>
                <a:path w="19225" h="25121" extrusionOk="0">
                  <a:moveTo>
                    <a:pt x="9444" y="0"/>
                  </a:moveTo>
                  <a:cubicBezTo>
                    <a:pt x="4654" y="0"/>
                    <a:pt x="1454" y="2799"/>
                    <a:pt x="0" y="4795"/>
                  </a:cubicBezTo>
                  <a:lnTo>
                    <a:pt x="0" y="25120"/>
                  </a:lnTo>
                  <a:lnTo>
                    <a:pt x="19225" y="25120"/>
                  </a:lnTo>
                  <a:cubicBezTo>
                    <a:pt x="19148" y="22396"/>
                    <a:pt x="19017" y="7008"/>
                    <a:pt x="18810" y="6354"/>
                  </a:cubicBezTo>
                  <a:cubicBezTo>
                    <a:pt x="18222" y="4490"/>
                    <a:pt x="17132" y="3248"/>
                    <a:pt x="15672" y="2278"/>
                  </a:cubicBezTo>
                  <a:cubicBezTo>
                    <a:pt x="14200" y="1319"/>
                    <a:pt x="10724" y="65"/>
                    <a:pt x="10724" y="65"/>
                  </a:cubicBezTo>
                  <a:cubicBezTo>
                    <a:pt x="10286" y="21"/>
                    <a:pt x="9859" y="0"/>
                    <a:pt x="9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29"/>
            <p:cNvSpPr/>
            <p:nvPr/>
          </p:nvSpPr>
          <p:spPr>
            <a:xfrm>
              <a:off x="3574601" y="832406"/>
              <a:ext cx="214676" cy="296894"/>
            </a:xfrm>
            <a:custGeom>
              <a:avLst/>
              <a:gdLst/>
              <a:ahLst/>
              <a:cxnLst/>
              <a:rect l="l" t="t" r="r" b="b"/>
              <a:pathLst>
                <a:path w="5888" h="8143" extrusionOk="0">
                  <a:moveTo>
                    <a:pt x="1277" y="1"/>
                  </a:moveTo>
                  <a:cubicBezTo>
                    <a:pt x="1277" y="1"/>
                    <a:pt x="1277" y="3674"/>
                    <a:pt x="623" y="4480"/>
                  </a:cubicBezTo>
                  <a:cubicBezTo>
                    <a:pt x="0" y="5248"/>
                    <a:pt x="337" y="8142"/>
                    <a:pt x="2565" y="8142"/>
                  </a:cubicBezTo>
                  <a:cubicBezTo>
                    <a:pt x="2676" y="8142"/>
                    <a:pt x="2791" y="8135"/>
                    <a:pt x="2912" y="8120"/>
                  </a:cubicBezTo>
                  <a:cubicBezTo>
                    <a:pt x="5451" y="7804"/>
                    <a:pt x="5887" y="5504"/>
                    <a:pt x="5451" y="4851"/>
                  </a:cubicBezTo>
                  <a:cubicBezTo>
                    <a:pt x="5015" y="4197"/>
                    <a:pt x="4645" y="4044"/>
                    <a:pt x="4514" y="3107"/>
                  </a:cubicBezTo>
                  <a:cubicBezTo>
                    <a:pt x="4394" y="2181"/>
                    <a:pt x="4394" y="273"/>
                    <a:pt x="4394" y="273"/>
                  </a:cubicBezTo>
                  <a:lnTo>
                    <a:pt x="1277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29"/>
            <p:cNvSpPr/>
            <p:nvPr/>
          </p:nvSpPr>
          <p:spPr>
            <a:xfrm>
              <a:off x="3618352" y="832406"/>
              <a:ext cx="118459" cy="94650"/>
            </a:xfrm>
            <a:custGeom>
              <a:avLst/>
              <a:gdLst/>
              <a:ahLst/>
              <a:cxnLst/>
              <a:rect l="l" t="t" r="r" b="b"/>
              <a:pathLst>
                <a:path w="3249" h="2596" extrusionOk="0">
                  <a:moveTo>
                    <a:pt x="77" y="1"/>
                  </a:moveTo>
                  <a:cubicBezTo>
                    <a:pt x="77" y="1"/>
                    <a:pt x="77" y="905"/>
                    <a:pt x="1" y="1919"/>
                  </a:cubicBezTo>
                  <a:cubicBezTo>
                    <a:pt x="23" y="1941"/>
                    <a:pt x="55" y="1963"/>
                    <a:pt x="77" y="1984"/>
                  </a:cubicBezTo>
                  <a:cubicBezTo>
                    <a:pt x="680" y="2390"/>
                    <a:pt x="1384" y="2596"/>
                    <a:pt x="2042" y="2596"/>
                  </a:cubicBezTo>
                  <a:cubicBezTo>
                    <a:pt x="2479" y="2596"/>
                    <a:pt x="2896" y="2505"/>
                    <a:pt x="3249" y="2322"/>
                  </a:cubicBezTo>
                  <a:cubicBezTo>
                    <a:pt x="3194" y="1374"/>
                    <a:pt x="3194" y="273"/>
                    <a:pt x="3194" y="273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29"/>
            <p:cNvSpPr/>
            <p:nvPr/>
          </p:nvSpPr>
          <p:spPr>
            <a:xfrm>
              <a:off x="3502448" y="562972"/>
              <a:ext cx="375429" cy="322233"/>
            </a:xfrm>
            <a:custGeom>
              <a:avLst/>
              <a:gdLst/>
              <a:ahLst/>
              <a:cxnLst/>
              <a:rect l="l" t="t" r="r" b="b"/>
              <a:pathLst>
                <a:path w="10297" h="8838" extrusionOk="0">
                  <a:moveTo>
                    <a:pt x="4449" y="0"/>
                  </a:moveTo>
                  <a:cubicBezTo>
                    <a:pt x="3696" y="0"/>
                    <a:pt x="2984" y="164"/>
                    <a:pt x="2450" y="569"/>
                  </a:cubicBezTo>
                  <a:cubicBezTo>
                    <a:pt x="2450" y="569"/>
                    <a:pt x="1011" y="2476"/>
                    <a:pt x="1414" y="3980"/>
                  </a:cubicBezTo>
                  <a:cubicBezTo>
                    <a:pt x="1146" y="3735"/>
                    <a:pt x="808" y="3467"/>
                    <a:pt x="560" y="3467"/>
                  </a:cubicBezTo>
                  <a:cubicBezTo>
                    <a:pt x="466" y="3467"/>
                    <a:pt x="385" y="3505"/>
                    <a:pt x="325" y="3598"/>
                  </a:cubicBezTo>
                  <a:cubicBezTo>
                    <a:pt x="0" y="4090"/>
                    <a:pt x="1034" y="6047"/>
                    <a:pt x="1743" y="6047"/>
                  </a:cubicBezTo>
                  <a:cubicBezTo>
                    <a:pt x="1820" y="6047"/>
                    <a:pt x="1892" y="6024"/>
                    <a:pt x="1959" y="5974"/>
                  </a:cubicBezTo>
                  <a:cubicBezTo>
                    <a:pt x="1970" y="5963"/>
                    <a:pt x="1981" y="5952"/>
                    <a:pt x="2003" y="5941"/>
                  </a:cubicBezTo>
                  <a:cubicBezTo>
                    <a:pt x="2373" y="7009"/>
                    <a:pt x="2809" y="7925"/>
                    <a:pt x="3256" y="8230"/>
                  </a:cubicBezTo>
                  <a:cubicBezTo>
                    <a:pt x="3854" y="8633"/>
                    <a:pt x="4557" y="8837"/>
                    <a:pt x="5213" y="8837"/>
                  </a:cubicBezTo>
                  <a:cubicBezTo>
                    <a:pt x="6029" y="8837"/>
                    <a:pt x="6772" y="8522"/>
                    <a:pt x="7147" y="7881"/>
                  </a:cubicBezTo>
                  <a:cubicBezTo>
                    <a:pt x="7387" y="7478"/>
                    <a:pt x="7681" y="6770"/>
                    <a:pt x="7953" y="5974"/>
                  </a:cubicBezTo>
                  <a:cubicBezTo>
                    <a:pt x="7966" y="5975"/>
                    <a:pt x="7978" y="5975"/>
                    <a:pt x="7991" y="5975"/>
                  </a:cubicBezTo>
                  <a:cubicBezTo>
                    <a:pt x="9020" y="5975"/>
                    <a:pt x="10297" y="4213"/>
                    <a:pt x="9414" y="3631"/>
                  </a:cubicBezTo>
                  <a:cubicBezTo>
                    <a:pt x="9327" y="3574"/>
                    <a:pt x="9241" y="3551"/>
                    <a:pt x="9160" y="3551"/>
                  </a:cubicBezTo>
                  <a:cubicBezTo>
                    <a:pt x="8822" y="3551"/>
                    <a:pt x="8553" y="3947"/>
                    <a:pt x="8553" y="3947"/>
                  </a:cubicBezTo>
                  <a:cubicBezTo>
                    <a:pt x="8553" y="3947"/>
                    <a:pt x="8553" y="3958"/>
                    <a:pt x="8542" y="3969"/>
                  </a:cubicBezTo>
                  <a:cubicBezTo>
                    <a:pt x="8738" y="3141"/>
                    <a:pt x="8847" y="2389"/>
                    <a:pt x="8782" y="1964"/>
                  </a:cubicBezTo>
                  <a:cubicBezTo>
                    <a:pt x="8656" y="1113"/>
                    <a:pt x="6411" y="0"/>
                    <a:pt x="444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29"/>
            <p:cNvSpPr/>
            <p:nvPr/>
          </p:nvSpPr>
          <p:spPr>
            <a:xfrm>
              <a:off x="3711651" y="642562"/>
              <a:ext cx="93520" cy="30553"/>
            </a:xfrm>
            <a:custGeom>
              <a:avLst/>
              <a:gdLst/>
              <a:ahLst/>
              <a:cxnLst/>
              <a:rect l="l" t="t" r="r" b="b"/>
              <a:pathLst>
                <a:path w="2565" h="838" extrusionOk="0">
                  <a:moveTo>
                    <a:pt x="1238" y="0"/>
                  </a:moveTo>
                  <a:cubicBezTo>
                    <a:pt x="631" y="0"/>
                    <a:pt x="0" y="628"/>
                    <a:pt x="79" y="707"/>
                  </a:cubicBezTo>
                  <a:cubicBezTo>
                    <a:pt x="117" y="749"/>
                    <a:pt x="158" y="761"/>
                    <a:pt x="193" y="761"/>
                  </a:cubicBezTo>
                  <a:cubicBezTo>
                    <a:pt x="240" y="761"/>
                    <a:pt x="275" y="740"/>
                    <a:pt x="275" y="740"/>
                  </a:cubicBezTo>
                  <a:cubicBezTo>
                    <a:pt x="572" y="422"/>
                    <a:pt x="908" y="313"/>
                    <a:pt x="1228" y="313"/>
                  </a:cubicBezTo>
                  <a:cubicBezTo>
                    <a:pt x="1932" y="313"/>
                    <a:pt x="2564" y="838"/>
                    <a:pt x="2564" y="838"/>
                  </a:cubicBezTo>
                  <a:cubicBezTo>
                    <a:pt x="2564" y="838"/>
                    <a:pt x="2303" y="227"/>
                    <a:pt x="1420" y="20"/>
                  </a:cubicBezTo>
                  <a:cubicBezTo>
                    <a:pt x="1360" y="6"/>
                    <a:pt x="1299" y="0"/>
                    <a:pt x="1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29"/>
            <p:cNvSpPr/>
            <p:nvPr/>
          </p:nvSpPr>
          <p:spPr>
            <a:xfrm>
              <a:off x="3567892" y="642562"/>
              <a:ext cx="93520" cy="30553"/>
            </a:xfrm>
            <a:custGeom>
              <a:avLst/>
              <a:gdLst/>
              <a:ahLst/>
              <a:cxnLst/>
              <a:rect l="l" t="t" r="r" b="b"/>
              <a:pathLst>
                <a:path w="2565" h="838" extrusionOk="0">
                  <a:moveTo>
                    <a:pt x="1335" y="0"/>
                  </a:moveTo>
                  <a:cubicBezTo>
                    <a:pt x="1275" y="0"/>
                    <a:pt x="1215" y="6"/>
                    <a:pt x="1156" y="20"/>
                  </a:cubicBezTo>
                  <a:cubicBezTo>
                    <a:pt x="262" y="227"/>
                    <a:pt x="1" y="838"/>
                    <a:pt x="1" y="838"/>
                  </a:cubicBezTo>
                  <a:cubicBezTo>
                    <a:pt x="1" y="838"/>
                    <a:pt x="633" y="313"/>
                    <a:pt x="1337" y="313"/>
                  </a:cubicBezTo>
                  <a:cubicBezTo>
                    <a:pt x="1657" y="313"/>
                    <a:pt x="1993" y="422"/>
                    <a:pt x="2289" y="740"/>
                  </a:cubicBezTo>
                  <a:cubicBezTo>
                    <a:pt x="2289" y="740"/>
                    <a:pt x="2325" y="761"/>
                    <a:pt x="2372" y="761"/>
                  </a:cubicBezTo>
                  <a:cubicBezTo>
                    <a:pt x="2407" y="761"/>
                    <a:pt x="2448" y="749"/>
                    <a:pt x="2486" y="707"/>
                  </a:cubicBezTo>
                  <a:cubicBezTo>
                    <a:pt x="2565" y="628"/>
                    <a:pt x="1934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29"/>
            <p:cNvSpPr/>
            <p:nvPr/>
          </p:nvSpPr>
          <p:spPr>
            <a:xfrm>
              <a:off x="3591736" y="559435"/>
              <a:ext cx="254345" cy="97093"/>
            </a:xfrm>
            <a:custGeom>
              <a:avLst/>
              <a:gdLst/>
              <a:ahLst/>
              <a:cxnLst/>
              <a:rect l="l" t="t" r="r" b="b"/>
              <a:pathLst>
                <a:path w="6976" h="2663" extrusionOk="0">
                  <a:moveTo>
                    <a:pt x="1960" y="0"/>
                  </a:moveTo>
                  <a:cubicBezTo>
                    <a:pt x="1153" y="0"/>
                    <a:pt x="427" y="172"/>
                    <a:pt x="1" y="666"/>
                  </a:cubicBezTo>
                  <a:cubicBezTo>
                    <a:pt x="1" y="666"/>
                    <a:pt x="1494" y="1756"/>
                    <a:pt x="2954" y="2191"/>
                  </a:cubicBezTo>
                  <a:cubicBezTo>
                    <a:pt x="4011" y="2507"/>
                    <a:pt x="5285" y="2663"/>
                    <a:pt x="6036" y="2663"/>
                  </a:cubicBezTo>
                  <a:cubicBezTo>
                    <a:pt x="6323" y="2663"/>
                    <a:pt x="6533" y="2640"/>
                    <a:pt x="6627" y="2595"/>
                  </a:cubicBezTo>
                  <a:cubicBezTo>
                    <a:pt x="6976" y="2442"/>
                    <a:pt x="6474" y="949"/>
                    <a:pt x="6158" y="884"/>
                  </a:cubicBezTo>
                  <a:cubicBezTo>
                    <a:pt x="5948" y="846"/>
                    <a:pt x="3753" y="0"/>
                    <a:pt x="1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29"/>
            <p:cNvSpPr/>
            <p:nvPr/>
          </p:nvSpPr>
          <p:spPr>
            <a:xfrm>
              <a:off x="3536501" y="670563"/>
              <a:ext cx="143908" cy="80832"/>
            </a:xfrm>
            <a:custGeom>
              <a:avLst/>
              <a:gdLst/>
              <a:ahLst/>
              <a:cxnLst/>
              <a:rect l="l" t="t" r="r" b="b"/>
              <a:pathLst>
                <a:path w="3947" h="2217" extrusionOk="0">
                  <a:moveTo>
                    <a:pt x="2132" y="0"/>
                  </a:moveTo>
                  <a:cubicBezTo>
                    <a:pt x="1207" y="0"/>
                    <a:pt x="153" y="81"/>
                    <a:pt x="153" y="81"/>
                  </a:cubicBezTo>
                  <a:cubicBezTo>
                    <a:pt x="1" y="113"/>
                    <a:pt x="470" y="1726"/>
                    <a:pt x="753" y="1977"/>
                  </a:cubicBezTo>
                  <a:cubicBezTo>
                    <a:pt x="915" y="2115"/>
                    <a:pt x="1476" y="2216"/>
                    <a:pt x="2048" y="2216"/>
                  </a:cubicBezTo>
                  <a:cubicBezTo>
                    <a:pt x="2515" y="2216"/>
                    <a:pt x="2990" y="2149"/>
                    <a:pt x="3259" y="1977"/>
                  </a:cubicBezTo>
                  <a:cubicBezTo>
                    <a:pt x="3848" y="1596"/>
                    <a:pt x="3946" y="375"/>
                    <a:pt x="3412" y="124"/>
                  </a:cubicBezTo>
                  <a:cubicBezTo>
                    <a:pt x="3207" y="30"/>
                    <a:pt x="2693" y="0"/>
                    <a:pt x="2132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29"/>
            <p:cNvSpPr/>
            <p:nvPr/>
          </p:nvSpPr>
          <p:spPr>
            <a:xfrm>
              <a:off x="3687114" y="670563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17" y="0"/>
                  </a:moveTo>
                  <a:cubicBezTo>
                    <a:pt x="1255" y="0"/>
                    <a:pt x="740" y="30"/>
                    <a:pt x="534" y="124"/>
                  </a:cubicBezTo>
                  <a:cubicBezTo>
                    <a:pt x="0" y="375"/>
                    <a:pt x="98" y="1596"/>
                    <a:pt x="687" y="1977"/>
                  </a:cubicBezTo>
                  <a:cubicBezTo>
                    <a:pt x="957" y="2149"/>
                    <a:pt x="1433" y="2216"/>
                    <a:pt x="1902" y="2216"/>
                  </a:cubicBezTo>
                  <a:cubicBezTo>
                    <a:pt x="2476" y="2216"/>
                    <a:pt x="3038" y="2115"/>
                    <a:pt x="3193" y="1977"/>
                  </a:cubicBezTo>
                  <a:cubicBezTo>
                    <a:pt x="3477" y="1726"/>
                    <a:pt x="3945" y="113"/>
                    <a:pt x="3804" y="81"/>
                  </a:cubicBezTo>
                  <a:cubicBezTo>
                    <a:pt x="3804" y="81"/>
                    <a:pt x="2746" y="0"/>
                    <a:pt x="1817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29"/>
            <p:cNvSpPr/>
            <p:nvPr/>
          </p:nvSpPr>
          <p:spPr>
            <a:xfrm>
              <a:off x="3536501" y="670563"/>
              <a:ext cx="143908" cy="80832"/>
            </a:xfrm>
            <a:custGeom>
              <a:avLst/>
              <a:gdLst/>
              <a:ahLst/>
              <a:cxnLst/>
              <a:rect l="l" t="t" r="r" b="b"/>
              <a:pathLst>
                <a:path w="3947" h="2217" extrusionOk="0">
                  <a:moveTo>
                    <a:pt x="2132" y="0"/>
                  </a:moveTo>
                  <a:cubicBezTo>
                    <a:pt x="1207" y="0"/>
                    <a:pt x="153" y="81"/>
                    <a:pt x="153" y="81"/>
                  </a:cubicBezTo>
                  <a:cubicBezTo>
                    <a:pt x="1" y="113"/>
                    <a:pt x="470" y="1726"/>
                    <a:pt x="753" y="1977"/>
                  </a:cubicBezTo>
                  <a:cubicBezTo>
                    <a:pt x="915" y="2115"/>
                    <a:pt x="1476" y="2216"/>
                    <a:pt x="2048" y="2216"/>
                  </a:cubicBezTo>
                  <a:cubicBezTo>
                    <a:pt x="2515" y="2216"/>
                    <a:pt x="2990" y="2149"/>
                    <a:pt x="3259" y="1977"/>
                  </a:cubicBezTo>
                  <a:cubicBezTo>
                    <a:pt x="3848" y="1596"/>
                    <a:pt x="3946" y="375"/>
                    <a:pt x="3412" y="124"/>
                  </a:cubicBezTo>
                  <a:cubicBezTo>
                    <a:pt x="3207" y="30"/>
                    <a:pt x="2693" y="0"/>
                    <a:pt x="2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29"/>
            <p:cNvSpPr/>
            <p:nvPr/>
          </p:nvSpPr>
          <p:spPr>
            <a:xfrm>
              <a:off x="3687114" y="670563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17" y="0"/>
                  </a:moveTo>
                  <a:cubicBezTo>
                    <a:pt x="1255" y="0"/>
                    <a:pt x="740" y="30"/>
                    <a:pt x="534" y="124"/>
                  </a:cubicBezTo>
                  <a:cubicBezTo>
                    <a:pt x="0" y="375"/>
                    <a:pt x="98" y="1596"/>
                    <a:pt x="687" y="1977"/>
                  </a:cubicBezTo>
                  <a:cubicBezTo>
                    <a:pt x="957" y="2149"/>
                    <a:pt x="1433" y="2216"/>
                    <a:pt x="1902" y="2216"/>
                  </a:cubicBezTo>
                  <a:cubicBezTo>
                    <a:pt x="2476" y="2216"/>
                    <a:pt x="3038" y="2115"/>
                    <a:pt x="3193" y="1977"/>
                  </a:cubicBezTo>
                  <a:cubicBezTo>
                    <a:pt x="3477" y="1726"/>
                    <a:pt x="3945" y="113"/>
                    <a:pt x="3804" y="81"/>
                  </a:cubicBezTo>
                  <a:cubicBezTo>
                    <a:pt x="3804" y="81"/>
                    <a:pt x="2746" y="0"/>
                    <a:pt x="1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29"/>
            <p:cNvSpPr/>
            <p:nvPr/>
          </p:nvSpPr>
          <p:spPr>
            <a:xfrm>
              <a:off x="3533329" y="665131"/>
              <a:ext cx="300831" cy="91442"/>
            </a:xfrm>
            <a:custGeom>
              <a:avLst/>
              <a:gdLst/>
              <a:ahLst/>
              <a:cxnLst/>
              <a:rect l="l" t="t" r="r" b="b"/>
              <a:pathLst>
                <a:path w="8251" h="2508" extrusionOk="0">
                  <a:moveTo>
                    <a:pt x="2165" y="292"/>
                  </a:moveTo>
                  <a:cubicBezTo>
                    <a:pt x="2755" y="292"/>
                    <a:pt x="3254" y="322"/>
                    <a:pt x="3434" y="404"/>
                  </a:cubicBezTo>
                  <a:cubicBezTo>
                    <a:pt x="3586" y="480"/>
                    <a:pt x="3684" y="676"/>
                    <a:pt x="3706" y="949"/>
                  </a:cubicBezTo>
                  <a:cubicBezTo>
                    <a:pt x="3728" y="1319"/>
                    <a:pt x="3586" y="1799"/>
                    <a:pt x="3270" y="2006"/>
                  </a:cubicBezTo>
                  <a:cubicBezTo>
                    <a:pt x="3026" y="2162"/>
                    <a:pt x="2581" y="2222"/>
                    <a:pt x="2142" y="2222"/>
                  </a:cubicBezTo>
                  <a:cubicBezTo>
                    <a:pt x="1601" y="2222"/>
                    <a:pt x="1070" y="2131"/>
                    <a:pt x="938" y="2017"/>
                  </a:cubicBezTo>
                  <a:cubicBezTo>
                    <a:pt x="731" y="1832"/>
                    <a:pt x="382" y="698"/>
                    <a:pt x="349" y="360"/>
                  </a:cubicBezTo>
                  <a:cubicBezTo>
                    <a:pt x="894" y="322"/>
                    <a:pt x="1576" y="292"/>
                    <a:pt x="2165" y="292"/>
                  </a:cubicBezTo>
                  <a:close/>
                  <a:moveTo>
                    <a:pt x="6060" y="295"/>
                  </a:moveTo>
                  <a:cubicBezTo>
                    <a:pt x="6660" y="295"/>
                    <a:pt x="7346" y="328"/>
                    <a:pt x="7902" y="360"/>
                  </a:cubicBezTo>
                  <a:cubicBezTo>
                    <a:pt x="7869" y="698"/>
                    <a:pt x="7520" y="1832"/>
                    <a:pt x="7313" y="2017"/>
                  </a:cubicBezTo>
                  <a:cubicBezTo>
                    <a:pt x="7181" y="2131"/>
                    <a:pt x="6650" y="2222"/>
                    <a:pt x="6110" y="2222"/>
                  </a:cubicBezTo>
                  <a:cubicBezTo>
                    <a:pt x="5671" y="2222"/>
                    <a:pt x="5225" y="2162"/>
                    <a:pt x="4981" y="2006"/>
                  </a:cubicBezTo>
                  <a:cubicBezTo>
                    <a:pt x="4665" y="1799"/>
                    <a:pt x="4523" y="1319"/>
                    <a:pt x="4545" y="949"/>
                  </a:cubicBezTo>
                  <a:cubicBezTo>
                    <a:pt x="4567" y="676"/>
                    <a:pt x="4665" y="480"/>
                    <a:pt x="4818" y="404"/>
                  </a:cubicBezTo>
                  <a:cubicBezTo>
                    <a:pt x="4992" y="317"/>
                    <a:pt x="5483" y="295"/>
                    <a:pt x="6060" y="295"/>
                  </a:cubicBezTo>
                  <a:close/>
                  <a:moveTo>
                    <a:pt x="2144" y="0"/>
                  </a:moveTo>
                  <a:cubicBezTo>
                    <a:pt x="1300" y="0"/>
                    <a:pt x="388" y="64"/>
                    <a:pt x="230" y="77"/>
                  </a:cubicBezTo>
                  <a:lnTo>
                    <a:pt x="208" y="88"/>
                  </a:lnTo>
                  <a:cubicBezTo>
                    <a:pt x="175" y="88"/>
                    <a:pt x="99" y="121"/>
                    <a:pt x="77" y="219"/>
                  </a:cubicBezTo>
                  <a:cubicBezTo>
                    <a:pt x="1" y="513"/>
                    <a:pt x="458" y="1973"/>
                    <a:pt x="753" y="2235"/>
                  </a:cubicBezTo>
                  <a:cubicBezTo>
                    <a:pt x="938" y="2398"/>
                    <a:pt x="1526" y="2507"/>
                    <a:pt x="2126" y="2507"/>
                  </a:cubicBezTo>
                  <a:cubicBezTo>
                    <a:pt x="2627" y="2507"/>
                    <a:pt x="3139" y="2431"/>
                    <a:pt x="3423" y="2246"/>
                  </a:cubicBezTo>
                  <a:cubicBezTo>
                    <a:pt x="3859" y="1973"/>
                    <a:pt x="4022" y="1374"/>
                    <a:pt x="3989" y="927"/>
                  </a:cubicBezTo>
                  <a:cubicBezTo>
                    <a:pt x="3989" y="927"/>
                    <a:pt x="3989" y="916"/>
                    <a:pt x="3989" y="905"/>
                  </a:cubicBezTo>
                  <a:cubicBezTo>
                    <a:pt x="4025" y="893"/>
                    <a:pt x="4071" y="885"/>
                    <a:pt x="4123" y="885"/>
                  </a:cubicBezTo>
                  <a:cubicBezTo>
                    <a:pt x="4166" y="885"/>
                    <a:pt x="4213" y="891"/>
                    <a:pt x="4262" y="905"/>
                  </a:cubicBezTo>
                  <a:cubicBezTo>
                    <a:pt x="4262" y="916"/>
                    <a:pt x="4262" y="916"/>
                    <a:pt x="4262" y="927"/>
                  </a:cubicBezTo>
                  <a:cubicBezTo>
                    <a:pt x="4229" y="1374"/>
                    <a:pt x="4393" y="1973"/>
                    <a:pt x="4829" y="2246"/>
                  </a:cubicBezTo>
                  <a:cubicBezTo>
                    <a:pt x="5112" y="2431"/>
                    <a:pt x="5624" y="2507"/>
                    <a:pt x="6126" y="2507"/>
                  </a:cubicBezTo>
                  <a:cubicBezTo>
                    <a:pt x="6725" y="2507"/>
                    <a:pt x="7313" y="2398"/>
                    <a:pt x="7499" y="2235"/>
                  </a:cubicBezTo>
                  <a:cubicBezTo>
                    <a:pt x="7793" y="1973"/>
                    <a:pt x="8251" y="513"/>
                    <a:pt x="8174" y="219"/>
                  </a:cubicBezTo>
                  <a:cubicBezTo>
                    <a:pt x="8153" y="121"/>
                    <a:pt x="8076" y="88"/>
                    <a:pt x="8044" y="88"/>
                  </a:cubicBezTo>
                  <a:lnTo>
                    <a:pt x="8033" y="77"/>
                  </a:lnTo>
                  <a:cubicBezTo>
                    <a:pt x="7868" y="64"/>
                    <a:pt x="6953" y="0"/>
                    <a:pt x="6108" y="0"/>
                  </a:cubicBezTo>
                  <a:cubicBezTo>
                    <a:pt x="5501" y="0"/>
                    <a:pt x="4930" y="33"/>
                    <a:pt x="4698" y="142"/>
                  </a:cubicBezTo>
                  <a:cubicBezTo>
                    <a:pt x="4480" y="241"/>
                    <a:pt x="4338" y="459"/>
                    <a:pt x="4284" y="764"/>
                  </a:cubicBezTo>
                  <a:cubicBezTo>
                    <a:pt x="4230" y="749"/>
                    <a:pt x="4178" y="743"/>
                    <a:pt x="4129" y="743"/>
                  </a:cubicBezTo>
                  <a:cubicBezTo>
                    <a:pt x="4070" y="743"/>
                    <a:pt x="4015" y="752"/>
                    <a:pt x="3968" y="764"/>
                  </a:cubicBezTo>
                  <a:cubicBezTo>
                    <a:pt x="3913" y="469"/>
                    <a:pt x="3771" y="241"/>
                    <a:pt x="3554" y="142"/>
                  </a:cubicBezTo>
                  <a:cubicBezTo>
                    <a:pt x="3321" y="33"/>
                    <a:pt x="2750" y="0"/>
                    <a:pt x="2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29"/>
            <p:cNvSpPr/>
            <p:nvPr/>
          </p:nvSpPr>
          <p:spPr>
            <a:xfrm>
              <a:off x="3686713" y="735461"/>
              <a:ext cx="27855" cy="45393"/>
            </a:xfrm>
            <a:custGeom>
              <a:avLst/>
              <a:gdLst/>
              <a:ahLst/>
              <a:cxnLst/>
              <a:rect l="l" t="t" r="r" b="b"/>
              <a:pathLst>
                <a:path w="764" h="1245" extrusionOk="0">
                  <a:moveTo>
                    <a:pt x="44" y="1"/>
                  </a:moveTo>
                  <a:cubicBezTo>
                    <a:pt x="44" y="1"/>
                    <a:pt x="502" y="807"/>
                    <a:pt x="524" y="938"/>
                  </a:cubicBezTo>
                  <a:cubicBezTo>
                    <a:pt x="545" y="1058"/>
                    <a:pt x="0" y="1243"/>
                    <a:pt x="0" y="1243"/>
                  </a:cubicBezTo>
                  <a:cubicBezTo>
                    <a:pt x="0" y="1243"/>
                    <a:pt x="29" y="1244"/>
                    <a:pt x="76" y="1244"/>
                  </a:cubicBezTo>
                  <a:cubicBezTo>
                    <a:pt x="249" y="1244"/>
                    <a:pt x="666" y="1231"/>
                    <a:pt x="709" y="1101"/>
                  </a:cubicBezTo>
                  <a:cubicBezTo>
                    <a:pt x="763" y="949"/>
                    <a:pt x="44" y="1"/>
                    <a:pt x="44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29"/>
            <p:cNvSpPr/>
            <p:nvPr/>
          </p:nvSpPr>
          <p:spPr>
            <a:xfrm>
              <a:off x="3666041" y="809436"/>
              <a:ext cx="50497" cy="15860"/>
            </a:xfrm>
            <a:custGeom>
              <a:avLst/>
              <a:gdLst/>
              <a:ahLst/>
              <a:cxnLst/>
              <a:rect l="l" t="t" r="r" b="b"/>
              <a:pathLst>
                <a:path w="1385" h="435" extrusionOk="0">
                  <a:moveTo>
                    <a:pt x="932" y="0"/>
                  </a:moveTo>
                  <a:cubicBezTo>
                    <a:pt x="899" y="0"/>
                    <a:pt x="871" y="6"/>
                    <a:pt x="851" y="21"/>
                  </a:cubicBezTo>
                  <a:cubicBezTo>
                    <a:pt x="780" y="72"/>
                    <a:pt x="718" y="89"/>
                    <a:pt x="662" y="89"/>
                  </a:cubicBezTo>
                  <a:cubicBezTo>
                    <a:pt x="562" y="89"/>
                    <a:pt x="481" y="35"/>
                    <a:pt x="404" y="21"/>
                  </a:cubicBezTo>
                  <a:cubicBezTo>
                    <a:pt x="400" y="20"/>
                    <a:pt x="395" y="20"/>
                    <a:pt x="390" y="20"/>
                  </a:cubicBezTo>
                  <a:cubicBezTo>
                    <a:pt x="263" y="20"/>
                    <a:pt x="1" y="151"/>
                    <a:pt x="1" y="151"/>
                  </a:cubicBezTo>
                  <a:cubicBezTo>
                    <a:pt x="1" y="151"/>
                    <a:pt x="349" y="424"/>
                    <a:pt x="633" y="435"/>
                  </a:cubicBezTo>
                  <a:cubicBezTo>
                    <a:pt x="1003" y="435"/>
                    <a:pt x="1385" y="151"/>
                    <a:pt x="1385" y="151"/>
                  </a:cubicBezTo>
                  <a:cubicBezTo>
                    <a:pt x="1385" y="151"/>
                    <a:pt x="1097" y="0"/>
                    <a:pt x="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29"/>
            <p:cNvSpPr/>
            <p:nvPr/>
          </p:nvSpPr>
          <p:spPr>
            <a:xfrm>
              <a:off x="2568214" y="902080"/>
              <a:ext cx="827314" cy="1077502"/>
            </a:xfrm>
            <a:custGeom>
              <a:avLst/>
              <a:gdLst/>
              <a:ahLst/>
              <a:cxnLst/>
              <a:rect l="l" t="t" r="r" b="b"/>
              <a:pathLst>
                <a:path w="22691" h="29553" extrusionOk="0">
                  <a:moveTo>
                    <a:pt x="10012" y="1"/>
                  </a:moveTo>
                  <a:cubicBezTo>
                    <a:pt x="9329" y="1"/>
                    <a:pt x="8643" y="47"/>
                    <a:pt x="7967" y="150"/>
                  </a:cubicBezTo>
                  <a:cubicBezTo>
                    <a:pt x="218" y="1327"/>
                    <a:pt x="0" y="5250"/>
                    <a:pt x="0" y="5250"/>
                  </a:cubicBezTo>
                  <a:lnTo>
                    <a:pt x="992" y="19483"/>
                  </a:lnTo>
                  <a:lnTo>
                    <a:pt x="981" y="29553"/>
                  </a:lnTo>
                  <a:lnTo>
                    <a:pt x="18363" y="27003"/>
                  </a:lnTo>
                  <a:lnTo>
                    <a:pt x="21034" y="17162"/>
                  </a:lnTo>
                  <a:cubicBezTo>
                    <a:pt x="21034" y="17162"/>
                    <a:pt x="22690" y="4324"/>
                    <a:pt x="18113" y="1970"/>
                  </a:cubicBezTo>
                  <a:cubicBezTo>
                    <a:pt x="16140" y="952"/>
                    <a:pt x="13101" y="1"/>
                    <a:pt x="10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29"/>
            <p:cNvSpPr/>
            <p:nvPr/>
          </p:nvSpPr>
          <p:spPr>
            <a:xfrm>
              <a:off x="2604346" y="1617958"/>
              <a:ext cx="706121" cy="52867"/>
            </a:xfrm>
            <a:custGeom>
              <a:avLst/>
              <a:gdLst/>
              <a:ahLst/>
              <a:cxnLst/>
              <a:rect l="l" t="t" r="r" b="b"/>
              <a:pathLst>
                <a:path w="19367" h="1450" extrusionOk="0">
                  <a:moveTo>
                    <a:pt x="1" y="0"/>
                  </a:moveTo>
                  <a:lnTo>
                    <a:pt x="1" y="1450"/>
                  </a:lnTo>
                  <a:lnTo>
                    <a:pt x="18975" y="1450"/>
                  </a:lnTo>
                  <a:lnTo>
                    <a:pt x="193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29"/>
            <p:cNvSpPr/>
            <p:nvPr/>
          </p:nvSpPr>
          <p:spPr>
            <a:xfrm>
              <a:off x="2592824" y="1447511"/>
              <a:ext cx="749435" cy="52867"/>
            </a:xfrm>
            <a:custGeom>
              <a:avLst/>
              <a:gdLst/>
              <a:ahLst/>
              <a:cxnLst/>
              <a:rect l="l" t="t" r="r" b="b"/>
              <a:pathLst>
                <a:path w="20555" h="1450" extrusionOk="0">
                  <a:moveTo>
                    <a:pt x="1" y="0"/>
                  </a:moveTo>
                  <a:lnTo>
                    <a:pt x="99" y="1450"/>
                  </a:lnTo>
                  <a:lnTo>
                    <a:pt x="20435" y="1450"/>
                  </a:lnTo>
                  <a:cubicBezTo>
                    <a:pt x="20478" y="1079"/>
                    <a:pt x="20522" y="578"/>
                    <a:pt x="20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29"/>
            <p:cNvSpPr/>
            <p:nvPr/>
          </p:nvSpPr>
          <p:spPr>
            <a:xfrm>
              <a:off x="2568214" y="1097830"/>
              <a:ext cx="761321" cy="52903"/>
            </a:xfrm>
            <a:custGeom>
              <a:avLst/>
              <a:gdLst/>
              <a:ahLst/>
              <a:cxnLst/>
              <a:rect l="l" t="t" r="r" b="b"/>
              <a:pathLst>
                <a:path w="20881" h="1451" extrusionOk="0">
                  <a:moveTo>
                    <a:pt x="0" y="1"/>
                  </a:moveTo>
                  <a:lnTo>
                    <a:pt x="109" y="1450"/>
                  </a:lnTo>
                  <a:lnTo>
                    <a:pt x="20881" y="1450"/>
                  </a:lnTo>
                  <a:cubicBezTo>
                    <a:pt x="20772" y="949"/>
                    <a:pt x="20652" y="459"/>
                    <a:pt x="20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29"/>
            <p:cNvSpPr/>
            <p:nvPr/>
          </p:nvSpPr>
          <p:spPr>
            <a:xfrm>
              <a:off x="2580137" y="1268313"/>
              <a:ext cx="765295" cy="52867"/>
            </a:xfrm>
            <a:custGeom>
              <a:avLst/>
              <a:gdLst/>
              <a:ahLst/>
              <a:cxnLst/>
              <a:rect l="l" t="t" r="r" b="b"/>
              <a:pathLst>
                <a:path w="20990" h="1450" extrusionOk="0">
                  <a:moveTo>
                    <a:pt x="0" y="0"/>
                  </a:moveTo>
                  <a:lnTo>
                    <a:pt x="109" y="1450"/>
                  </a:lnTo>
                  <a:lnTo>
                    <a:pt x="20990" y="1450"/>
                  </a:lnTo>
                  <a:cubicBezTo>
                    <a:pt x="20990" y="981"/>
                    <a:pt x="20968" y="491"/>
                    <a:pt x="20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29"/>
            <p:cNvSpPr/>
            <p:nvPr/>
          </p:nvSpPr>
          <p:spPr>
            <a:xfrm>
              <a:off x="2840383" y="763279"/>
              <a:ext cx="209827" cy="245266"/>
            </a:xfrm>
            <a:custGeom>
              <a:avLst/>
              <a:gdLst/>
              <a:ahLst/>
              <a:cxnLst/>
              <a:rect l="l" t="t" r="r" b="b"/>
              <a:pathLst>
                <a:path w="5755" h="6727" extrusionOk="0">
                  <a:moveTo>
                    <a:pt x="5210" y="1"/>
                  </a:moveTo>
                  <a:lnTo>
                    <a:pt x="905" y="153"/>
                  </a:lnTo>
                  <a:cubicBezTo>
                    <a:pt x="905" y="153"/>
                    <a:pt x="0" y="4022"/>
                    <a:pt x="44" y="4371"/>
                  </a:cubicBezTo>
                  <a:cubicBezTo>
                    <a:pt x="86" y="4694"/>
                    <a:pt x="1936" y="6726"/>
                    <a:pt x="3088" y="6726"/>
                  </a:cubicBezTo>
                  <a:cubicBezTo>
                    <a:pt x="3139" y="6726"/>
                    <a:pt x="3189" y="6722"/>
                    <a:pt x="3237" y="6714"/>
                  </a:cubicBezTo>
                  <a:cubicBezTo>
                    <a:pt x="4370" y="6518"/>
                    <a:pt x="5635" y="4948"/>
                    <a:pt x="5700" y="4120"/>
                  </a:cubicBezTo>
                  <a:cubicBezTo>
                    <a:pt x="5755" y="3303"/>
                    <a:pt x="5210" y="1"/>
                    <a:pt x="521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29"/>
            <p:cNvSpPr/>
            <p:nvPr/>
          </p:nvSpPr>
          <p:spPr>
            <a:xfrm>
              <a:off x="2860654" y="763279"/>
              <a:ext cx="183613" cy="123745"/>
            </a:xfrm>
            <a:custGeom>
              <a:avLst/>
              <a:gdLst/>
              <a:ahLst/>
              <a:cxnLst/>
              <a:rect l="l" t="t" r="r" b="b"/>
              <a:pathLst>
                <a:path w="5036" h="3394" extrusionOk="0">
                  <a:moveTo>
                    <a:pt x="4654" y="1"/>
                  </a:moveTo>
                  <a:lnTo>
                    <a:pt x="349" y="153"/>
                  </a:lnTo>
                  <a:cubicBezTo>
                    <a:pt x="349" y="153"/>
                    <a:pt x="185" y="851"/>
                    <a:pt x="0" y="1679"/>
                  </a:cubicBezTo>
                  <a:cubicBezTo>
                    <a:pt x="414" y="2496"/>
                    <a:pt x="992" y="3150"/>
                    <a:pt x="1798" y="3292"/>
                  </a:cubicBezTo>
                  <a:cubicBezTo>
                    <a:pt x="2187" y="3360"/>
                    <a:pt x="2545" y="3393"/>
                    <a:pt x="2874" y="3393"/>
                  </a:cubicBezTo>
                  <a:cubicBezTo>
                    <a:pt x="3802" y="3393"/>
                    <a:pt x="4504" y="3135"/>
                    <a:pt x="5035" y="2692"/>
                  </a:cubicBezTo>
                  <a:cubicBezTo>
                    <a:pt x="4893" y="1472"/>
                    <a:pt x="4654" y="1"/>
                    <a:pt x="4654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29"/>
            <p:cNvSpPr/>
            <p:nvPr/>
          </p:nvSpPr>
          <p:spPr>
            <a:xfrm>
              <a:off x="2808992" y="412322"/>
              <a:ext cx="370507" cy="423191"/>
            </a:xfrm>
            <a:custGeom>
              <a:avLst/>
              <a:gdLst/>
              <a:ahLst/>
              <a:cxnLst/>
              <a:rect l="l" t="t" r="r" b="b"/>
              <a:pathLst>
                <a:path w="10162" h="11607" extrusionOk="0">
                  <a:moveTo>
                    <a:pt x="4961" y="1"/>
                  </a:moveTo>
                  <a:cubicBezTo>
                    <a:pt x="4892" y="1"/>
                    <a:pt x="4823" y="2"/>
                    <a:pt x="4752" y="4"/>
                  </a:cubicBezTo>
                  <a:cubicBezTo>
                    <a:pt x="1101" y="113"/>
                    <a:pt x="186" y="2565"/>
                    <a:pt x="98" y="3469"/>
                  </a:cubicBezTo>
                  <a:cubicBezTo>
                    <a:pt x="0" y="4374"/>
                    <a:pt x="491" y="5616"/>
                    <a:pt x="491" y="5616"/>
                  </a:cubicBezTo>
                  <a:cubicBezTo>
                    <a:pt x="491" y="5616"/>
                    <a:pt x="752" y="11054"/>
                    <a:pt x="3292" y="11501"/>
                  </a:cubicBezTo>
                  <a:cubicBezTo>
                    <a:pt x="3689" y="11573"/>
                    <a:pt x="4053" y="11607"/>
                    <a:pt x="4388" y="11607"/>
                  </a:cubicBezTo>
                  <a:cubicBezTo>
                    <a:pt x="6195" y="11607"/>
                    <a:pt x="7139" y="10617"/>
                    <a:pt x="7673" y="9202"/>
                  </a:cubicBezTo>
                  <a:cubicBezTo>
                    <a:pt x="8305" y="7523"/>
                    <a:pt x="8239" y="5256"/>
                    <a:pt x="8239" y="5256"/>
                  </a:cubicBezTo>
                  <a:cubicBezTo>
                    <a:pt x="8239" y="5256"/>
                    <a:pt x="10161" y="1"/>
                    <a:pt x="496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29"/>
            <p:cNvSpPr/>
            <p:nvPr/>
          </p:nvSpPr>
          <p:spPr>
            <a:xfrm>
              <a:off x="2757730" y="265136"/>
              <a:ext cx="407331" cy="411159"/>
            </a:xfrm>
            <a:custGeom>
              <a:avLst/>
              <a:gdLst/>
              <a:ahLst/>
              <a:cxnLst/>
              <a:rect l="l" t="t" r="r" b="b"/>
              <a:pathLst>
                <a:path w="11172" h="11277" extrusionOk="0">
                  <a:moveTo>
                    <a:pt x="6808" y="0"/>
                  </a:moveTo>
                  <a:cubicBezTo>
                    <a:pt x="6664" y="0"/>
                    <a:pt x="6419" y="500"/>
                    <a:pt x="5744" y="1000"/>
                  </a:cubicBezTo>
                  <a:cubicBezTo>
                    <a:pt x="4905" y="1632"/>
                    <a:pt x="3401" y="1774"/>
                    <a:pt x="2660" y="2373"/>
                  </a:cubicBezTo>
                  <a:cubicBezTo>
                    <a:pt x="2093" y="2820"/>
                    <a:pt x="1908" y="3801"/>
                    <a:pt x="1853" y="4237"/>
                  </a:cubicBezTo>
                  <a:cubicBezTo>
                    <a:pt x="1831" y="4280"/>
                    <a:pt x="1820" y="4313"/>
                    <a:pt x="1820" y="4313"/>
                  </a:cubicBezTo>
                  <a:cubicBezTo>
                    <a:pt x="1820" y="4313"/>
                    <a:pt x="687" y="4487"/>
                    <a:pt x="349" y="5686"/>
                  </a:cubicBezTo>
                  <a:cubicBezTo>
                    <a:pt x="1" y="6896"/>
                    <a:pt x="1439" y="10765"/>
                    <a:pt x="2093" y="11277"/>
                  </a:cubicBezTo>
                  <a:cubicBezTo>
                    <a:pt x="2093" y="11277"/>
                    <a:pt x="3106" y="6602"/>
                    <a:pt x="2671" y="5697"/>
                  </a:cubicBezTo>
                  <a:lnTo>
                    <a:pt x="2671" y="5697"/>
                  </a:lnTo>
                  <a:cubicBezTo>
                    <a:pt x="2671" y="5697"/>
                    <a:pt x="4992" y="5991"/>
                    <a:pt x="6648" y="6100"/>
                  </a:cubicBezTo>
                  <a:cubicBezTo>
                    <a:pt x="6813" y="6112"/>
                    <a:pt x="6969" y="6118"/>
                    <a:pt x="7118" y="6118"/>
                  </a:cubicBezTo>
                  <a:cubicBezTo>
                    <a:pt x="8473" y="6118"/>
                    <a:pt x="9198" y="5675"/>
                    <a:pt x="9199" y="5675"/>
                  </a:cubicBezTo>
                  <a:lnTo>
                    <a:pt x="9199" y="5675"/>
                  </a:lnTo>
                  <a:cubicBezTo>
                    <a:pt x="9199" y="5675"/>
                    <a:pt x="8883" y="7822"/>
                    <a:pt x="8981" y="8411"/>
                  </a:cubicBezTo>
                  <a:cubicBezTo>
                    <a:pt x="9079" y="9054"/>
                    <a:pt x="9558" y="11113"/>
                    <a:pt x="9558" y="11113"/>
                  </a:cubicBezTo>
                  <a:cubicBezTo>
                    <a:pt x="9558" y="11113"/>
                    <a:pt x="10463" y="10601"/>
                    <a:pt x="10713" y="8879"/>
                  </a:cubicBezTo>
                  <a:cubicBezTo>
                    <a:pt x="11171" y="7822"/>
                    <a:pt x="11084" y="5425"/>
                    <a:pt x="10811" y="4869"/>
                  </a:cubicBezTo>
                  <a:cubicBezTo>
                    <a:pt x="10594" y="4422"/>
                    <a:pt x="10190" y="4248"/>
                    <a:pt x="10049" y="4193"/>
                  </a:cubicBezTo>
                  <a:cubicBezTo>
                    <a:pt x="10038" y="4171"/>
                    <a:pt x="10027" y="4150"/>
                    <a:pt x="10016" y="4128"/>
                  </a:cubicBezTo>
                  <a:cubicBezTo>
                    <a:pt x="10038" y="4073"/>
                    <a:pt x="10081" y="3899"/>
                    <a:pt x="10147" y="3452"/>
                  </a:cubicBezTo>
                  <a:cubicBezTo>
                    <a:pt x="10245" y="2733"/>
                    <a:pt x="10038" y="1414"/>
                    <a:pt x="9722" y="1000"/>
                  </a:cubicBezTo>
                  <a:cubicBezTo>
                    <a:pt x="9674" y="939"/>
                    <a:pt x="9605" y="913"/>
                    <a:pt x="9523" y="913"/>
                  </a:cubicBezTo>
                  <a:cubicBezTo>
                    <a:pt x="9062" y="913"/>
                    <a:pt x="8174" y="1730"/>
                    <a:pt x="8174" y="1730"/>
                  </a:cubicBezTo>
                  <a:cubicBezTo>
                    <a:pt x="8174" y="1730"/>
                    <a:pt x="8686" y="695"/>
                    <a:pt x="8283" y="313"/>
                  </a:cubicBezTo>
                  <a:cubicBezTo>
                    <a:pt x="8234" y="267"/>
                    <a:pt x="8176" y="247"/>
                    <a:pt x="8113" y="247"/>
                  </a:cubicBezTo>
                  <a:cubicBezTo>
                    <a:pt x="7655" y="247"/>
                    <a:pt x="6899" y="1305"/>
                    <a:pt x="6899" y="1305"/>
                  </a:cubicBezTo>
                  <a:cubicBezTo>
                    <a:pt x="6899" y="1305"/>
                    <a:pt x="7052" y="444"/>
                    <a:pt x="6899" y="95"/>
                  </a:cubicBezTo>
                  <a:cubicBezTo>
                    <a:pt x="6871" y="30"/>
                    <a:pt x="6842" y="0"/>
                    <a:pt x="6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29"/>
            <p:cNvSpPr/>
            <p:nvPr/>
          </p:nvSpPr>
          <p:spPr>
            <a:xfrm>
              <a:off x="2773918" y="625718"/>
              <a:ext cx="74050" cy="107812"/>
            </a:xfrm>
            <a:custGeom>
              <a:avLst/>
              <a:gdLst/>
              <a:ahLst/>
              <a:cxnLst/>
              <a:rect l="l" t="t" r="r" b="b"/>
              <a:pathLst>
                <a:path w="2031" h="2957" extrusionOk="0">
                  <a:moveTo>
                    <a:pt x="1229" y="1"/>
                  </a:moveTo>
                  <a:cubicBezTo>
                    <a:pt x="780" y="1"/>
                    <a:pt x="0" y="463"/>
                    <a:pt x="308" y="1387"/>
                  </a:cubicBezTo>
                  <a:cubicBezTo>
                    <a:pt x="690" y="2531"/>
                    <a:pt x="2030" y="2956"/>
                    <a:pt x="2030" y="2956"/>
                  </a:cubicBezTo>
                  <a:lnTo>
                    <a:pt x="1475" y="79"/>
                  </a:lnTo>
                  <a:cubicBezTo>
                    <a:pt x="1424" y="27"/>
                    <a:pt x="1336" y="1"/>
                    <a:pt x="122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29"/>
            <p:cNvSpPr/>
            <p:nvPr/>
          </p:nvSpPr>
          <p:spPr>
            <a:xfrm>
              <a:off x="3096656" y="613504"/>
              <a:ext cx="73139" cy="108906"/>
            </a:xfrm>
            <a:custGeom>
              <a:avLst/>
              <a:gdLst/>
              <a:ahLst/>
              <a:cxnLst/>
              <a:rect l="l" t="t" r="r" b="b"/>
              <a:pathLst>
                <a:path w="2006" h="2987" extrusionOk="0">
                  <a:moveTo>
                    <a:pt x="991" y="0"/>
                  </a:moveTo>
                  <a:cubicBezTo>
                    <a:pt x="658" y="0"/>
                    <a:pt x="349" y="229"/>
                    <a:pt x="349" y="229"/>
                  </a:cubicBezTo>
                  <a:lnTo>
                    <a:pt x="1" y="2986"/>
                  </a:lnTo>
                  <a:cubicBezTo>
                    <a:pt x="796" y="2899"/>
                    <a:pt x="2006" y="1384"/>
                    <a:pt x="1624" y="480"/>
                  </a:cubicBezTo>
                  <a:cubicBezTo>
                    <a:pt x="1464" y="110"/>
                    <a:pt x="1222" y="0"/>
                    <a:pt x="99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29"/>
            <p:cNvSpPr/>
            <p:nvPr/>
          </p:nvSpPr>
          <p:spPr>
            <a:xfrm>
              <a:off x="4526699" y="1015978"/>
              <a:ext cx="179638" cy="878176"/>
            </a:xfrm>
            <a:custGeom>
              <a:avLst/>
              <a:gdLst/>
              <a:ahLst/>
              <a:cxnLst/>
              <a:rect l="l" t="t" r="r" b="b"/>
              <a:pathLst>
                <a:path w="4927" h="24086" extrusionOk="0">
                  <a:moveTo>
                    <a:pt x="4926" y="1"/>
                  </a:moveTo>
                  <a:cubicBezTo>
                    <a:pt x="2539" y="1548"/>
                    <a:pt x="850" y="3336"/>
                    <a:pt x="567" y="4229"/>
                  </a:cubicBezTo>
                  <a:cubicBezTo>
                    <a:pt x="0" y="5995"/>
                    <a:pt x="1232" y="24086"/>
                    <a:pt x="1232" y="24086"/>
                  </a:cubicBezTo>
                  <a:lnTo>
                    <a:pt x="4926" y="24086"/>
                  </a:lnTo>
                  <a:lnTo>
                    <a:pt x="4926" y="1"/>
                  </a:ln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29"/>
            <p:cNvSpPr/>
            <p:nvPr/>
          </p:nvSpPr>
          <p:spPr>
            <a:xfrm>
              <a:off x="2343297" y="640229"/>
              <a:ext cx="120391" cy="103765"/>
            </a:xfrm>
            <a:custGeom>
              <a:avLst/>
              <a:gdLst/>
              <a:ahLst/>
              <a:cxnLst/>
              <a:rect l="l" t="t" r="r" b="b"/>
              <a:pathLst>
                <a:path w="3302" h="2846" extrusionOk="0">
                  <a:moveTo>
                    <a:pt x="2128" y="1"/>
                  </a:moveTo>
                  <a:cubicBezTo>
                    <a:pt x="1654" y="1"/>
                    <a:pt x="1189" y="335"/>
                    <a:pt x="1189" y="335"/>
                  </a:cubicBezTo>
                  <a:cubicBezTo>
                    <a:pt x="1189" y="335"/>
                    <a:pt x="1" y="2547"/>
                    <a:pt x="916" y="2820"/>
                  </a:cubicBezTo>
                  <a:cubicBezTo>
                    <a:pt x="974" y="2837"/>
                    <a:pt x="1034" y="2845"/>
                    <a:pt x="1095" y="2845"/>
                  </a:cubicBezTo>
                  <a:cubicBezTo>
                    <a:pt x="2013" y="2845"/>
                    <a:pt x="3301" y="1040"/>
                    <a:pt x="2791" y="335"/>
                  </a:cubicBezTo>
                  <a:cubicBezTo>
                    <a:pt x="2605" y="84"/>
                    <a:pt x="2366" y="1"/>
                    <a:pt x="2128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29"/>
            <p:cNvSpPr/>
            <p:nvPr/>
          </p:nvSpPr>
          <p:spPr>
            <a:xfrm>
              <a:off x="2058805" y="632609"/>
              <a:ext cx="83092" cy="103291"/>
            </a:xfrm>
            <a:custGeom>
              <a:avLst/>
              <a:gdLst/>
              <a:ahLst/>
              <a:cxnLst/>
              <a:rect l="l" t="t" r="r" b="b"/>
              <a:pathLst>
                <a:path w="2279" h="2833" extrusionOk="0">
                  <a:moveTo>
                    <a:pt x="1042" y="0"/>
                  </a:moveTo>
                  <a:cubicBezTo>
                    <a:pt x="959" y="0"/>
                    <a:pt x="876" y="20"/>
                    <a:pt x="796" y="65"/>
                  </a:cubicBezTo>
                  <a:cubicBezTo>
                    <a:pt x="131" y="424"/>
                    <a:pt x="1" y="1797"/>
                    <a:pt x="676" y="2364"/>
                  </a:cubicBezTo>
                  <a:cubicBezTo>
                    <a:pt x="1161" y="2772"/>
                    <a:pt x="1761" y="2832"/>
                    <a:pt x="2071" y="2832"/>
                  </a:cubicBezTo>
                  <a:cubicBezTo>
                    <a:pt x="2200" y="2832"/>
                    <a:pt x="2278" y="2822"/>
                    <a:pt x="2278" y="2822"/>
                  </a:cubicBezTo>
                  <a:lnTo>
                    <a:pt x="2278" y="1045"/>
                  </a:lnTo>
                  <a:cubicBezTo>
                    <a:pt x="2278" y="1045"/>
                    <a:pt x="1646" y="0"/>
                    <a:pt x="1042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29"/>
            <p:cNvSpPr/>
            <p:nvPr/>
          </p:nvSpPr>
          <p:spPr>
            <a:xfrm>
              <a:off x="1986105" y="916262"/>
              <a:ext cx="733539" cy="977894"/>
            </a:xfrm>
            <a:custGeom>
              <a:avLst/>
              <a:gdLst/>
              <a:ahLst/>
              <a:cxnLst/>
              <a:rect l="l" t="t" r="r" b="b"/>
              <a:pathLst>
                <a:path w="20119" h="26821" extrusionOk="0">
                  <a:moveTo>
                    <a:pt x="8174" y="0"/>
                  </a:moveTo>
                  <a:cubicBezTo>
                    <a:pt x="5225" y="0"/>
                    <a:pt x="2291" y="1255"/>
                    <a:pt x="0" y="2736"/>
                  </a:cubicBezTo>
                  <a:lnTo>
                    <a:pt x="0" y="26821"/>
                  </a:lnTo>
                  <a:lnTo>
                    <a:pt x="18919" y="26821"/>
                  </a:lnTo>
                  <a:cubicBezTo>
                    <a:pt x="18919" y="26821"/>
                    <a:pt x="20118" y="7139"/>
                    <a:pt x="19453" y="5798"/>
                  </a:cubicBezTo>
                  <a:cubicBezTo>
                    <a:pt x="18778" y="4458"/>
                    <a:pt x="16598" y="3248"/>
                    <a:pt x="14408" y="2060"/>
                  </a:cubicBezTo>
                  <a:cubicBezTo>
                    <a:pt x="12217" y="872"/>
                    <a:pt x="8250" y="0"/>
                    <a:pt x="8250" y="0"/>
                  </a:cubicBezTo>
                  <a:cubicBezTo>
                    <a:pt x="8225" y="0"/>
                    <a:pt x="8200" y="0"/>
                    <a:pt x="8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29"/>
            <p:cNvSpPr/>
            <p:nvPr/>
          </p:nvSpPr>
          <p:spPr>
            <a:xfrm>
              <a:off x="1986105" y="1221828"/>
              <a:ext cx="600022" cy="749399"/>
            </a:xfrm>
            <a:custGeom>
              <a:avLst/>
              <a:gdLst/>
              <a:ahLst/>
              <a:cxnLst/>
              <a:rect l="l" t="t" r="r" b="b"/>
              <a:pathLst>
                <a:path w="16457" h="20554" extrusionOk="0">
                  <a:moveTo>
                    <a:pt x="0" y="0"/>
                  </a:moveTo>
                  <a:lnTo>
                    <a:pt x="120" y="17546"/>
                  </a:lnTo>
                  <a:lnTo>
                    <a:pt x="9471" y="20554"/>
                  </a:lnTo>
                  <a:lnTo>
                    <a:pt x="16456" y="14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29"/>
            <p:cNvSpPr/>
            <p:nvPr/>
          </p:nvSpPr>
          <p:spPr>
            <a:xfrm>
              <a:off x="2158157" y="809765"/>
              <a:ext cx="215187" cy="213109"/>
            </a:xfrm>
            <a:custGeom>
              <a:avLst/>
              <a:gdLst/>
              <a:ahLst/>
              <a:cxnLst/>
              <a:rect l="l" t="t" r="r" b="b"/>
              <a:pathLst>
                <a:path w="5902" h="5845" extrusionOk="0">
                  <a:moveTo>
                    <a:pt x="4926" y="1"/>
                  </a:moveTo>
                  <a:lnTo>
                    <a:pt x="785" y="88"/>
                  </a:lnTo>
                  <a:cubicBezTo>
                    <a:pt x="785" y="88"/>
                    <a:pt x="709" y="1701"/>
                    <a:pt x="556" y="2409"/>
                  </a:cubicBezTo>
                  <a:cubicBezTo>
                    <a:pt x="403" y="3107"/>
                    <a:pt x="87" y="3314"/>
                    <a:pt x="44" y="3717"/>
                  </a:cubicBezTo>
                  <a:cubicBezTo>
                    <a:pt x="0" y="4109"/>
                    <a:pt x="1308" y="5635"/>
                    <a:pt x="2975" y="5831"/>
                  </a:cubicBezTo>
                  <a:cubicBezTo>
                    <a:pt x="3054" y="5840"/>
                    <a:pt x="3132" y="5845"/>
                    <a:pt x="3209" y="5845"/>
                  </a:cubicBezTo>
                  <a:cubicBezTo>
                    <a:pt x="4769" y="5845"/>
                    <a:pt x="5902" y="4023"/>
                    <a:pt x="5569" y="3608"/>
                  </a:cubicBezTo>
                  <a:cubicBezTo>
                    <a:pt x="5220" y="3161"/>
                    <a:pt x="4926" y="1"/>
                    <a:pt x="4926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29"/>
            <p:cNvSpPr/>
            <p:nvPr/>
          </p:nvSpPr>
          <p:spPr>
            <a:xfrm>
              <a:off x="2183569" y="809765"/>
              <a:ext cx="160570" cy="82691"/>
            </a:xfrm>
            <a:custGeom>
              <a:avLst/>
              <a:gdLst/>
              <a:ahLst/>
              <a:cxnLst/>
              <a:rect l="l" t="t" r="r" b="b"/>
              <a:pathLst>
                <a:path w="4404" h="2268" extrusionOk="0">
                  <a:moveTo>
                    <a:pt x="4229" y="1"/>
                  </a:moveTo>
                  <a:lnTo>
                    <a:pt x="88" y="88"/>
                  </a:lnTo>
                  <a:cubicBezTo>
                    <a:pt x="88" y="88"/>
                    <a:pt x="55" y="753"/>
                    <a:pt x="1" y="1417"/>
                  </a:cubicBezTo>
                  <a:cubicBezTo>
                    <a:pt x="614" y="1869"/>
                    <a:pt x="1393" y="2268"/>
                    <a:pt x="2205" y="2268"/>
                  </a:cubicBezTo>
                  <a:cubicBezTo>
                    <a:pt x="2374" y="2268"/>
                    <a:pt x="2544" y="2250"/>
                    <a:pt x="2714" y="2213"/>
                  </a:cubicBezTo>
                  <a:cubicBezTo>
                    <a:pt x="3325" y="2082"/>
                    <a:pt x="3902" y="1832"/>
                    <a:pt x="4404" y="1537"/>
                  </a:cubicBezTo>
                  <a:cubicBezTo>
                    <a:pt x="4295" y="731"/>
                    <a:pt x="4229" y="1"/>
                    <a:pt x="4229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29"/>
            <p:cNvSpPr/>
            <p:nvPr/>
          </p:nvSpPr>
          <p:spPr>
            <a:xfrm>
              <a:off x="2003241" y="326241"/>
              <a:ext cx="513357" cy="400914"/>
            </a:xfrm>
            <a:custGeom>
              <a:avLst/>
              <a:gdLst/>
              <a:ahLst/>
              <a:cxnLst/>
              <a:rect l="l" t="t" r="r" b="b"/>
              <a:pathLst>
                <a:path w="14080" h="10996" extrusionOk="0">
                  <a:moveTo>
                    <a:pt x="7178" y="1"/>
                  </a:moveTo>
                  <a:cubicBezTo>
                    <a:pt x="1" y="1"/>
                    <a:pt x="2043" y="7878"/>
                    <a:pt x="2266" y="8206"/>
                  </a:cubicBezTo>
                  <a:cubicBezTo>
                    <a:pt x="2778" y="8947"/>
                    <a:pt x="4249" y="10996"/>
                    <a:pt x="4249" y="10996"/>
                  </a:cubicBezTo>
                  <a:lnTo>
                    <a:pt x="9666" y="10691"/>
                  </a:lnTo>
                  <a:lnTo>
                    <a:pt x="11159" y="8980"/>
                  </a:lnTo>
                  <a:cubicBezTo>
                    <a:pt x="11159" y="8980"/>
                    <a:pt x="12216" y="8228"/>
                    <a:pt x="12314" y="7737"/>
                  </a:cubicBezTo>
                  <a:cubicBezTo>
                    <a:pt x="12401" y="7247"/>
                    <a:pt x="14079" y="414"/>
                    <a:pt x="7835" y="22"/>
                  </a:cubicBezTo>
                  <a:cubicBezTo>
                    <a:pt x="7607" y="8"/>
                    <a:pt x="7389" y="1"/>
                    <a:pt x="7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29"/>
            <p:cNvSpPr/>
            <p:nvPr/>
          </p:nvSpPr>
          <p:spPr>
            <a:xfrm>
              <a:off x="2126109" y="543502"/>
              <a:ext cx="278445" cy="315051"/>
            </a:xfrm>
            <a:custGeom>
              <a:avLst/>
              <a:gdLst/>
              <a:ahLst/>
              <a:cxnLst/>
              <a:rect l="l" t="t" r="r" b="b"/>
              <a:pathLst>
                <a:path w="7637" h="8641" extrusionOk="0">
                  <a:moveTo>
                    <a:pt x="2435" y="1"/>
                  </a:moveTo>
                  <a:cubicBezTo>
                    <a:pt x="1256" y="1"/>
                    <a:pt x="890" y="710"/>
                    <a:pt x="890" y="710"/>
                  </a:cubicBezTo>
                  <a:cubicBezTo>
                    <a:pt x="912" y="830"/>
                    <a:pt x="934" y="950"/>
                    <a:pt x="934" y="1081"/>
                  </a:cubicBezTo>
                  <a:cubicBezTo>
                    <a:pt x="934" y="1593"/>
                    <a:pt x="73" y="1833"/>
                    <a:pt x="73" y="1833"/>
                  </a:cubicBezTo>
                  <a:cubicBezTo>
                    <a:pt x="73" y="1833"/>
                    <a:pt x="171" y="2443"/>
                    <a:pt x="84" y="3195"/>
                  </a:cubicBezTo>
                  <a:cubicBezTo>
                    <a:pt x="1" y="3899"/>
                    <a:pt x="351" y="8640"/>
                    <a:pt x="3502" y="8640"/>
                  </a:cubicBezTo>
                  <a:cubicBezTo>
                    <a:pt x="3666" y="8640"/>
                    <a:pt x="3838" y="8628"/>
                    <a:pt x="4018" y="8601"/>
                  </a:cubicBezTo>
                  <a:cubicBezTo>
                    <a:pt x="7636" y="8045"/>
                    <a:pt x="7418" y="3435"/>
                    <a:pt x="7418" y="3435"/>
                  </a:cubicBezTo>
                  <a:lnTo>
                    <a:pt x="7364" y="1811"/>
                  </a:lnTo>
                  <a:cubicBezTo>
                    <a:pt x="7364" y="1811"/>
                    <a:pt x="7374" y="1168"/>
                    <a:pt x="7058" y="710"/>
                  </a:cubicBezTo>
                  <a:cubicBezTo>
                    <a:pt x="6730" y="217"/>
                    <a:pt x="6396" y="67"/>
                    <a:pt x="6059" y="67"/>
                  </a:cubicBezTo>
                  <a:cubicBezTo>
                    <a:pt x="5535" y="67"/>
                    <a:pt x="5002" y="430"/>
                    <a:pt x="4468" y="430"/>
                  </a:cubicBezTo>
                  <a:cubicBezTo>
                    <a:pt x="4344" y="430"/>
                    <a:pt x="4219" y="410"/>
                    <a:pt x="4094" y="362"/>
                  </a:cubicBezTo>
                  <a:cubicBezTo>
                    <a:pt x="3416" y="97"/>
                    <a:pt x="2870" y="1"/>
                    <a:pt x="2435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29"/>
            <p:cNvSpPr/>
            <p:nvPr/>
          </p:nvSpPr>
          <p:spPr>
            <a:xfrm>
              <a:off x="2330208" y="1163967"/>
              <a:ext cx="586095" cy="655915"/>
            </a:xfrm>
            <a:custGeom>
              <a:avLst/>
              <a:gdLst/>
              <a:ahLst/>
              <a:cxnLst/>
              <a:rect l="l" t="t" r="r" b="b"/>
              <a:pathLst>
                <a:path w="16075" h="17990" extrusionOk="0">
                  <a:moveTo>
                    <a:pt x="6471" y="0"/>
                  </a:moveTo>
                  <a:cubicBezTo>
                    <a:pt x="5571" y="0"/>
                    <a:pt x="4535" y="327"/>
                    <a:pt x="3313" y="1206"/>
                  </a:cubicBezTo>
                  <a:cubicBezTo>
                    <a:pt x="2518" y="1783"/>
                    <a:pt x="1548" y="2840"/>
                    <a:pt x="1242" y="4551"/>
                  </a:cubicBezTo>
                  <a:cubicBezTo>
                    <a:pt x="937" y="6251"/>
                    <a:pt x="2005" y="7516"/>
                    <a:pt x="1602" y="8867"/>
                  </a:cubicBezTo>
                  <a:cubicBezTo>
                    <a:pt x="1210" y="10207"/>
                    <a:pt x="0" y="10763"/>
                    <a:pt x="174" y="11581"/>
                  </a:cubicBezTo>
                  <a:cubicBezTo>
                    <a:pt x="360" y="12398"/>
                    <a:pt x="1885" y="13629"/>
                    <a:pt x="1635" y="14697"/>
                  </a:cubicBezTo>
                  <a:cubicBezTo>
                    <a:pt x="1395" y="15755"/>
                    <a:pt x="4043" y="17912"/>
                    <a:pt x="7335" y="17989"/>
                  </a:cubicBezTo>
                  <a:cubicBezTo>
                    <a:pt x="7367" y="17989"/>
                    <a:pt x="7398" y="17990"/>
                    <a:pt x="7430" y="17990"/>
                  </a:cubicBezTo>
                  <a:cubicBezTo>
                    <a:pt x="10328" y="17990"/>
                    <a:pt x="10708" y="14873"/>
                    <a:pt x="11829" y="14873"/>
                  </a:cubicBezTo>
                  <a:cubicBezTo>
                    <a:pt x="11946" y="14873"/>
                    <a:pt x="12070" y="14907"/>
                    <a:pt x="12206" y="14981"/>
                  </a:cubicBezTo>
                  <a:cubicBezTo>
                    <a:pt x="12844" y="15321"/>
                    <a:pt x="13497" y="15539"/>
                    <a:pt x="14066" y="15539"/>
                  </a:cubicBezTo>
                  <a:cubicBezTo>
                    <a:pt x="14809" y="15539"/>
                    <a:pt x="15409" y="15168"/>
                    <a:pt x="15650" y="14218"/>
                  </a:cubicBezTo>
                  <a:cubicBezTo>
                    <a:pt x="16075" y="12551"/>
                    <a:pt x="14407" y="12496"/>
                    <a:pt x="13514" y="10970"/>
                  </a:cubicBezTo>
                  <a:cubicBezTo>
                    <a:pt x="12609" y="9445"/>
                    <a:pt x="13590" y="9902"/>
                    <a:pt x="14037" y="7723"/>
                  </a:cubicBezTo>
                  <a:cubicBezTo>
                    <a:pt x="14407" y="5968"/>
                    <a:pt x="13121" y="4584"/>
                    <a:pt x="11966" y="4573"/>
                  </a:cubicBezTo>
                  <a:cubicBezTo>
                    <a:pt x="10811" y="4562"/>
                    <a:pt x="11421" y="2001"/>
                    <a:pt x="8283" y="454"/>
                  </a:cubicBezTo>
                  <a:cubicBezTo>
                    <a:pt x="7742" y="183"/>
                    <a:pt x="7145" y="0"/>
                    <a:pt x="6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29"/>
            <p:cNvSpPr/>
            <p:nvPr/>
          </p:nvSpPr>
          <p:spPr>
            <a:xfrm>
              <a:off x="2165594" y="637239"/>
              <a:ext cx="68472" cy="22386"/>
            </a:xfrm>
            <a:custGeom>
              <a:avLst/>
              <a:gdLst/>
              <a:ahLst/>
              <a:cxnLst/>
              <a:rect l="l" t="t" r="r" b="b"/>
              <a:pathLst>
                <a:path w="1878" h="614" extrusionOk="0">
                  <a:moveTo>
                    <a:pt x="1033" y="0"/>
                  </a:moveTo>
                  <a:cubicBezTo>
                    <a:pt x="439" y="0"/>
                    <a:pt x="25" y="515"/>
                    <a:pt x="25" y="515"/>
                  </a:cubicBezTo>
                  <a:cubicBezTo>
                    <a:pt x="1" y="586"/>
                    <a:pt x="19" y="613"/>
                    <a:pt x="66" y="613"/>
                  </a:cubicBezTo>
                  <a:cubicBezTo>
                    <a:pt x="229" y="613"/>
                    <a:pt x="738" y="281"/>
                    <a:pt x="1017" y="264"/>
                  </a:cubicBezTo>
                  <a:cubicBezTo>
                    <a:pt x="1022" y="264"/>
                    <a:pt x="1027" y="264"/>
                    <a:pt x="1031" y="264"/>
                  </a:cubicBezTo>
                  <a:cubicBezTo>
                    <a:pt x="1360" y="264"/>
                    <a:pt x="1647" y="604"/>
                    <a:pt x="1765" y="604"/>
                  </a:cubicBezTo>
                  <a:cubicBezTo>
                    <a:pt x="1770" y="604"/>
                    <a:pt x="1775" y="604"/>
                    <a:pt x="1780" y="602"/>
                  </a:cubicBezTo>
                  <a:cubicBezTo>
                    <a:pt x="1878" y="570"/>
                    <a:pt x="1736" y="57"/>
                    <a:pt x="1104" y="3"/>
                  </a:cubicBezTo>
                  <a:cubicBezTo>
                    <a:pt x="1080" y="1"/>
                    <a:pt x="1057" y="0"/>
                    <a:pt x="1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29"/>
            <p:cNvSpPr/>
            <p:nvPr/>
          </p:nvSpPr>
          <p:spPr>
            <a:xfrm>
              <a:off x="2290066" y="637239"/>
              <a:ext cx="68764" cy="22386"/>
            </a:xfrm>
            <a:custGeom>
              <a:avLst/>
              <a:gdLst/>
              <a:ahLst/>
              <a:cxnLst/>
              <a:rect l="l" t="t" r="r" b="b"/>
              <a:pathLst>
                <a:path w="1886" h="614" extrusionOk="0">
                  <a:moveTo>
                    <a:pt x="856" y="0"/>
                  </a:moveTo>
                  <a:cubicBezTo>
                    <a:pt x="832" y="0"/>
                    <a:pt x="809" y="1"/>
                    <a:pt x="785" y="3"/>
                  </a:cubicBezTo>
                  <a:cubicBezTo>
                    <a:pt x="142" y="57"/>
                    <a:pt x="0" y="570"/>
                    <a:pt x="109" y="602"/>
                  </a:cubicBezTo>
                  <a:cubicBezTo>
                    <a:pt x="114" y="604"/>
                    <a:pt x="119" y="604"/>
                    <a:pt x="124" y="604"/>
                  </a:cubicBezTo>
                  <a:cubicBezTo>
                    <a:pt x="241" y="604"/>
                    <a:pt x="519" y="264"/>
                    <a:pt x="857" y="264"/>
                  </a:cubicBezTo>
                  <a:cubicBezTo>
                    <a:pt x="862" y="264"/>
                    <a:pt x="867" y="264"/>
                    <a:pt x="872" y="264"/>
                  </a:cubicBezTo>
                  <a:cubicBezTo>
                    <a:pt x="1143" y="281"/>
                    <a:pt x="1650" y="613"/>
                    <a:pt x="1818" y="613"/>
                  </a:cubicBezTo>
                  <a:cubicBezTo>
                    <a:pt x="1866" y="613"/>
                    <a:pt x="1886" y="586"/>
                    <a:pt x="1864" y="515"/>
                  </a:cubicBezTo>
                  <a:cubicBezTo>
                    <a:pt x="1864" y="515"/>
                    <a:pt x="1450" y="0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29"/>
            <p:cNvSpPr/>
            <p:nvPr/>
          </p:nvSpPr>
          <p:spPr>
            <a:xfrm>
              <a:off x="2208325" y="748258"/>
              <a:ext cx="110401" cy="36934"/>
            </a:xfrm>
            <a:custGeom>
              <a:avLst/>
              <a:gdLst/>
              <a:ahLst/>
              <a:cxnLst/>
              <a:rect l="l" t="t" r="r" b="b"/>
              <a:pathLst>
                <a:path w="3028" h="1013" extrusionOk="0">
                  <a:moveTo>
                    <a:pt x="202" y="1"/>
                  </a:moveTo>
                  <a:cubicBezTo>
                    <a:pt x="0" y="1"/>
                    <a:pt x="843" y="1012"/>
                    <a:pt x="1479" y="1012"/>
                  </a:cubicBezTo>
                  <a:cubicBezTo>
                    <a:pt x="2155" y="1012"/>
                    <a:pt x="3027" y="260"/>
                    <a:pt x="3027" y="129"/>
                  </a:cubicBezTo>
                  <a:cubicBezTo>
                    <a:pt x="3026" y="110"/>
                    <a:pt x="3014" y="101"/>
                    <a:pt x="2994" y="101"/>
                  </a:cubicBezTo>
                  <a:cubicBezTo>
                    <a:pt x="2868" y="101"/>
                    <a:pt x="2386" y="447"/>
                    <a:pt x="1774" y="598"/>
                  </a:cubicBezTo>
                  <a:cubicBezTo>
                    <a:pt x="1702" y="614"/>
                    <a:pt x="1630" y="621"/>
                    <a:pt x="1558" y="621"/>
                  </a:cubicBezTo>
                  <a:cubicBezTo>
                    <a:pt x="906" y="621"/>
                    <a:pt x="270" y="20"/>
                    <a:pt x="270" y="20"/>
                  </a:cubicBezTo>
                  <a:cubicBezTo>
                    <a:pt x="240" y="7"/>
                    <a:pt x="218" y="1"/>
                    <a:pt x="202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29"/>
            <p:cNvSpPr/>
            <p:nvPr/>
          </p:nvSpPr>
          <p:spPr>
            <a:xfrm>
              <a:off x="2257071" y="671511"/>
              <a:ext cx="38976" cy="74561"/>
            </a:xfrm>
            <a:custGeom>
              <a:avLst/>
              <a:gdLst/>
              <a:ahLst/>
              <a:cxnLst/>
              <a:rect l="l" t="t" r="r" b="b"/>
              <a:pathLst>
                <a:path w="1069" h="2045" extrusionOk="0">
                  <a:moveTo>
                    <a:pt x="219" y="0"/>
                  </a:moveTo>
                  <a:cubicBezTo>
                    <a:pt x="219" y="0"/>
                    <a:pt x="382" y="970"/>
                    <a:pt x="524" y="1046"/>
                  </a:cubicBezTo>
                  <a:cubicBezTo>
                    <a:pt x="666" y="1123"/>
                    <a:pt x="894" y="1580"/>
                    <a:pt x="524" y="1809"/>
                  </a:cubicBezTo>
                  <a:cubicBezTo>
                    <a:pt x="370" y="1900"/>
                    <a:pt x="253" y="1927"/>
                    <a:pt x="170" y="1927"/>
                  </a:cubicBezTo>
                  <a:cubicBezTo>
                    <a:pt x="53" y="1927"/>
                    <a:pt x="1" y="1875"/>
                    <a:pt x="1" y="1875"/>
                  </a:cubicBezTo>
                  <a:lnTo>
                    <a:pt x="1" y="1875"/>
                  </a:lnTo>
                  <a:cubicBezTo>
                    <a:pt x="1" y="1875"/>
                    <a:pt x="117" y="2044"/>
                    <a:pt x="350" y="2044"/>
                  </a:cubicBezTo>
                  <a:cubicBezTo>
                    <a:pt x="466" y="2044"/>
                    <a:pt x="611" y="2002"/>
                    <a:pt x="785" y="1875"/>
                  </a:cubicBezTo>
                  <a:cubicBezTo>
                    <a:pt x="1069" y="1678"/>
                    <a:pt x="993" y="1297"/>
                    <a:pt x="840" y="1123"/>
                  </a:cubicBezTo>
                  <a:cubicBezTo>
                    <a:pt x="687" y="937"/>
                    <a:pt x="219" y="0"/>
                    <a:pt x="219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29"/>
            <p:cNvSpPr/>
            <p:nvPr/>
          </p:nvSpPr>
          <p:spPr>
            <a:xfrm>
              <a:off x="2154183" y="583279"/>
              <a:ext cx="75326" cy="31027"/>
            </a:xfrm>
            <a:custGeom>
              <a:avLst/>
              <a:gdLst/>
              <a:ahLst/>
              <a:cxnLst/>
              <a:rect l="l" t="t" r="r" b="b"/>
              <a:pathLst>
                <a:path w="2066" h="851" extrusionOk="0">
                  <a:moveTo>
                    <a:pt x="1130" y="0"/>
                  </a:moveTo>
                  <a:cubicBezTo>
                    <a:pt x="1084" y="0"/>
                    <a:pt x="1038" y="4"/>
                    <a:pt x="992" y="12"/>
                  </a:cubicBezTo>
                  <a:cubicBezTo>
                    <a:pt x="480" y="88"/>
                    <a:pt x="0" y="502"/>
                    <a:pt x="164" y="851"/>
                  </a:cubicBezTo>
                  <a:cubicBezTo>
                    <a:pt x="164" y="851"/>
                    <a:pt x="425" y="339"/>
                    <a:pt x="1025" y="339"/>
                  </a:cubicBezTo>
                  <a:cubicBezTo>
                    <a:pt x="1510" y="339"/>
                    <a:pt x="1816" y="595"/>
                    <a:pt x="1950" y="595"/>
                  </a:cubicBezTo>
                  <a:cubicBezTo>
                    <a:pt x="1982" y="595"/>
                    <a:pt x="2004" y="581"/>
                    <a:pt x="2016" y="546"/>
                  </a:cubicBezTo>
                  <a:cubicBezTo>
                    <a:pt x="2066" y="367"/>
                    <a:pt x="1593" y="0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29"/>
            <p:cNvSpPr/>
            <p:nvPr/>
          </p:nvSpPr>
          <p:spPr>
            <a:xfrm>
              <a:off x="2293421" y="583279"/>
              <a:ext cx="75363" cy="31027"/>
            </a:xfrm>
            <a:custGeom>
              <a:avLst/>
              <a:gdLst/>
              <a:ahLst/>
              <a:cxnLst/>
              <a:rect l="l" t="t" r="r" b="b"/>
              <a:pathLst>
                <a:path w="2067" h="851" extrusionOk="0">
                  <a:moveTo>
                    <a:pt x="936" y="0"/>
                  </a:moveTo>
                  <a:cubicBezTo>
                    <a:pt x="473" y="0"/>
                    <a:pt x="1" y="367"/>
                    <a:pt x="50" y="546"/>
                  </a:cubicBezTo>
                  <a:cubicBezTo>
                    <a:pt x="63" y="581"/>
                    <a:pt x="85" y="595"/>
                    <a:pt x="116" y="595"/>
                  </a:cubicBezTo>
                  <a:cubicBezTo>
                    <a:pt x="250" y="595"/>
                    <a:pt x="557" y="339"/>
                    <a:pt x="1042" y="339"/>
                  </a:cubicBezTo>
                  <a:cubicBezTo>
                    <a:pt x="1641" y="339"/>
                    <a:pt x="1903" y="851"/>
                    <a:pt x="1903" y="851"/>
                  </a:cubicBezTo>
                  <a:cubicBezTo>
                    <a:pt x="2066" y="502"/>
                    <a:pt x="1587" y="88"/>
                    <a:pt x="1074" y="12"/>
                  </a:cubicBezTo>
                  <a:cubicBezTo>
                    <a:pt x="1029" y="4"/>
                    <a:pt x="982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29"/>
            <p:cNvSpPr/>
            <p:nvPr/>
          </p:nvSpPr>
          <p:spPr>
            <a:xfrm>
              <a:off x="2866597" y="561513"/>
              <a:ext cx="75727" cy="30955"/>
            </a:xfrm>
            <a:custGeom>
              <a:avLst/>
              <a:gdLst/>
              <a:ahLst/>
              <a:cxnLst/>
              <a:rect l="l" t="t" r="r" b="b"/>
              <a:pathLst>
                <a:path w="2077" h="849" extrusionOk="0">
                  <a:moveTo>
                    <a:pt x="1118" y="0"/>
                  </a:moveTo>
                  <a:cubicBezTo>
                    <a:pt x="1076" y="0"/>
                    <a:pt x="1034" y="3"/>
                    <a:pt x="992" y="9"/>
                  </a:cubicBezTo>
                  <a:cubicBezTo>
                    <a:pt x="491" y="96"/>
                    <a:pt x="1" y="511"/>
                    <a:pt x="164" y="848"/>
                  </a:cubicBezTo>
                  <a:cubicBezTo>
                    <a:pt x="164" y="848"/>
                    <a:pt x="426" y="347"/>
                    <a:pt x="1025" y="347"/>
                  </a:cubicBezTo>
                  <a:cubicBezTo>
                    <a:pt x="1507" y="347"/>
                    <a:pt x="1820" y="594"/>
                    <a:pt x="1953" y="594"/>
                  </a:cubicBezTo>
                  <a:cubicBezTo>
                    <a:pt x="1985" y="594"/>
                    <a:pt x="2006" y="580"/>
                    <a:pt x="2017" y="543"/>
                  </a:cubicBezTo>
                  <a:cubicBezTo>
                    <a:pt x="2077" y="373"/>
                    <a:pt x="1594" y="0"/>
                    <a:pt x="1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29"/>
            <p:cNvSpPr/>
            <p:nvPr/>
          </p:nvSpPr>
          <p:spPr>
            <a:xfrm>
              <a:off x="3005872" y="561513"/>
              <a:ext cx="75727" cy="30955"/>
            </a:xfrm>
            <a:custGeom>
              <a:avLst/>
              <a:gdLst/>
              <a:ahLst/>
              <a:cxnLst/>
              <a:rect l="l" t="t" r="r" b="b"/>
              <a:pathLst>
                <a:path w="2077" h="849" extrusionOk="0">
                  <a:moveTo>
                    <a:pt x="960" y="0"/>
                  </a:moveTo>
                  <a:cubicBezTo>
                    <a:pt x="483" y="0"/>
                    <a:pt x="0" y="373"/>
                    <a:pt x="60" y="543"/>
                  </a:cubicBezTo>
                  <a:cubicBezTo>
                    <a:pt x="71" y="580"/>
                    <a:pt x="92" y="594"/>
                    <a:pt x="125" y="594"/>
                  </a:cubicBezTo>
                  <a:cubicBezTo>
                    <a:pt x="257" y="594"/>
                    <a:pt x="570" y="347"/>
                    <a:pt x="1052" y="347"/>
                  </a:cubicBezTo>
                  <a:cubicBezTo>
                    <a:pt x="1651" y="347"/>
                    <a:pt x="1913" y="848"/>
                    <a:pt x="1913" y="848"/>
                  </a:cubicBezTo>
                  <a:cubicBezTo>
                    <a:pt x="2077" y="511"/>
                    <a:pt x="1586" y="96"/>
                    <a:pt x="1085" y="9"/>
                  </a:cubicBezTo>
                  <a:cubicBezTo>
                    <a:pt x="1043" y="3"/>
                    <a:pt x="1001" y="0"/>
                    <a:pt x="9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29"/>
            <p:cNvSpPr/>
            <p:nvPr/>
          </p:nvSpPr>
          <p:spPr>
            <a:xfrm>
              <a:off x="1903853" y="1660470"/>
              <a:ext cx="425598" cy="988248"/>
            </a:xfrm>
            <a:custGeom>
              <a:avLst/>
              <a:gdLst/>
              <a:ahLst/>
              <a:cxnLst/>
              <a:rect l="l" t="t" r="r" b="b"/>
              <a:pathLst>
                <a:path w="11673" h="27105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3324" y="480"/>
                    <a:pt x="3346" y="818"/>
                    <a:pt x="3346" y="872"/>
                  </a:cubicBezTo>
                  <a:cubicBezTo>
                    <a:pt x="3346" y="981"/>
                    <a:pt x="2888" y="1363"/>
                    <a:pt x="2256" y="1712"/>
                  </a:cubicBezTo>
                  <a:lnTo>
                    <a:pt x="1156" y="3804"/>
                  </a:lnTo>
                  <a:lnTo>
                    <a:pt x="436" y="7073"/>
                  </a:lnTo>
                  <a:lnTo>
                    <a:pt x="0" y="12501"/>
                  </a:lnTo>
                  <a:lnTo>
                    <a:pt x="131" y="18331"/>
                  </a:lnTo>
                  <a:lnTo>
                    <a:pt x="2256" y="19465"/>
                  </a:lnTo>
                  <a:lnTo>
                    <a:pt x="2256" y="27104"/>
                  </a:lnTo>
                  <a:lnTo>
                    <a:pt x="10299" y="26407"/>
                  </a:lnTo>
                  <a:lnTo>
                    <a:pt x="11531" y="10016"/>
                  </a:lnTo>
                  <a:cubicBezTo>
                    <a:pt x="11672" y="2365"/>
                    <a:pt x="3520" y="11"/>
                    <a:pt x="3520" y="11"/>
                  </a:cubicBezTo>
                  <a:lnTo>
                    <a:pt x="32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29"/>
            <p:cNvSpPr/>
            <p:nvPr/>
          </p:nvSpPr>
          <p:spPr>
            <a:xfrm>
              <a:off x="2017898" y="1593312"/>
              <a:ext cx="438" cy="5615"/>
            </a:xfrm>
            <a:custGeom>
              <a:avLst/>
              <a:gdLst/>
              <a:ahLst/>
              <a:cxnLst/>
              <a:rect l="l" t="t" r="r" b="b"/>
              <a:pathLst>
                <a:path w="12" h="154" extrusionOk="0">
                  <a:moveTo>
                    <a:pt x="11" y="153"/>
                  </a:moveTo>
                  <a:lnTo>
                    <a:pt x="11" y="153"/>
                  </a:lnTo>
                  <a:cubicBezTo>
                    <a:pt x="11" y="99"/>
                    <a:pt x="11" y="44"/>
                    <a:pt x="0" y="1"/>
                  </a:cubicBezTo>
                  <a:cubicBezTo>
                    <a:pt x="11" y="44"/>
                    <a:pt x="11" y="99"/>
                    <a:pt x="11" y="153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29"/>
            <p:cNvSpPr/>
            <p:nvPr/>
          </p:nvSpPr>
          <p:spPr>
            <a:xfrm>
              <a:off x="2015090" y="1559149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3" y="306"/>
                  </a:moveTo>
                  <a:cubicBezTo>
                    <a:pt x="12" y="197"/>
                    <a:pt x="12" y="99"/>
                    <a:pt x="1" y="1"/>
                  </a:cubicBezTo>
                  <a:lnTo>
                    <a:pt x="1" y="1"/>
                  </a:lnTo>
                  <a:cubicBezTo>
                    <a:pt x="12" y="99"/>
                    <a:pt x="12" y="197"/>
                    <a:pt x="23" y="306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29"/>
            <p:cNvSpPr/>
            <p:nvPr/>
          </p:nvSpPr>
          <p:spPr>
            <a:xfrm>
              <a:off x="2013924" y="1546826"/>
              <a:ext cx="36" cy="124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0" y="1"/>
                  </a:moveTo>
                  <a:cubicBezTo>
                    <a:pt x="0" y="12"/>
                    <a:pt x="0" y="23"/>
                    <a:pt x="0" y="33"/>
                  </a:cubicBezTo>
                  <a:cubicBezTo>
                    <a:pt x="0" y="23"/>
                    <a:pt x="0" y="12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29"/>
            <p:cNvSpPr/>
            <p:nvPr/>
          </p:nvSpPr>
          <p:spPr>
            <a:xfrm>
              <a:off x="2011116" y="1514268"/>
              <a:ext cx="839" cy="8349"/>
            </a:xfrm>
            <a:custGeom>
              <a:avLst/>
              <a:gdLst/>
              <a:ahLst/>
              <a:cxnLst/>
              <a:rect l="l" t="t" r="r" b="b"/>
              <a:pathLst>
                <a:path w="23" h="229" extrusionOk="0">
                  <a:moveTo>
                    <a:pt x="1" y="0"/>
                  </a:moveTo>
                  <a:cubicBezTo>
                    <a:pt x="1" y="0"/>
                    <a:pt x="12" y="87"/>
                    <a:pt x="23" y="229"/>
                  </a:cubicBezTo>
                  <a:cubicBezTo>
                    <a:pt x="12" y="8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29"/>
            <p:cNvSpPr/>
            <p:nvPr/>
          </p:nvSpPr>
          <p:spPr>
            <a:xfrm>
              <a:off x="1986105" y="1513466"/>
              <a:ext cx="25048" cy="839"/>
            </a:xfrm>
            <a:custGeom>
              <a:avLst/>
              <a:gdLst/>
              <a:ahLst/>
              <a:cxnLst/>
              <a:rect l="l" t="t" r="r" b="b"/>
              <a:pathLst>
                <a:path w="687" h="23" extrusionOk="0">
                  <a:moveTo>
                    <a:pt x="687" y="22"/>
                  </a:moveTo>
                  <a:lnTo>
                    <a:pt x="687" y="22"/>
                  </a:lnTo>
                  <a:lnTo>
                    <a:pt x="687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29"/>
            <p:cNvSpPr/>
            <p:nvPr/>
          </p:nvSpPr>
          <p:spPr>
            <a:xfrm>
              <a:off x="2011918" y="1522580"/>
              <a:ext cx="2042" cy="24282"/>
            </a:xfrm>
            <a:custGeom>
              <a:avLst/>
              <a:gdLst/>
              <a:ahLst/>
              <a:cxnLst/>
              <a:rect l="l" t="t" r="r" b="b"/>
              <a:pathLst>
                <a:path w="56" h="666" extrusionOk="0">
                  <a:moveTo>
                    <a:pt x="1" y="1"/>
                  </a:moveTo>
                  <a:cubicBezTo>
                    <a:pt x="12" y="154"/>
                    <a:pt x="33" y="382"/>
                    <a:pt x="55" y="666"/>
                  </a:cubicBezTo>
                  <a:cubicBezTo>
                    <a:pt x="33" y="382"/>
                    <a:pt x="12" y="154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29"/>
            <p:cNvSpPr/>
            <p:nvPr/>
          </p:nvSpPr>
          <p:spPr>
            <a:xfrm>
              <a:off x="2013924" y="1548029"/>
              <a:ext cx="1203" cy="11157"/>
            </a:xfrm>
            <a:custGeom>
              <a:avLst/>
              <a:gdLst/>
              <a:ahLst/>
              <a:cxnLst/>
              <a:rect l="l" t="t" r="r" b="b"/>
              <a:pathLst>
                <a:path w="33" h="306" extrusionOk="0">
                  <a:moveTo>
                    <a:pt x="33" y="306"/>
                  </a:moveTo>
                  <a:lnTo>
                    <a:pt x="33" y="306"/>
                  </a:lnTo>
                  <a:cubicBezTo>
                    <a:pt x="22" y="197"/>
                    <a:pt x="11" y="98"/>
                    <a:pt x="0" y="0"/>
                  </a:cubicBezTo>
                  <a:cubicBezTo>
                    <a:pt x="11" y="98"/>
                    <a:pt x="22" y="197"/>
                    <a:pt x="3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29"/>
            <p:cNvSpPr/>
            <p:nvPr/>
          </p:nvSpPr>
          <p:spPr>
            <a:xfrm>
              <a:off x="2061977" y="1428042"/>
              <a:ext cx="3610" cy="17501"/>
            </a:xfrm>
            <a:custGeom>
              <a:avLst/>
              <a:gdLst/>
              <a:ahLst/>
              <a:cxnLst/>
              <a:rect l="l" t="t" r="r" b="b"/>
              <a:pathLst>
                <a:path w="99" h="480" extrusionOk="0">
                  <a:moveTo>
                    <a:pt x="99" y="0"/>
                  </a:moveTo>
                  <a:cubicBezTo>
                    <a:pt x="66" y="33"/>
                    <a:pt x="55" y="66"/>
                    <a:pt x="55" y="66"/>
                  </a:cubicBezTo>
                  <a:lnTo>
                    <a:pt x="1" y="480"/>
                  </a:lnTo>
                  <a:cubicBezTo>
                    <a:pt x="1" y="480"/>
                    <a:pt x="12" y="480"/>
                    <a:pt x="34" y="469"/>
                  </a:cubicBezTo>
                  <a:cubicBezTo>
                    <a:pt x="55" y="316"/>
                    <a:pt x="77" y="153"/>
                    <a:pt x="9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29"/>
            <p:cNvSpPr/>
            <p:nvPr/>
          </p:nvSpPr>
          <p:spPr>
            <a:xfrm>
              <a:off x="2063180" y="1342289"/>
              <a:ext cx="59247" cy="102854"/>
            </a:xfrm>
            <a:custGeom>
              <a:avLst/>
              <a:gdLst/>
              <a:ahLst/>
              <a:cxnLst/>
              <a:rect l="l" t="t" r="r" b="b"/>
              <a:pathLst>
                <a:path w="1625" h="2821" extrusionOk="0">
                  <a:moveTo>
                    <a:pt x="857" y="1"/>
                  </a:moveTo>
                  <a:cubicBezTo>
                    <a:pt x="696" y="1"/>
                    <a:pt x="506" y="55"/>
                    <a:pt x="28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5"/>
                    <a:pt x="22" y="2668"/>
                    <a:pt x="1" y="2821"/>
                  </a:cubicBezTo>
                  <a:cubicBezTo>
                    <a:pt x="153" y="2723"/>
                    <a:pt x="1101" y="2102"/>
                    <a:pt x="1428" y="1568"/>
                  </a:cubicBezTo>
                  <a:cubicBezTo>
                    <a:pt x="1624" y="1251"/>
                    <a:pt x="1624" y="685"/>
                    <a:pt x="1406" y="325"/>
                  </a:cubicBezTo>
                  <a:cubicBezTo>
                    <a:pt x="1287" y="133"/>
                    <a:pt x="1107" y="1"/>
                    <a:pt x="857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29"/>
            <p:cNvSpPr/>
            <p:nvPr/>
          </p:nvSpPr>
          <p:spPr>
            <a:xfrm>
              <a:off x="2063982" y="1348961"/>
              <a:ext cx="9553" cy="81488"/>
            </a:xfrm>
            <a:custGeom>
              <a:avLst/>
              <a:gdLst/>
              <a:ahLst/>
              <a:cxnLst/>
              <a:rect l="l" t="t" r="r" b="b"/>
              <a:pathLst>
                <a:path w="262" h="2235" extrusionOk="0">
                  <a:moveTo>
                    <a:pt x="262" y="0"/>
                  </a:moveTo>
                  <a:lnTo>
                    <a:pt x="0" y="2235"/>
                  </a:lnTo>
                  <a:cubicBezTo>
                    <a:pt x="0" y="2235"/>
                    <a:pt x="11" y="2202"/>
                    <a:pt x="44" y="2169"/>
                  </a:cubicBezTo>
                  <a:cubicBezTo>
                    <a:pt x="164" y="1308"/>
                    <a:pt x="229" y="469"/>
                    <a:pt x="26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29"/>
            <p:cNvSpPr/>
            <p:nvPr/>
          </p:nvSpPr>
          <p:spPr>
            <a:xfrm>
              <a:off x="1986105" y="1370035"/>
              <a:ext cx="48820" cy="36168"/>
            </a:xfrm>
            <a:custGeom>
              <a:avLst/>
              <a:gdLst/>
              <a:ahLst/>
              <a:cxnLst/>
              <a:rect l="l" t="t" r="r" b="b"/>
              <a:pathLst>
                <a:path w="1339" h="992" extrusionOk="0">
                  <a:moveTo>
                    <a:pt x="0" y="0"/>
                  </a:moveTo>
                  <a:lnTo>
                    <a:pt x="0" y="501"/>
                  </a:lnTo>
                  <a:cubicBezTo>
                    <a:pt x="531" y="597"/>
                    <a:pt x="1145" y="991"/>
                    <a:pt x="1293" y="991"/>
                  </a:cubicBezTo>
                  <a:cubicBezTo>
                    <a:pt x="1331" y="991"/>
                    <a:pt x="1339" y="966"/>
                    <a:pt x="1308" y="905"/>
                  </a:cubicBezTo>
                  <a:cubicBezTo>
                    <a:pt x="1308" y="905"/>
                    <a:pt x="709" y="2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29"/>
            <p:cNvSpPr/>
            <p:nvPr/>
          </p:nvSpPr>
          <p:spPr>
            <a:xfrm>
              <a:off x="1986105" y="1406968"/>
              <a:ext cx="9151" cy="32632"/>
            </a:xfrm>
            <a:custGeom>
              <a:avLst/>
              <a:gdLst/>
              <a:ahLst/>
              <a:cxnLst/>
              <a:rect l="l" t="t" r="r" b="b"/>
              <a:pathLst>
                <a:path w="251" h="895" extrusionOk="0">
                  <a:moveTo>
                    <a:pt x="0" y="1"/>
                  </a:moveTo>
                  <a:lnTo>
                    <a:pt x="0" y="894"/>
                  </a:lnTo>
                  <a:cubicBezTo>
                    <a:pt x="142" y="829"/>
                    <a:pt x="251" y="654"/>
                    <a:pt x="251" y="447"/>
                  </a:cubicBezTo>
                  <a:cubicBezTo>
                    <a:pt x="251" y="240"/>
                    <a:pt x="142" y="6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29"/>
            <p:cNvSpPr/>
            <p:nvPr/>
          </p:nvSpPr>
          <p:spPr>
            <a:xfrm>
              <a:off x="4246546" y="1651318"/>
              <a:ext cx="468912" cy="997400"/>
            </a:xfrm>
            <a:custGeom>
              <a:avLst/>
              <a:gdLst/>
              <a:ahLst/>
              <a:cxnLst/>
              <a:rect l="l" t="t" r="r" b="b"/>
              <a:pathLst>
                <a:path w="12861" h="27356" extrusionOk="0">
                  <a:moveTo>
                    <a:pt x="7913" y="1"/>
                  </a:moveTo>
                  <a:cubicBezTo>
                    <a:pt x="7226" y="361"/>
                    <a:pt x="1" y="4229"/>
                    <a:pt x="88" y="11814"/>
                  </a:cubicBezTo>
                  <a:cubicBezTo>
                    <a:pt x="99" y="13231"/>
                    <a:pt x="371" y="26189"/>
                    <a:pt x="371" y="26189"/>
                  </a:cubicBezTo>
                  <a:lnTo>
                    <a:pt x="5014" y="27355"/>
                  </a:lnTo>
                  <a:lnTo>
                    <a:pt x="12610" y="27355"/>
                  </a:lnTo>
                  <a:lnTo>
                    <a:pt x="12861" y="8055"/>
                  </a:lnTo>
                  <a:lnTo>
                    <a:pt x="12861" y="3870"/>
                  </a:lnTo>
                  <a:lnTo>
                    <a:pt x="12861" y="2235"/>
                  </a:lnTo>
                  <a:lnTo>
                    <a:pt x="12610" y="1963"/>
                  </a:lnTo>
                  <a:cubicBezTo>
                    <a:pt x="11982" y="2301"/>
                    <a:pt x="11191" y="2622"/>
                    <a:pt x="10503" y="2622"/>
                  </a:cubicBezTo>
                  <a:cubicBezTo>
                    <a:pt x="10415" y="2622"/>
                    <a:pt x="10329" y="2617"/>
                    <a:pt x="10245" y="2606"/>
                  </a:cubicBezTo>
                  <a:cubicBezTo>
                    <a:pt x="8338" y="2344"/>
                    <a:pt x="7869" y="1025"/>
                    <a:pt x="7869" y="1025"/>
                  </a:cubicBezTo>
                  <a:lnTo>
                    <a:pt x="7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29"/>
            <p:cNvSpPr/>
            <p:nvPr/>
          </p:nvSpPr>
          <p:spPr>
            <a:xfrm>
              <a:off x="4533444" y="1598890"/>
              <a:ext cx="212999" cy="148064"/>
            </a:xfrm>
            <a:custGeom>
              <a:avLst/>
              <a:gdLst/>
              <a:ahLst/>
              <a:cxnLst/>
              <a:rect l="l" t="t" r="r" b="b"/>
              <a:pathLst>
                <a:path w="5842" h="4061" extrusionOk="0">
                  <a:moveTo>
                    <a:pt x="5624" y="0"/>
                  </a:moveTo>
                  <a:cubicBezTo>
                    <a:pt x="5351" y="306"/>
                    <a:pt x="5046" y="578"/>
                    <a:pt x="4741" y="807"/>
                  </a:cubicBezTo>
                  <a:cubicBezTo>
                    <a:pt x="4240" y="1166"/>
                    <a:pt x="3728" y="1406"/>
                    <a:pt x="3324" y="1439"/>
                  </a:cubicBezTo>
                  <a:cubicBezTo>
                    <a:pt x="3271" y="1444"/>
                    <a:pt x="3215" y="1446"/>
                    <a:pt x="3157" y="1446"/>
                  </a:cubicBezTo>
                  <a:cubicBezTo>
                    <a:pt x="2261" y="1446"/>
                    <a:pt x="877" y="902"/>
                    <a:pt x="109" y="175"/>
                  </a:cubicBezTo>
                  <a:lnTo>
                    <a:pt x="44" y="1439"/>
                  </a:lnTo>
                  <a:lnTo>
                    <a:pt x="0" y="2463"/>
                  </a:lnTo>
                  <a:cubicBezTo>
                    <a:pt x="0" y="2463"/>
                    <a:pt x="469" y="3782"/>
                    <a:pt x="2376" y="4044"/>
                  </a:cubicBezTo>
                  <a:cubicBezTo>
                    <a:pt x="2462" y="4055"/>
                    <a:pt x="2550" y="4060"/>
                    <a:pt x="2640" y="4060"/>
                  </a:cubicBezTo>
                  <a:cubicBezTo>
                    <a:pt x="3327" y="4060"/>
                    <a:pt x="4115" y="3747"/>
                    <a:pt x="4741" y="3401"/>
                  </a:cubicBezTo>
                  <a:cubicBezTo>
                    <a:pt x="5373" y="3052"/>
                    <a:pt x="5842" y="2670"/>
                    <a:pt x="5842" y="2561"/>
                  </a:cubicBezTo>
                  <a:cubicBezTo>
                    <a:pt x="5842" y="2507"/>
                    <a:pt x="5809" y="2169"/>
                    <a:pt x="5776" y="1679"/>
                  </a:cubicBezTo>
                  <a:cubicBezTo>
                    <a:pt x="5733" y="1210"/>
                    <a:pt x="5678" y="600"/>
                    <a:pt x="562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29"/>
            <p:cNvSpPr/>
            <p:nvPr/>
          </p:nvSpPr>
          <p:spPr>
            <a:xfrm>
              <a:off x="4537418" y="1559149"/>
              <a:ext cx="201478" cy="92463"/>
            </a:xfrm>
            <a:custGeom>
              <a:avLst/>
              <a:gdLst/>
              <a:ahLst/>
              <a:cxnLst/>
              <a:rect l="l" t="t" r="r" b="b"/>
              <a:pathLst>
                <a:path w="5526" h="2536" extrusionOk="0">
                  <a:moveTo>
                    <a:pt x="5428" y="1"/>
                  </a:moveTo>
                  <a:cubicBezTo>
                    <a:pt x="5177" y="273"/>
                    <a:pt x="4905" y="513"/>
                    <a:pt x="4632" y="709"/>
                  </a:cubicBezTo>
                  <a:cubicBezTo>
                    <a:pt x="4131" y="1069"/>
                    <a:pt x="3619" y="1308"/>
                    <a:pt x="3215" y="1341"/>
                  </a:cubicBezTo>
                  <a:cubicBezTo>
                    <a:pt x="3161" y="1346"/>
                    <a:pt x="3105" y="1348"/>
                    <a:pt x="3046" y="1348"/>
                  </a:cubicBezTo>
                  <a:cubicBezTo>
                    <a:pt x="2172" y="1348"/>
                    <a:pt x="831" y="825"/>
                    <a:pt x="55" y="120"/>
                  </a:cubicBezTo>
                  <a:lnTo>
                    <a:pt x="0" y="1265"/>
                  </a:lnTo>
                  <a:cubicBezTo>
                    <a:pt x="768" y="1992"/>
                    <a:pt x="2152" y="2536"/>
                    <a:pt x="3048" y="2536"/>
                  </a:cubicBezTo>
                  <a:cubicBezTo>
                    <a:pt x="3106" y="2536"/>
                    <a:pt x="3162" y="2534"/>
                    <a:pt x="3215" y="2529"/>
                  </a:cubicBezTo>
                  <a:cubicBezTo>
                    <a:pt x="3619" y="2496"/>
                    <a:pt x="4131" y="2256"/>
                    <a:pt x="4632" y="1897"/>
                  </a:cubicBezTo>
                  <a:cubicBezTo>
                    <a:pt x="4937" y="1668"/>
                    <a:pt x="5253" y="1396"/>
                    <a:pt x="5526" y="1090"/>
                  </a:cubicBezTo>
                  <a:cubicBezTo>
                    <a:pt x="5493" y="818"/>
                    <a:pt x="5471" y="556"/>
                    <a:pt x="5449" y="306"/>
                  </a:cubicBezTo>
                  <a:cubicBezTo>
                    <a:pt x="5449" y="197"/>
                    <a:pt x="5439" y="99"/>
                    <a:pt x="5428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29"/>
            <p:cNvSpPr/>
            <p:nvPr/>
          </p:nvSpPr>
          <p:spPr>
            <a:xfrm>
              <a:off x="4539387" y="1509492"/>
              <a:ext cx="2443" cy="54070"/>
            </a:xfrm>
            <a:custGeom>
              <a:avLst/>
              <a:gdLst/>
              <a:ahLst/>
              <a:cxnLst/>
              <a:rect l="l" t="t" r="r" b="b"/>
              <a:pathLst>
                <a:path w="67" h="1483" extrusionOk="0">
                  <a:moveTo>
                    <a:pt x="66" y="0"/>
                  </a:moveTo>
                  <a:lnTo>
                    <a:pt x="1" y="1482"/>
                  </a:lnTo>
                  <a:lnTo>
                    <a:pt x="1" y="148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29"/>
            <p:cNvSpPr/>
            <p:nvPr/>
          </p:nvSpPr>
          <p:spPr>
            <a:xfrm>
              <a:off x="4541793" y="1509492"/>
              <a:ext cx="104130" cy="2807"/>
            </a:xfrm>
            <a:custGeom>
              <a:avLst/>
              <a:gdLst/>
              <a:ahLst/>
              <a:cxnLst/>
              <a:rect l="l" t="t" r="r" b="b"/>
              <a:pathLst>
                <a:path w="2856" h="77" extrusionOk="0">
                  <a:moveTo>
                    <a:pt x="2856" y="7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29"/>
            <p:cNvSpPr/>
            <p:nvPr/>
          </p:nvSpPr>
          <p:spPr>
            <a:xfrm>
              <a:off x="4430920" y="1044089"/>
              <a:ext cx="535670" cy="386367"/>
            </a:xfrm>
            <a:custGeom>
              <a:avLst/>
              <a:gdLst/>
              <a:ahLst/>
              <a:cxnLst/>
              <a:rect l="l" t="t" r="r" b="b"/>
              <a:pathLst>
                <a:path w="14692" h="10597" extrusionOk="0">
                  <a:moveTo>
                    <a:pt x="6427" y="1"/>
                  </a:moveTo>
                  <a:cubicBezTo>
                    <a:pt x="6318" y="1"/>
                    <a:pt x="6199" y="5"/>
                    <a:pt x="6071" y="15"/>
                  </a:cubicBezTo>
                  <a:cubicBezTo>
                    <a:pt x="4022" y="156"/>
                    <a:pt x="3554" y="1453"/>
                    <a:pt x="3554" y="1453"/>
                  </a:cubicBezTo>
                  <a:cubicBezTo>
                    <a:pt x="3554" y="1453"/>
                    <a:pt x="2224" y="1486"/>
                    <a:pt x="1330" y="2336"/>
                  </a:cubicBezTo>
                  <a:cubicBezTo>
                    <a:pt x="142" y="3458"/>
                    <a:pt x="1" y="5812"/>
                    <a:pt x="611" y="7818"/>
                  </a:cubicBezTo>
                  <a:cubicBezTo>
                    <a:pt x="717" y="7738"/>
                    <a:pt x="832" y="7690"/>
                    <a:pt x="950" y="7690"/>
                  </a:cubicBezTo>
                  <a:cubicBezTo>
                    <a:pt x="1025" y="7690"/>
                    <a:pt x="1101" y="7710"/>
                    <a:pt x="1178" y="7752"/>
                  </a:cubicBezTo>
                  <a:cubicBezTo>
                    <a:pt x="1189" y="7763"/>
                    <a:pt x="1210" y="7763"/>
                    <a:pt x="1221" y="7774"/>
                  </a:cubicBezTo>
                  <a:lnTo>
                    <a:pt x="1614" y="9855"/>
                  </a:lnTo>
                  <a:cubicBezTo>
                    <a:pt x="1614" y="9855"/>
                    <a:pt x="2191" y="7730"/>
                    <a:pt x="1810" y="6205"/>
                  </a:cubicBezTo>
                  <a:lnTo>
                    <a:pt x="1810" y="6205"/>
                  </a:lnTo>
                  <a:cubicBezTo>
                    <a:pt x="1810" y="6205"/>
                    <a:pt x="4350" y="7079"/>
                    <a:pt x="6064" y="7079"/>
                  </a:cubicBezTo>
                  <a:cubicBezTo>
                    <a:pt x="6114" y="7079"/>
                    <a:pt x="6164" y="7078"/>
                    <a:pt x="6213" y="7076"/>
                  </a:cubicBezTo>
                  <a:cubicBezTo>
                    <a:pt x="7335" y="7044"/>
                    <a:pt x="7226" y="6161"/>
                    <a:pt x="7226" y="6161"/>
                  </a:cubicBezTo>
                  <a:lnTo>
                    <a:pt x="7226" y="6161"/>
                  </a:lnTo>
                  <a:cubicBezTo>
                    <a:pt x="7226" y="6161"/>
                    <a:pt x="7346" y="6335"/>
                    <a:pt x="7553" y="6553"/>
                  </a:cubicBezTo>
                  <a:cubicBezTo>
                    <a:pt x="7925" y="6964"/>
                    <a:pt x="8551" y="7559"/>
                    <a:pt x="9108" y="7559"/>
                  </a:cubicBezTo>
                  <a:cubicBezTo>
                    <a:pt x="9172" y="7559"/>
                    <a:pt x="9235" y="7551"/>
                    <a:pt x="9297" y="7534"/>
                  </a:cubicBezTo>
                  <a:cubicBezTo>
                    <a:pt x="9297" y="7534"/>
                    <a:pt x="9439" y="10052"/>
                    <a:pt x="9689" y="10597"/>
                  </a:cubicBezTo>
                  <a:lnTo>
                    <a:pt x="9951" y="8362"/>
                  </a:lnTo>
                  <a:cubicBezTo>
                    <a:pt x="10173" y="8234"/>
                    <a:pt x="10363" y="8180"/>
                    <a:pt x="10524" y="8180"/>
                  </a:cubicBezTo>
                  <a:cubicBezTo>
                    <a:pt x="10774" y="8180"/>
                    <a:pt x="10954" y="8312"/>
                    <a:pt x="11073" y="8504"/>
                  </a:cubicBezTo>
                  <a:cubicBezTo>
                    <a:pt x="11531" y="7785"/>
                    <a:pt x="12000" y="6989"/>
                    <a:pt x="12316" y="6314"/>
                  </a:cubicBezTo>
                  <a:cubicBezTo>
                    <a:pt x="13144" y="4548"/>
                    <a:pt x="12000" y="3676"/>
                    <a:pt x="12000" y="3676"/>
                  </a:cubicBezTo>
                  <a:cubicBezTo>
                    <a:pt x="12000" y="3676"/>
                    <a:pt x="14691" y="1987"/>
                    <a:pt x="12588" y="821"/>
                  </a:cubicBezTo>
                  <a:cubicBezTo>
                    <a:pt x="11939" y="458"/>
                    <a:pt x="11218" y="332"/>
                    <a:pt x="10532" y="332"/>
                  </a:cubicBezTo>
                  <a:cubicBezTo>
                    <a:pt x="8994" y="332"/>
                    <a:pt x="7629" y="963"/>
                    <a:pt x="7629" y="963"/>
                  </a:cubicBezTo>
                  <a:cubicBezTo>
                    <a:pt x="7629" y="963"/>
                    <a:pt x="7782" y="614"/>
                    <a:pt x="7553" y="331"/>
                  </a:cubicBezTo>
                  <a:cubicBezTo>
                    <a:pt x="7395" y="154"/>
                    <a:pt x="7069" y="1"/>
                    <a:pt x="6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29"/>
            <p:cNvSpPr/>
            <p:nvPr/>
          </p:nvSpPr>
          <p:spPr>
            <a:xfrm>
              <a:off x="4426946" y="1268714"/>
              <a:ext cx="357272" cy="339734"/>
            </a:xfrm>
            <a:custGeom>
              <a:avLst/>
              <a:gdLst/>
              <a:ahLst/>
              <a:cxnLst/>
              <a:rect l="l" t="t" r="r" b="b"/>
              <a:pathLst>
                <a:path w="9799" h="9318" extrusionOk="0">
                  <a:moveTo>
                    <a:pt x="4142" y="2779"/>
                  </a:moveTo>
                  <a:cubicBezTo>
                    <a:pt x="4872" y="2779"/>
                    <a:pt x="5428" y="3487"/>
                    <a:pt x="5352" y="3618"/>
                  </a:cubicBezTo>
                  <a:cubicBezTo>
                    <a:pt x="5344" y="3631"/>
                    <a:pt x="5332" y="3637"/>
                    <a:pt x="5317" y="3637"/>
                  </a:cubicBezTo>
                  <a:cubicBezTo>
                    <a:pt x="5194" y="3637"/>
                    <a:pt x="4829" y="3256"/>
                    <a:pt x="4311" y="3256"/>
                  </a:cubicBezTo>
                  <a:cubicBezTo>
                    <a:pt x="4256" y="3256"/>
                    <a:pt x="4200" y="3260"/>
                    <a:pt x="4142" y="3269"/>
                  </a:cubicBezTo>
                  <a:cubicBezTo>
                    <a:pt x="3592" y="3365"/>
                    <a:pt x="2965" y="3769"/>
                    <a:pt x="2816" y="3769"/>
                  </a:cubicBezTo>
                  <a:cubicBezTo>
                    <a:pt x="2779" y="3769"/>
                    <a:pt x="2771" y="3744"/>
                    <a:pt x="2802" y="3684"/>
                  </a:cubicBezTo>
                  <a:cubicBezTo>
                    <a:pt x="2802" y="3684"/>
                    <a:pt x="3412" y="2779"/>
                    <a:pt x="4142" y="2779"/>
                  </a:cubicBezTo>
                  <a:close/>
                  <a:moveTo>
                    <a:pt x="7662" y="2779"/>
                  </a:moveTo>
                  <a:cubicBezTo>
                    <a:pt x="8371" y="2801"/>
                    <a:pt x="8970" y="3684"/>
                    <a:pt x="8970" y="3684"/>
                  </a:cubicBezTo>
                  <a:cubicBezTo>
                    <a:pt x="9001" y="3745"/>
                    <a:pt x="8993" y="3770"/>
                    <a:pt x="8955" y="3770"/>
                  </a:cubicBezTo>
                  <a:cubicBezTo>
                    <a:pt x="8807" y="3770"/>
                    <a:pt x="8193" y="3376"/>
                    <a:pt x="7662" y="3280"/>
                  </a:cubicBezTo>
                  <a:cubicBezTo>
                    <a:pt x="7651" y="3280"/>
                    <a:pt x="7640" y="3269"/>
                    <a:pt x="7640" y="3269"/>
                  </a:cubicBezTo>
                  <a:cubicBezTo>
                    <a:pt x="7582" y="3260"/>
                    <a:pt x="7525" y="3256"/>
                    <a:pt x="7469" y="3256"/>
                  </a:cubicBezTo>
                  <a:cubicBezTo>
                    <a:pt x="6943" y="3256"/>
                    <a:pt x="6578" y="3637"/>
                    <a:pt x="6454" y="3637"/>
                  </a:cubicBezTo>
                  <a:cubicBezTo>
                    <a:pt x="6439" y="3637"/>
                    <a:pt x="6427" y="3631"/>
                    <a:pt x="6420" y="3618"/>
                  </a:cubicBezTo>
                  <a:cubicBezTo>
                    <a:pt x="6343" y="3487"/>
                    <a:pt x="6899" y="2779"/>
                    <a:pt x="7629" y="2779"/>
                  </a:cubicBezTo>
                  <a:close/>
                  <a:moveTo>
                    <a:pt x="4131" y="3771"/>
                  </a:moveTo>
                  <a:cubicBezTo>
                    <a:pt x="4338" y="3771"/>
                    <a:pt x="4513" y="3978"/>
                    <a:pt x="4513" y="4239"/>
                  </a:cubicBezTo>
                  <a:cubicBezTo>
                    <a:pt x="4513" y="4501"/>
                    <a:pt x="4338" y="4708"/>
                    <a:pt x="4131" y="4708"/>
                  </a:cubicBezTo>
                  <a:cubicBezTo>
                    <a:pt x="3924" y="4708"/>
                    <a:pt x="3750" y="4501"/>
                    <a:pt x="3750" y="4239"/>
                  </a:cubicBezTo>
                  <a:cubicBezTo>
                    <a:pt x="3750" y="3978"/>
                    <a:pt x="3924" y="3771"/>
                    <a:pt x="4131" y="3771"/>
                  </a:cubicBezTo>
                  <a:close/>
                  <a:moveTo>
                    <a:pt x="7542" y="3771"/>
                  </a:moveTo>
                  <a:cubicBezTo>
                    <a:pt x="7575" y="3771"/>
                    <a:pt x="7619" y="3782"/>
                    <a:pt x="7662" y="3793"/>
                  </a:cubicBezTo>
                  <a:cubicBezTo>
                    <a:pt x="7804" y="3858"/>
                    <a:pt x="7913" y="4032"/>
                    <a:pt x="7913" y="4239"/>
                  </a:cubicBezTo>
                  <a:cubicBezTo>
                    <a:pt x="7913" y="4446"/>
                    <a:pt x="7804" y="4621"/>
                    <a:pt x="7662" y="4686"/>
                  </a:cubicBezTo>
                  <a:cubicBezTo>
                    <a:pt x="7619" y="4697"/>
                    <a:pt x="7575" y="4708"/>
                    <a:pt x="7542" y="4708"/>
                  </a:cubicBezTo>
                  <a:cubicBezTo>
                    <a:pt x="7324" y="4708"/>
                    <a:pt x="7161" y="4501"/>
                    <a:pt x="7161" y="4239"/>
                  </a:cubicBezTo>
                  <a:cubicBezTo>
                    <a:pt x="7161" y="3978"/>
                    <a:pt x="7324" y="3771"/>
                    <a:pt x="7542" y="3771"/>
                  </a:cubicBezTo>
                  <a:close/>
                  <a:moveTo>
                    <a:pt x="6006" y="3836"/>
                  </a:moveTo>
                  <a:lnTo>
                    <a:pt x="6006" y="3836"/>
                  </a:lnTo>
                  <a:cubicBezTo>
                    <a:pt x="6006" y="3837"/>
                    <a:pt x="7030" y="6179"/>
                    <a:pt x="6856" y="6408"/>
                  </a:cubicBezTo>
                  <a:cubicBezTo>
                    <a:pt x="6758" y="6517"/>
                    <a:pt x="6431" y="6626"/>
                    <a:pt x="6169" y="6691"/>
                  </a:cubicBezTo>
                  <a:cubicBezTo>
                    <a:pt x="6104" y="6691"/>
                    <a:pt x="6049" y="6691"/>
                    <a:pt x="6006" y="6681"/>
                  </a:cubicBezTo>
                  <a:cubicBezTo>
                    <a:pt x="5984" y="6670"/>
                    <a:pt x="5973" y="6659"/>
                    <a:pt x="5973" y="6659"/>
                  </a:cubicBezTo>
                  <a:cubicBezTo>
                    <a:pt x="5973" y="6604"/>
                    <a:pt x="6507" y="6506"/>
                    <a:pt x="6605" y="6288"/>
                  </a:cubicBezTo>
                  <a:cubicBezTo>
                    <a:pt x="6703" y="6049"/>
                    <a:pt x="6006" y="3837"/>
                    <a:pt x="6006" y="3836"/>
                  </a:cubicBezTo>
                  <a:close/>
                  <a:moveTo>
                    <a:pt x="7081" y="7240"/>
                  </a:moveTo>
                  <a:cubicBezTo>
                    <a:pt x="7096" y="7240"/>
                    <a:pt x="7105" y="7246"/>
                    <a:pt x="7106" y="7258"/>
                  </a:cubicBezTo>
                  <a:cubicBezTo>
                    <a:pt x="7117" y="7356"/>
                    <a:pt x="6725" y="7661"/>
                    <a:pt x="6147" y="7738"/>
                  </a:cubicBezTo>
                  <a:cubicBezTo>
                    <a:pt x="6078" y="7747"/>
                    <a:pt x="6010" y="7751"/>
                    <a:pt x="5944" y="7751"/>
                  </a:cubicBezTo>
                  <a:cubicBezTo>
                    <a:pt x="5452" y="7751"/>
                    <a:pt x="5039" y="7525"/>
                    <a:pt x="4981" y="7400"/>
                  </a:cubicBezTo>
                  <a:cubicBezTo>
                    <a:pt x="4965" y="7358"/>
                    <a:pt x="4973" y="7343"/>
                    <a:pt x="4993" y="7343"/>
                  </a:cubicBezTo>
                  <a:cubicBezTo>
                    <a:pt x="5043" y="7343"/>
                    <a:pt x="5170" y="7431"/>
                    <a:pt x="5232" y="7454"/>
                  </a:cubicBezTo>
                  <a:cubicBezTo>
                    <a:pt x="5232" y="7454"/>
                    <a:pt x="5424" y="7561"/>
                    <a:pt x="5794" y="7561"/>
                  </a:cubicBezTo>
                  <a:cubicBezTo>
                    <a:pt x="5898" y="7561"/>
                    <a:pt x="6016" y="7552"/>
                    <a:pt x="6147" y="7531"/>
                  </a:cubicBezTo>
                  <a:cubicBezTo>
                    <a:pt x="6661" y="7437"/>
                    <a:pt x="6990" y="7240"/>
                    <a:pt x="7081" y="7240"/>
                  </a:cubicBezTo>
                  <a:close/>
                  <a:moveTo>
                    <a:pt x="7335" y="0"/>
                  </a:moveTo>
                  <a:cubicBezTo>
                    <a:pt x="7335" y="0"/>
                    <a:pt x="7444" y="883"/>
                    <a:pt x="6322" y="915"/>
                  </a:cubicBezTo>
                  <a:cubicBezTo>
                    <a:pt x="6273" y="917"/>
                    <a:pt x="6223" y="918"/>
                    <a:pt x="6173" y="918"/>
                  </a:cubicBezTo>
                  <a:cubicBezTo>
                    <a:pt x="4459" y="918"/>
                    <a:pt x="1919" y="44"/>
                    <a:pt x="1919" y="44"/>
                  </a:cubicBezTo>
                  <a:lnTo>
                    <a:pt x="1919" y="44"/>
                  </a:lnTo>
                  <a:cubicBezTo>
                    <a:pt x="2300" y="1569"/>
                    <a:pt x="1723" y="3694"/>
                    <a:pt x="1723" y="3694"/>
                  </a:cubicBezTo>
                  <a:lnTo>
                    <a:pt x="1330" y="1613"/>
                  </a:lnTo>
                  <a:cubicBezTo>
                    <a:pt x="1319" y="1602"/>
                    <a:pt x="1298" y="1602"/>
                    <a:pt x="1287" y="1591"/>
                  </a:cubicBezTo>
                  <a:cubicBezTo>
                    <a:pt x="1210" y="1549"/>
                    <a:pt x="1134" y="1529"/>
                    <a:pt x="1059" y="1529"/>
                  </a:cubicBezTo>
                  <a:cubicBezTo>
                    <a:pt x="941" y="1529"/>
                    <a:pt x="826" y="1577"/>
                    <a:pt x="720" y="1657"/>
                  </a:cubicBezTo>
                  <a:cubicBezTo>
                    <a:pt x="295" y="1973"/>
                    <a:pt x="1" y="2823"/>
                    <a:pt x="219" y="3444"/>
                  </a:cubicBezTo>
                  <a:cubicBezTo>
                    <a:pt x="491" y="4229"/>
                    <a:pt x="1570" y="4664"/>
                    <a:pt x="1853" y="4763"/>
                  </a:cubicBezTo>
                  <a:cubicBezTo>
                    <a:pt x="2137" y="6103"/>
                    <a:pt x="2475" y="7422"/>
                    <a:pt x="2812" y="7814"/>
                  </a:cubicBezTo>
                  <a:cubicBezTo>
                    <a:pt x="2889" y="7912"/>
                    <a:pt x="2987" y="7999"/>
                    <a:pt x="3085" y="8086"/>
                  </a:cubicBezTo>
                  <a:cubicBezTo>
                    <a:pt x="3870" y="8795"/>
                    <a:pt x="5210" y="9318"/>
                    <a:pt x="6082" y="9318"/>
                  </a:cubicBezTo>
                  <a:cubicBezTo>
                    <a:pt x="6136" y="9318"/>
                    <a:pt x="6191" y="9318"/>
                    <a:pt x="6245" y="9307"/>
                  </a:cubicBezTo>
                  <a:cubicBezTo>
                    <a:pt x="6649" y="9274"/>
                    <a:pt x="7161" y="9035"/>
                    <a:pt x="7662" y="8675"/>
                  </a:cubicBezTo>
                  <a:cubicBezTo>
                    <a:pt x="7935" y="8479"/>
                    <a:pt x="8207" y="8239"/>
                    <a:pt x="8458" y="7967"/>
                  </a:cubicBezTo>
                  <a:cubicBezTo>
                    <a:pt x="8796" y="7607"/>
                    <a:pt x="9090" y="7204"/>
                    <a:pt x="9286" y="6779"/>
                  </a:cubicBezTo>
                  <a:cubicBezTo>
                    <a:pt x="9493" y="6343"/>
                    <a:pt x="9656" y="5613"/>
                    <a:pt x="9776" y="4839"/>
                  </a:cubicBezTo>
                  <a:lnTo>
                    <a:pt x="9776" y="4839"/>
                  </a:lnTo>
                  <a:cubicBezTo>
                    <a:pt x="9755" y="4850"/>
                    <a:pt x="9744" y="4850"/>
                    <a:pt x="9744" y="4850"/>
                  </a:cubicBezTo>
                  <a:lnTo>
                    <a:pt x="9798" y="4436"/>
                  </a:lnTo>
                  <a:cubicBezTo>
                    <a:pt x="9548" y="3891"/>
                    <a:pt x="9406" y="1373"/>
                    <a:pt x="9406" y="1373"/>
                  </a:cubicBezTo>
                  <a:cubicBezTo>
                    <a:pt x="9344" y="1390"/>
                    <a:pt x="9281" y="1398"/>
                    <a:pt x="9217" y="1398"/>
                  </a:cubicBezTo>
                  <a:cubicBezTo>
                    <a:pt x="8660" y="1398"/>
                    <a:pt x="8034" y="803"/>
                    <a:pt x="7662" y="392"/>
                  </a:cubicBezTo>
                  <a:cubicBezTo>
                    <a:pt x="7455" y="17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29"/>
            <p:cNvSpPr/>
            <p:nvPr/>
          </p:nvSpPr>
          <p:spPr>
            <a:xfrm>
              <a:off x="4527975" y="1370035"/>
              <a:ext cx="96874" cy="36132"/>
            </a:xfrm>
            <a:custGeom>
              <a:avLst/>
              <a:gdLst/>
              <a:ahLst/>
              <a:cxnLst/>
              <a:rect l="l" t="t" r="r" b="b"/>
              <a:pathLst>
                <a:path w="2657" h="991" extrusionOk="0">
                  <a:moveTo>
                    <a:pt x="1371" y="0"/>
                  </a:moveTo>
                  <a:cubicBezTo>
                    <a:pt x="641" y="0"/>
                    <a:pt x="31" y="905"/>
                    <a:pt x="31" y="905"/>
                  </a:cubicBezTo>
                  <a:cubicBezTo>
                    <a:pt x="0" y="965"/>
                    <a:pt x="8" y="990"/>
                    <a:pt x="46" y="990"/>
                  </a:cubicBezTo>
                  <a:cubicBezTo>
                    <a:pt x="198" y="990"/>
                    <a:pt x="830" y="586"/>
                    <a:pt x="1371" y="490"/>
                  </a:cubicBezTo>
                  <a:cubicBezTo>
                    <a:pt x="1429" y="481"/>
                    <a:pt x="1485" y="477"/>
                    <a:pt x="1540" y="477"/>
                  </a:cubicBezTo>
                  <a:cubicBezTo>
                    <a:pt x="2058" y="477"/>
                    <a:pt x="2423" y="858"/>
                    <a:pt x="2546" y="858"/>
                  </a:cubicBezTo>
                  <a:cubicBezTo>
                    <a:pt x="2561" y="858"/>
                    <a:pt x="2573" y="852"/>
                    <a:pt x="2581" y="839"/>
                  </a:cubicBezTo>
                  <a:cubicBezTo>
                    <a:pt x="2657" y="708"/>
                    <a:pt x="210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29"/>
            <p:cNvSpPr/>
            <p:nvPr/>
          </p:nvSpPr>
          <p:spPr>
            <a:xfrm>
              <a:off x="4658208" y="1370035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6" y="0"/>
                  </a:moveTo>
                  <a:cubicBezTo>
                    <a:pt x="556" y="0"/>
                    <a:pt x="0" y="708"/>
                    <a:pt x="77" y="839"/>
                  </a:cubicBezTo>
                  <a:cubicBezTo>
                    <a:pt x="84" y="852"/>
                    <a:pt x="96" y="858"/>
                    <a:pt x="111" y="858"/>
                  </a:cubicBezTo>
                  <a:cubicBezTo>
                    <a:pt x="235" y="858"/>
                    <a:pt x="600" y="477"/>
                    <a:pt x="1126" y="477"/>
                  </a:cubicBezTo>
                  <a:cubicBezTo>
                    <a:pt x="1182" y="477"/>
                    <a:pt x="1239" y="481"/>
                    <a:pt x="1297" y="490"/>
                  </a:cubicBezTo>
                  <a:cubicBezTo>
                    <a:pt x="1297" y="490"/>
                    <a:pt x="1308" y="501"/>
                    <a:pt x="1319" y="501"/>
                  </a:cubicBezTo>
                  <a:cubicBezTo>
                    <a:pt x="1850" y="597"/>
                    <a:pt x="2464" y="991"/>
                    <a:pt x="2612" y="991"/>
                  </a:cubicBezTo>
                  <a:cubicBezTo>
                    <a:pt x="2650" y="991"/>
                    <a:pt x="2658" y="966"/>
                    <a:pt x="2627" y="905"/>
                  </a:cubicBezTo>
                  <a:cubicBezTo>
                    <a:pt x="2627" y="905"/>
                    <a:pt x="2028" y="22"/>
                    <a:pt x="1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29"/>
            <p:cNvSpPr/>
            <p:nvPr/>
          </p:nvSpPr>
          <p:spPr>
            <a:xfrm>
              <a:off x="4607930" y="1532680"/>
              <a:ext cx="78535" cy="18631"/>
            </a:xfrm>
            <a:custGeom>
              <a:avLst/>
              <a:gdLst/>
              <a:ahLst/>
              <a:cxnLst/>
              <a:rect l="l" t="t" r="r" b="b"/>
              <a:pathLst>
                <a:path w="2154" h="511" extrusionOk="0">
                  <a:moveTo>
                    <a:pt x="2117" y="0"/>
                  </a:moveTo>
                  <a:cubicBezTo>
                    <a:pt x="2026" y="0"/>
                    <a:pt x="1697" y="197"/>
                    <a:pt x="1183" y="291"/>
                  </a:cubicBezTo>
                  <a:cubicBezTo>
                    <a:pt x="1052" y="312"/>
                    <a:pt x="934" y="321"/>
                    <a:pt x="830" y="321"/>
                  </a:cubicBezTo>
                  <a:cubicBezTo>
                    <a:pt x="460" y="321"/>
                    <a:pt x="268" y="214"/>
                    <a:pt x="268" y="214"/>
                  </a:cubicBezTo>
                  <a:cubicBezTo>
                    <a:pt x="207" y="184"/>
                    <a:pt x="83" y="101"/>
                    <a:pt x="32" y="101"/>
                  </a:cubicBezTo>
                  <a:cubicBezTo>
                    <a:pt x="9" y="101"/>
                    <a:pt x="1" y="117"/>
                    <a:pt x="17" y="160"/>
                  </a:cubicBezTo>
                  <a:cubicBezTo>
                    <a:pt x="75" y="285"/>
                    <a:pt x="488" y="511"/>
                    <a:pt x="980" y="511"/>
                  </a:cubicBezTo>
                  <a:cubicBezTo>
                    <a:pt x="1046" y="511"/>
                    <a:pt x="1114" y="507"/>
                    <a:pt x="1183" y="498"/>
                  </a:cubicBezTo>
                  <a:cubicBezTo>
                    <a:pt x="1761" y="421"/>
                    <a:pt x="2153" y="105"/>
                    <a:pt x="2142" y="18"/>
                  </a:cubicBezTo>
                  <a:cubicBezTo>
                    <a:pt x="2141" y="6"/>
                    <a:pt x="2132" y="0"/>
                    <a:pt x="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29"/>
            <p:cNvSpPr/>
            <p:nvPr/>
          </p:nvSpPr>
          <p:spPr>
            <a:xfrm>
              <a:off x="4563632" y="1406166"/>
              <a:ext cx="27855" cy="34236"/>
            </a:xfrm>
            <a:custGeom>
              <a:avLst/>
              <a:gdLst/>
              <a:ahLst/>
              <a:cxnLst/>
              <a:rect l="l" t="t" r="r" b="b"/>
              <a:pathLst>
                <a:path w="764" h="939" extrusionOk="0">
                  <a:moveTo>
                    <a:pt x="382" y="1"/>
                  </a:moveTo>
                  <a:cubicBezTo>
                    <a:pt x="175" y="1"/>
                    <a:pt x="1" y="208"/>
                    <a:pt x="1" y="469"/>
                  </a:cubicBezTo>
                  <a:cubicBezTo>
                    <a:pt x="1" y="731"/>
                    <a:pt x="175" y="938"/>
                    <a:pt x="382" y="938"/>
                  </a:cubicBezTo>
                  <a:cubicBezTo>
                    <a:pt x="600" y="938"/>
                    <a:pt x="764" y="731"/>
                    <a:pt x="764" y="469"/>
                  </a:cubicBezTo>
                  <a:cubicBezTo>
                    <a:pt x="764" y="208"/>
                    <a:pt x="600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29"/>
            <p:cNvSpPr/>
            <p:nvPr/>
          </p:nvSpPr>
          <p:spPr>
            <a:xfrm>
              <a:off x="4687995" y="1406166"/>
              <a:ext cx="27454" cy="34236"/>
            </a:xfrm>
            <a:custGeom>
              <a:avLst/>
              <a:gdLst/>
              <a:ahLst/>
              <a:cxnLst/>
              <a:rect l="l" t="t" r="r" b="b"/>
              <a:pathLst>
                <a:path w="753" h="939" extrusionOk="0">
                  <a:moveTo>
                    <a:pt x="382" y="1"/>
                  </a:moveTo>
                  <a:cubicBezTo>
                    <a:pt x="164" y="1"/>
                    <a:pt x="1" y="208"/>
                    <a:pt x="1" y="469"/>
                  </a:cubicBezTo>
                  <a:cubicBezTo>
                    <a:pt x="1" y="731"/>
                    <a:pt x="164" y="938"/>
                    <a:pt x="382" y="938"/>
                  </a:cubicBezTo>
                  <a:cubicBezTo>
                    <a:pt x="415" y="938"/>
                    <a:pt x="459" y="927"/>
                    <a:pt x="502" y="916"/>
                  </a:cubicBezTo>
                  <a:cubicBezTo>
                    <a:pt x="644" y="851"/>
                    <a:pt x="753" y="676"/>
                    <a:pt x="753" y="469"/>
                  </a:cubicBezTo>
                  <a:cubicBezTo>
                    <a:pt x="753" y="262"/>
                    <a:pt x="644" y="88"/>
                    <a:pt x="502" y="23"/>
                  </a:cubicBezTo>
                  <a:cubicBezTo>
                    <a:pt x="459" y="12"/>
                    <a:pt x="415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29"/>
            <p:cNvSpPr/>
            <p:nvPr/>
          </p:nvSpPr>
          <p:spPr>
            <a:xfrm>
              <a:off x="4638738" y="1408572"/>
              <a:ext cx="44518" cy="103729"/>
            </a:xfrm>
            <a:custGeom>
              <a:avLst/>
              <a:gdLst/>
              <a:ahLst/>
              <a:cxnLst/>
              <a:rect l="l" t="t" r="r" b="b"/>
              <a:pathLst>
                <a:path w="1221" h="2845" extrusionOk="0">
                  <a:moveTo>
                    <a:pt x="197" y="0"/>
                  </a:moveTo>
                  <a:cubicBezTo>
                    <a:pt x="197" y="1"/>
                    <a:pt x="894" y="2213"/>
                    <a:pt x="796" y="2452"/>
                  </a:cubicBezTo>
                  <a:cubicBezTo>
                    <a:pt x="687" y="2692"/>
                    <a:pt x="0" y="2790"/>
                    <a:pt x="197" y="2845"/>
                  </a:cubicBezTo>
                  <a:lnTo>
                    <a:pt x="436" y="2845"/>
                  </a:lnTo>
                  <a:cubicBezTo>
                    <a:pt x="654" y="2823"/>
                    <a:pt x="916" y="2725"/>
                    <a:pt x="1047" y="2572"/>
                  </a:cubicBezTo>
                  <a:cubicBezTo>
                    <a:pt x="1221" y="2343"/>
                    <a:pt x="197" y="1"/>
                    <a:pt x="197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29"/>
            <p:cNvSpPr/>
            <p:nvPr/>
          </p:nvSpPr>
          <p:spPr>
            <a:xfrm>
              <a:off x="4650259" y="1507887"/>
              <a:ext cx="36" cy="8787"/>
            </a:xfrm>
            <a:custGeom>
              <a:avLst/>
              <a:gdLst/>
              <a:ahLst/>
              <a:cxnLst/>
              <a:rect l="l" t="t" r="r" b="b"/>
              <a:pathLst>
                <a:path w="1" h="241" extrusionOk="0">
                  <a:moveTo>
                    <a:pt x="0" y="1"/>
                  </a:moveTo>
                  <a:lnTo>
                    <a:pt x="0" y="1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29"/>
            <p:cNvSpPr/>
            <p:nvPr/>
          </p:nvSpPr>
          <p:spPr>
            <a:xfrm>
              <a:off x="4645884" y="1512262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1" y="1"/>
                  </a:moveTo>
                  <a:cubicBezTo>
                    <a:pt x="28" y="6"/>
                    <a:pt x="63" y="9"/>
                    <a:pt x="104" y="9"/>
                  </a:cubicBezTo>
                  <a:cubicBezTo>
                    <a:pt x="145" y="9"/>
                    <a:pt x="191" y="6"/>
                    <a:pt x="240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29"/>
            <p:cNvSpPr/>
            <p:nvPr/>
          </p:nvSpPr>
          <p:spPr>
            <a:xfrm>
              <a:off x="2766480" y="1780056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1"/>
                  </a:moveTo>
                  <a:cubicBezTo>
                    <a:pt x="164" y="99"/>
                    <a:pt x="327" y="208"/>
                    <a:pt x="491" y="317"/>
                  </a:cubicBezTo>
                  <a:cubicBezTo>
                    <a:pt x="327" y="208"/>
                    <a:pt x="164" y="99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29"/>
            <p:cNvSpPr/>
            <p:nvPr/>
          </p:nvSpPr>
          <p:spPr>
            <a:xfrm>
              <a:off x="2748579" y="1769337"/>
              <a:ext cx="17938" cy="10756"/>
            </a:xfrm>
            <a:custGeom>
              <a:avLst/>
              <a:gdLst/>
              <a:ahLst/>
              <a:cxnLst/>
              <a:rect l="l" t="t" r="r" b="b"/>
              <a:pathLst>
                <a:path w="492" h="295" extrusionOk="0">
                  <a:moveTo>
                    <a:pt x="1" y="1"/>
                  </a:moveTo>
                  <a:cubicBezTo>
                    <a:pt x="164" y="99"/>
                    <a:pt x="328" y="197"/>
                    <a:pt x="491" y="295"/>
                  </a:cubicBezTo>
                  <a:cubicBezTo>
                    <a:pt x="328" y="197"/>
                    <a:pt x="164" y="99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29"/>
            <p:cNvSpPr/>
            <p:nvPr/>
          </p:nvSpPr>
          <p:spPr>
            <a:xfrm>
              <a:off x="2710041" y="1749467"/>
              <a:ext cx="34601" cy="17537"/>
            </a:xfrm>
            <a:custGeom>
              <a:avLst/>
              <a:gdLst/>
              <a:ahLst/>
              <a:cxnLst/>
              <a:rect l="l" t="t" r="r" b="b"/>
              <a:pathLst>
                <a:path w="949" h="481" extrusionOk="0">
                  <a:moveTo>
                    <a:pt x="1" y="1"/>
                  </a:moveTo>
                  <a:cubicBezTo>
                    <a:pt x="306" y="142"/>
                    <a:pt x="622" y="306"/>
                    <a:pt x="949" y="480"/>
                  </a:cubicBezTo>
                  <a:cubicBezTo>
                    <a:pt x="622" y="306"/>
                    <a:pt x="306" y="142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29"/>
            <p:cNvSpPr/>
            <p:nvPr/>
          </p:nvSpPr>
          <p:spPr>
            <a:xfrm>
              <a:off x="2689770" y="1739951"/>
              <a:ext cx="16334" cy="7584"/>
            </a:xfrm>
            <a:custGeom>
              <a:avLst/>
              <a:gdLst/>
              <a:ahLst/>
              <a:cxnLst/>
              <a:rect l="l" t="t" r="r" b="b"/>
              <a:pathLst>
                <a:path w="448" h="208" extrusionOk="0">
                  <a:moveTo>
                    <a:pt x="1" y="0"/>
                  </a:moveTo>
                  <a:cubicBezTo>
                    <a:pt x="143" y="66"/>
                    <a:pt x="295" y="131"/>
                    <a:pt x="448" y="207"/>
                  </a:cubicBezTo>
                  <a:cubicBezTo>
                    <a:pt x="295" y="131"/>
                    <a:pt x="143" y="66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29"/>
            <p:cNvSpPr/>
            <p:nvPr/>
          </p:nvSpPr>
          <p:spPr>
            <a:xfrm>
              <a:off x="2373121" y="1699809"/>
              <a:ext cx="321067" cy="935782"/>
            </a:xfrm>
            <a:custGeom>
              <a:avLst/>
              <a:gdLst/>
              <a:ahLst/>
              <a:cxnLst/>
              <a:rect l="l" t="t" r="r" b="b"/>
              <a:pathLst>
                <a:path w="8806" h="25666" extrusionOk="0">
                  <a:moveTo>
                    <a:pt x="4767" y="0"/>
                  </a:moveTo>
                  <a:cubicBezTo>
                    <a:pt x="3481" y="0"/>
                    <a:pt x="2079" y="531"/>
                    <a:pt x="741" y="1286"/>
                  </a:cubicBezTo>
                  <a:cubicBezTo>
                    <a:pt x="752" y="1330"/>
                    <a:pt x="0" y="21688"/>
                    <a:pt x="273" y="25666"/>
                  </a:cubicBezTo>
                  <a:lnTo>
                    <a:pt x="8239" y="25426"/>
                  </a:lnTo>
                  <a:cubicBezTo>
                    <a:pt x="8806" y="20718"/>
                    <a:pt x="8675" y="1101"/>
                    <a:pt x="8675" y="1101"/>
                  </a:cubicBezTo>
                  <a:cubicBezTo>
                    <a:pt x="6474" y="153"/>
                    <a:pt x="4806" y="0"/>
                    <a:pt x="4806" y="0"/>
                  </a:cubicBezTo>
                  <a:cubicBezTo>
                    <a:pt x="4793" y="0"/>
                    <a:pt x="4780" y="0"/>
                    <a:pt x="47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29"/>
            <p:cNvSpPr/>
            <p:nvPr/>
          </p:nvSpPr>
          <p:spPr>
            <a:xfrm>
              <a:off x="2461316" y="1593312"/>
              <a:ext cx="170888" cy="195280"/>
            </a:xfrm>
            <a:custGeom>
              <a:avLst/>
              <a:gdLst/>
              <a:ahLst/>
              <a:cxnLst/>
              <a:rect l="l" t="t" r="r" b="b"/>
              <a:pathLst>
                <a:path w="4687" h="5356" extrusionOk="0">
                  <a:moveTo>
                    <a:pt x="894" y="1"/>
                  </a:moveTo>
                  <a:cubicBezTo>
                    <a:pt x="981" y="1636"/>
                    <a:pt x="0" y="3848"/>
                    <a:pt x="0" y="3848"/>
                  </a:cubicBezTo>
                  <a:cubicBezTo>
                    <a:pt x="0" y="3848"/>
                    <a:pt x="1090" y="5265"/>
                    <a:pt x="2126" y="5352"/>
                  </a:cubicBezTo>
                  <a:cubicBezTo>
                    <a:pt x="2156" y="5354"/>
                    <a:pt x="2186" y="5355"/>
                    <a:pt x="2217" y="5355"/>
                  </a:cubicBezTo>
                  <a:cubicBezTo>
                    <a:pt x="3258" y="5355"/>
                    <a:pt x="4687" y="3968"/>
                    <a:pt x="4687" y="3968"/>
                  </a:cubicBezTo>
                  <a:cubicBezTo>
                    <a:pt x="4000" y="2932"/>
                    <a:pt x="4033" y="1"/>
                    <a:pt x="4033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29"/>
            <p:cNvSpPr/>
            <p:nvPr/>
          </p:nvSpPr>
          <p:spPr>
            <a:xfrm>
              <a:off x="2490337" y="1593312"/>
              <a:ext cx="119625" cy="82035"/>
            </a:xfrm>
            <a:custGeom>
              <a:avLst/>
              <a:gdLst/>
              <a:ahLst/>
              <a:cxnLst/>
              <a:rect l="l" t="t" r="r" b="b"/>
              <a:pathLst>
                <a:path w="3281" h="2250" extrusionOk="0">
                  <a:moveTo>
                    <a:pt x="98" y="1"/>
                  </a:moveTo>
                  <a:cubicBezTo>
                    <a:pt x="120" y="393"/>
                    <a:pt x="76" y="807"/>
                    <a:pt x="0" y="1232"/>
                  </a:cubicBezTo>
                  <a:cubicBezTo>
                    <a:pt x="610" y="1873"/>
                    <a:pt x="1210" y="2249"/>
                    <a:pt x="1726" y="2249"/>
                  </a:cubicBezTo>
                  <a:cubicBezTo>
                    <a:pt x="1754" y="2249"/>
                    <a:pt x="1782" y="2248"/>
                    <a:pt x="1809" y="2246"/>
                  </a:cubicBezTo>
                  <a:cubicBezTo>
                    <a:pt x="2245" y="2202"/>
                    <a:pt x="2757" y="1875"/>
                    <a:pt x="3280" y="1319"/>
                  </a:cubicBezTo>
                  <a:cubicBezTo>
                    <a:pt x="3226" y="578"/>
                    <a:pt x="3237" y="1"/>
                    <a:pt x="3237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29"/>
            <p:cNvSpPr/>
            <p:nvPr/>
          </p:nvSpPr>
          <p:spPr>
            <a:xfrm>
              <a:off x="2689405" y="1739951"/>
              <a:ext cx="401" cy="36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29"/>
            <p:cNvSpPr/>
            <p:nvPr/>
          </p:nvSpPr>
          <p:spPr>
            <a:xfrm>
              <a:off x="2744605" y="1766967"/>
              <a:ext cx="4011" cy="2406"/>
            </a:xfrm>
            <a:custGeom>
              <a:avLst/>
              <a:gdLst/>
              <a:ahLst/>
              <a:cxnLst/>
              <a:rect l="l" t="t" r="r" b="b"/>
              <a:pathLst>
                <a:path w="110" h="66" extrusionOk="0">
                  <a:moveTo>
                    <a:pt x="1" y="0"/>
                  </a:moveTo>
                  <a:cubicBezTo>
                    <a:pt x="34" y="22"/>
                    <a:pt x="77" y="44"/>
                    <a:pt x="110" y="66"/>
                  </a:cubicBezTo>
                  <a:cubicBezTo>
                    <a:pt x="77" y="44"/>
                    <a:pt x="3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29"/>
            <p:cNvSpPr/>
            <p:nvPr/>
          </p:nvSpPr>
          <p:spPr>
            <a:xfrm>
              <a:off x="2706067" y="1747498"/>
              <a:ext cx="4011" cy="2005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22"/>
                    <a:pt x="77" y="33"/>
                    <a:pt x="110" y="55"/>
                  </a:cubicBezTo>
                  <a:cubicBezTo>
                    <a:pt x="77" y="33"/>
                    <a:pt x="33" y="11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29"/>
            <p:cNvSpPr/>
            <p:nvPr/>
          </p:nvSpPr>
          <p:spPr>
            <a:xfrm>
              <a:off x="2766480" y="178005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29"/>
            <p:cNvSpPr/>
            <p:nvPr/>
          </p:nvSpPr>
          <p:spPr>
            <a:xfrm>
              <a:off x="2615466" y="1739951"/>
              <a:ext cx="302436" cy="769671"/>
            </a:xfrm>
            <a:custGeom>
              <a:avLst/>
              <a:gdLst/>
              <a:ahLst/>
              <a:cxnLst/>
              <a:rect l="l" t="t" r="r" b="b"/>
              <a:pathLst>
                <a:path w="8295" h="21110" extrusionOk="0">
                  <a:moveTo>
                    <a:pt x="2039" y="0"/>
                  </a:moveTo>
                  <a:cubicBezTo>
                    <a:pt x="2028" y="0"/>
                    <a:pt x="470" y="15094"/>
                    <a:pt x="1" y="21110"/>
                  </a:cubicBezTo>
                  <a:lnTo>
                    <a:pt x="8131" y="19148"/>
                  </a:lnTo>
                  <a:cubicBezTo>
                    <a:pt x="8294" y="18603"/>
                    <a:pt x="7826" y="9743"/>
                    <a:pt x="7935" y="9122"/>
                  </a:cubicBezTo>
                  <a:cubicBezTo>
                    <a:pt x="8022" y="8675"/>
                    <a:pt x="8077" y="8217"/>
                    <a:pt x="8109" y="7760"/>
                  </a:cubicBezTo>
                  <a:cubicBezTo>
                    <a:pt x="8120" y="7607"/>
                    <a:pt x="8120" y="7455"/>
                    <a:pt x="8120" y="7302"/>
                  </a:cubicBezTo>
                  <a:cubicBezTo>
                    <a:pt x="8131" y="6997"/>
                    <a:pt x="8120" y="6681"/>
                    <a:pt x="8087" y="6386"/>
                  </a:cubicBezTo>
                  <a:cubicBezTo>
                    <a:pt x="7968" y="5013"/>
                    <a:pt x="7477" y="3716"/>
                    <a:pt x="6365" y="2736"/>
                  </a:cubicBezTo>
                  <a:cubicBezTo>
                    <a:pt x="6202" y="2594"/>
                    <a:pt x="6028" y="2452"/>
                    <a:pt x="5864" y="2321"/>
                  </a:cubicBezTo>
                  <a:cubicBezTo>
                    <a:pt x="5821" y="2289"/>
                    <a:pt x="5788" y="2256"/>
                    <a:pt x="5744" y="2223"/>
                  </a:cubicBezTo>
                  <a:cubicBezTo>
                    <a:pt x="5581" y="2093"/>
                    <a:pt x="5417" y="1962"/>
                    <a:pt x="5254" y="1842"/>
                  </a:cubicBezTo>
                  <a:lnTo>
                    <a:pt x="5243" y="1842"/>
                  </a:lnTo>
                  <a:cubicBezTo>
                    <a:pt x="5080" y="1722"/>
                    <a:pt x="4916" y="1602"/>
                    <a:pt x="4753" y="1493"/>
                  </a:cubicBezTo>
                  <a:cubicBezTo>
                    <a:pt x="4709" y="1471"/>
                    <a:pt x="4676" y="1439"/>
                    <a:pt x="4633" y="1417"/>
                  </a:cubicBezTo>
                  <a:cubicBezTo>
                    <a:pt x="4469" y="1308"/>
                    <a:pt x="4306" y="1199"/>
                    <a:pt x="4142" y="1101"/>
                  </a:cubicBezTo>
                  <a:cubicBezTo>
                    <a:pt x="3979" y="1003"/>
                    <a:pt x="3815" y="905"/>
                    <a:pt x="3652" y="807"/>
                  </a:cubicBezTo>
                  <a:cubicBezTo>
                    <a:pt x="3619" y="785"/>
                    <a:pt x="3576" y="763"/>
                    <a:pt x="3543" y="741"/>
                  </a:cubicBezTo>
                  <a:cubicBezTo>
                    <a:pt x="3216" y="567"/>
                    <a:pt x="2900" y="403"/>
                    <a:pt x="2595" y="262"/>
                  </a:cubicBezTo>
                  <a:cubicBezTo>
                    <a:pt x="2562" y="240"/>
                    <a:pt x="2518" y="218"/>
                    <a:pt x="2486" y="207"/>
                  </a:cubicBezTo>
                  <a:cubicBezTo>
                    <a:pt x="2333" y="131"/>
                    <a:pt x="2181" y="66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29"/>
            <p:cNvSpPr/>
            <p:nvPr/>
          </p:nvSpPr>
          <p:spPr>
            <a:xfrm>
              <a:off x="2182366" y="1746696"/>
              <a:ext cx="256350" cy="805438"/>
            </a:xfrm>
            <a:custGeom>
              <a:avLst/>
              <a:gdLst/>
              <a:ahLst/>
              <a:cxnLst/>
              <a:rect l="l" t="t" r="r" b="b"/>
              <a:pathLst>
                <a:path w="7031" h="22091" extrusionOk="0">
                  <a:moveTo>
                    <a:pt x="5973" y="0"/>
                  </a:moveTo>
                  <a:cubicBezTo>
                    <a:pt x="3194" y="1570"/>
                    <a:pt x="698" y="4098"/>
                    <a:pt x="110" y="4708"/>
                  </a:cubicBezTo>
                  <a:cubicBezTo>
                    <a:pt x="66" y="4752"/>
                    <a:pt x="45" y="4774"/>
                    <a:pt x="23" y="4796"/>
                  </a:cubicBezTo>
                  <a:cubicBezTo>
                    <a:pt x="23" y="4807"/>
                    <a:pt x="12" y="4807"/>
                    <a:pt x="12" y="4807"/>
                  </a:cubicBezTo>
                  <a:cubicBezTo>
                    <a:pt x="1" y="4828"/>
                    <a:pt x="143" y="5885"/>
                    <a:pt x="143" y="5885"/>
                  </a:cubicBezTo>
                  <a:lnTo>
                    <a:pt x="873" y="10702"/>
                  </a:lnTo>
                  <a:lnTo>
                    <a:pt x="7030" y="22091"/>
                  </a:lnTo>
                  <a:cubicBezTo>
                    <a:pt x="6660" y="16794"/>
                    <a:pt x="5984" y="44"/>
                    <a:pt x="5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29"/>
            <p:cNvSpPr/>
            <p:nvPr/>
          </p:nvSpPr>
          <p:spPr>
            <a:xfrm>
              <a:off x="2421976" y="1288184"/>
              <a:ext cx="257116" cy="354209"/>
            </a:xfrm>
            <a:custGeom>
              <a:avLst/>
              <a:gdLst/>
              <a:ahLst/>
              <a:cxnLst/>
              <a:rect l="l" t="t" r="r" b="b"/>
              <a:pathLst>
                <a:path w="7052" h="9715" extrusionOk="0">
                  <a:moveTo>
                    <a:pt x="1504" y="0"/>
                  </a:moveTo>
                  <a:cubicBezTo>
                    <a:pt x="1428" y="763"/>
                    <a:pt x="251" y="3139"/>
                    <a:pt x="1" y="3618"/>
                  </a:cubicBezTo>
                  <a:cubicBezTo>
                    <a:pt x="88" y="4436"/>
                    <a:pt x="371" y="6604"/>
                    <a:pt x="1079" y="7672"/>
                  </a:cubicBezTo>
                  <a:cubicBezTo>
                    <a:pt x="1928" y="8950"/>
                    <a:pt x="2856" y="9714"/>
                    <a:pt x="3595" y="9714"/>
                  </a:cubicBezTo>
                  <a:cubicBezTo>
                    <a:pt x="3625" y="9714"/>
                    <a:pt x="3655" y="9713"/>
                    <a:pt x="3684" y="9710"/>
                  </a:cubicBezTo>
                  <a:cubicBezTo>
                    <a:pt x="4436" y="9645"/>
                    <a:pt x="5384" y="8719"/>
                    <a:pt x="6321" y="7291"/>
                  </a:cubicBezTo>
                  <a:cubicBezTo>
                    <a:pt x="6856" y="6474"/>
                    <a:pt x="7019" y="4861"/>
                    <a:pt x="7052" y="3651"/>
                  </a:cubicBezTo>
                  <a:cubicBezTo>
                    <a:pt x="7052" y="3651"/>
                    <a:pt x="6147" y="3586"/>
                    <a:pt x="4610" y="3052"/>
                  </a:cubicBezTo>
                  <a:cubicBezTo>
                    <a:pt x="3085" y="2518"/>
                    <a:pt x="1504" y="0"/>
                    <a:pt x="150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29"/>
            <p:cNvSpPr/>
            <p:nvPr/>
          </p:nvSpPr>
          <p:spPr>
            <a:xfrm>
              <a:off x="2476811" y="1439964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0" y="185"/>
                    <a:pt x="0" y="414"/>
                  </a:cubicBezTo>
                  <a:cubicBezTo>
                    <a:pt x="0" y="643"/>
                    <a:pt x="153" y="839"/>
                    <a:pt x="338" y="839"/>
                  </a:cubicBezTo>
                  <a:cubicBezTo>
                    <a:pt x="524" y="839"/>
                    <a:pt x="676" y="643"/>
                    <a:pt x="676" y="414"/>
                  </a:cubicBezTo>
                  <a:cubicBezTo>
                    <a:pt x="676" y="185"/>
                    <a:pt x="5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29"/>
            <p:cNvSpPr/>
            <p:nvPr/>
          </p:nvSpPr>
          <p:spPr>
            <a:xfrm>
              <a:off x="2597601" y="1439964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1" y="185"/>
                    <a:pt x="1" y="414"/>
                  </a:cubicBezTo>
                  <a:cubicBezTo>
                    <a:pt x="1" y="643"/>
                    <a:pt x="153" y="839"/>
                    <a:pt x="338" y="839"/>
                  </a:cubicBezTo>
                  <a:cubicBezTo>
                    <a:pt x="524" y="839"/>
                    <a:pt x="676" y="643"/>
                    <a:pt x="676" y="414"/>
                  </a:cubicBezTo>
                  <a:cubicBezTo>
                    <a:pt x="676" y="185"/>
                    <a:pt x="5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29"/>
            <p:cNvSpPr/>
            <p:nvPr/>
          </p:nvSpPr>
          <p:spPr>
            <a:xfrm>
              <a:off x="2570876" y="1400296"/>
              <a:ext cx="86374" cy="27783"/>
            </a:xfrm>
            <a:custGeom>
              <a:avLst/>
              <a:gdLst/>
              <a:ahLst/>
              <a:cxnLst/>
              <a:rect l="l" t="t" r="r" b="b"/>
              <a:pathLst>
                <a:path w="2369" h="762" extrusionOk="0">
                  <a:moveTo>
                    <a:pt x="1142" y="1"/>
                  </a:moveTo>
                  <a:cubicBezTo>
                    <a:pt x="585" y="1"/>
                    <a:pt x="1" y="573"/>
                    <a:pt x="80" y="652"/>
                  </a:cubicBezTo>
                  <a:cubicBezTo>
                    <a:pt x="118" y="691"/>
                    <a:pt x="157" y="702"/>
                    <a:pt x="188" y="702"/>
                  </a:cubicBezTo>
                  <a:cubicBezTo>
                    <a:pt x="227" y="702"/>
                    <a:pt x="254" y="685"/>
                    <a:pt x="254" y="685"/>
                  </a:cubicBezTo>
                  <a:cubicBezTo>
                    <a:pt x="533" y="385"/>
                    <a:pt x="847" y="282"/>
                    <a:pt x="1147" y="282"/>
                  </a:cubicBezTo>
                  <a:cubicBezTo>
                    <a:pt x="1793" y="282"/>
                    <a:pt x="2368" y="761"/>
                    <a:pt x="2368" y="761"/>
                  </a:cubicBezTo>
                  <a:cubicBezTo>
                    <a:pt x="2368" y="761"/>
                    <a:pt x="2129" y="205"/>
                    <a:pt x="1311" y="20"/>
                  </a:cubicBezTo>
                  <a:cubicBezTo>
                    <a:pt x="1255" y="7"/>
                    <a:pt x="1199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29"/>
            <p:cNvSpPr/>
            <p:nvPr/>
          </p:nvSpPr>
          <p:spPr>
            <a:xfrm>
              <a:off x="2438273" y="1400296"/>
              <a:ext cx="86410" cy="27783"/>
            </a:xfrm>
            <a:custGeom>
              <a:avLst/>
              <a:gdLst/>
              <a:ahLst/>
              <a:cxnLst/>
              <a:rect l="l" t="t" r="r" b="b"/>
              <a:pathLst>
                <a:path w="2370" h="762" extrusionOk="0">
                  <a:moveTo>
                    <a:pt x="1230" y="1"/>
                  </a:moveTo>
                  <a:cubicBezTo>
                    <a:pt x="1172" y="1"/>
                    <a:pt x="1114" y="7"/>
                    <a:pt x="1057" y="20"/>
                  </a:cubicBezTo>
                  <a:cubicBezTo>
                    <a:pt x="240" y="205"/>
                    <a:pt x="0" y="761"/>
                    <a:pt x="0" y="761"/>
                  </a:cubicBezTo>
                  <a:cubicBezTo>
                    <a:pt x="0" y="761"/>
                    <a:pt x="581" y="282"/>
                    <a:pt x="1227" y="282"/>
                  </a:cubicBezTo>
                  <a:cubicBezTo>
                    <a:pt x="1526" y="282"/>
                    <a:pt x="1839" y="385"/>
                    <a:pt x="2115" y="685"/>
                  </a:cubicBezTo>
                  <a:cubicBezTo>
                    <a:pt x="2115" y="685"/>
                    <a:pt x="2145" y="702"/>
                    <a:pt x="2187" y="702"/>
                  </a:cubicBezTo>
                  <a:cubicBezTo>
                    <a:pt x="2220" y="702"/>
                    <a:pt x="2261" y="691"/>
                    <a:pt x="2300" y="652"/>
                  </a:cubicBezTo>
                  <a:cubicBezTo>
                    <a:pt x="2369" y="573"/>
                    <a:pt x="1793" y="1"/>
                    <a:pt x="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29"/>
            <p:cNvSpPr/>
            <p:nvPr/>
          </p:nvSpPr>
          <p:spPr>
            <a:xfrm>
              <a:off x="2464488" y="1490423"/>
              <a:ext cx="56878" cy="23480"/>
            </a:xfrm>
            <a:custGeom>
              <a:avLst/>
              <a:gdLst/>
              <a:ahLst/>
              <a:cxnLst/>
              <a:rect l="l" t="t" r="r" b="b"/>
              <a:pathLst>
                <a:path w="1560" h="644" extrusionOk="0">
                  <a:moveTo>
                    <a:pt x="785" y="0"/>
                  </a:moveTo>
                  <a:cubicBezTo>
                    <a:pt x="349" y="0"/>
                    <a:pt x="1" y="142"/>
                    <a:pt x="1" y="327"/>
                  </a:cubicBezTo>
                  <a:cubicBezTo>
                    <a:pt x="1" y="501"/>
                    <a:pt x="349" y="643"/>
                    <a:pt x="785" y="643"/>
                  </a:cubicBezTo>
                  <a:cubicBezTo>
                    <a:pt x="1210" y="643"/>
                    <a:pt x="1559" y="501"/>
                    <a:pt x="1559" y="327"/>
                  </a:cubicBezTo>
                  <a:cubicBezTo>
                    <a:pt x="1559" y="142"/>
                    <a:pt x="1210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29"/>
            <p:cNvSpPr/>
            <p:nvPr/>
          </p:nvSpPr>
          <p:spPr>
            <a:xfrm>
              <a:off x="2586079" y="1488418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0" y="153"/>
                    <a:pt x="0" y="328"/>
                  </a:cubicBezTo>
                  <a:cubicBezTo>
                    <a:pt x="0" y="513"/>
                    <a:pt x="349" y="655"/>
                    <a:pt x="785" y="655"/>
                  </a:cubicBezTo>
                  <a:cubicBezTo>
                    <a:pt x="1210" y="655"/>
                    <a:pt x="1570" y="513"/>
                    <a:pt x="1570" y="328"/>
                  </a:cubicBezTo>
                  <a:cubicBezTo>
                    <a:pt x="1570" y="153"/>
                    <a:pt x="1210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29"/>
            <p:cNvSpPr/>
            <p:nvPr/>
          </p:nvSpPr>
          <p:spPr>
            <a:xfrm>
              <a:off x="2549110" y="1451886"/>
              <a:ext cx="28658" cy="90822"/>
            </a:xfrm>
            <a:custGeom>
              <a:avLst/>
              <a:gdLst/>
              <a:ahLst/>
              <a:cxnLst/>
              <a:rect l="l" t="t" r="r" b="b"/>
              <a:pathLst>
                <a:path w="786" h="2491" extrusionOk="0">
                  <a:moveTo>
                    <a:pt x="328" y="0"/>
                  </a:moveTo>
                  <a:cubicBezTo>
                    <a:pt x="328" y="0"/>
                    <a:pt x="546" y="1559"/>
                    <a:pt x="589" y="1864"/>
                  </a:cubicBezTo>
                  <a:cubicBezTo>
                    <a:pt x="622" y="2158"/>
                    <a:pt x="1" y="2452"/>
                    <a:pt x="132" y="2485"/>
                  </a:cubicBezTo>
                  <a:cubicBezTo>
                    <a:pt x="144" y="2489"/>
                    <a:pt x="159" y="2491"/>
                    <a:pt x="177" y="2491"/>
                  </a:cubicBezTo>
                  <a:cubicBezTo>
                    <a:pt x="354" y="2491"/>
                    <a:pt x="786" y="2296"/>
                    <a:pt x="786" y="1940"/>
                  </a:cubicBezTo>
                  <a:cubicBezTo>
                    <a:pt x="786" y="1537"/>
                    <a:pt x="328" y="0"/>
                    <a:pt x="328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29"/>
            <p:cNvSpPr/>
            <p:nvPr/>
          </p:nvSpPr>
          <p:spPr>
            <a:xfrm>
              <a:off x="2532448" y="1568702"/>
              <a:ext cx="53669" cy="17501"/>
            </a:xfrm>
            <a:custGeom>
              <a:avLst/>
              <a:gdLst/>
              <a:ahLst/>
              <a:cxnLst/>
              <a:rect l="l" t="t" r="r" b="b"/>
              <a:pathLst>
                <a:path w="1472" h="480" extrusionOk="0">
                  <a:moveTo>
                    <a:pt x="1471" y="0"/>
                  </a:moveTo>
                  <a:lnTo>
                    <a:pt x="1471" y="0"/>
                  </a:lnTo>
                  <a:cubicBezTo>
                    <a:pt x="1471" y="0"/>
                    <a:pt x="1018" y="155"/>
                    <a:pt x="737" y="155"/>
                  </a:cubicBezTo>
                  <a:cubicBezTo>
                    <a:pt x="720" y="155"/>
                    <a:pt x="703" y="154"/>
                    <a:pt x="687" y="153"/>
                  </a:cubicBezTo>
                  <a:cubicBezTo>
                    <a:pt x="404" y="14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4"/>
                    <a:pt x="393" y="480"/>
                    <a:pt x="654" y="480"/>
                  </a:cubicBezTo>
                  <a:cubicBezTo>
                    <a:pt x="658" y="480"/>
                    <a:pt x="663" y="480"/>
                    <a:pt x="667" y="480"/>
                  </a:cubicBezTo>
                  <a:cubicBezTo>
                    <a:pt x="1056" y="480"/>
                    <a:pt x="1471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29"/>
            <p:cNvSpPr/>
            <p:nvPr/>
          </p:nvSpPr>
          <p:spPr>
            <a:xfrm>
              <a:off x="2914286" y="1639031"/>
              <a:ext cx="767301" cy="996561"/>
            </a:xfrm>
            <a:custGeom>
              <a:avLst/>
              <a:gdLst/>
              <a:ahLst/>
              <a:cxnLst/>
              <a:rect l="l" t="t" r="r" b="b"/>
              <a:pathLst>
                <a:path w="21045" h="27333" extrusionOk="0">
                  <a:moveTo>
                    <a:pt x="11607" y="0"/>
                  </a:moveTo>
                  <a:cubicBezTo>
                    <a:pt x="1570" y="0"/>
                    <a:pt x="469" y="5307"/>
                    <a:pt x="469" y="5307"/>
                  </a:cubicBezTo>
                  <a:lnTo>
                    <a:pt x="0" y="15377"/>
                  </a:lnTo>
                  <a:lnTo>
                    <a:pt x="6158" y="27333"/>
                  </a:lnTo>
                  <a:lnTo>
                    <a:pt x="20227" y="27333"/>
                  </a:lnTo>
                  <a:cubicBezTo>
                    <a:pt x="20227" y="27333"/>
                    <a:pt x="21045" y="3923"/>
                    <a:pt x="20064" y="2866"/>
                  </a:cubicBezTo>
                  <a:cubicBezTo>
                    <a:pt x="19083" y="1809"/>
                    <a:pt x="14855" y="0"/>
                    <a:pt x="11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29"/>
            <p:cNvSpPr/>
            <p:nvPr/>
          </p:nvSpPr>
          <p:spPr>
            <a:xfrm>
              <a:off x="3236112" y="1639031"/>
              <a:ext cx="105333" cy="884921"/>
            </a:xfrm>
            <a:custGeom>
              <a:avLst/>
              <a:gdLst/>
              <a:ahLst/>
              <a:cxnLst/>
              <a:rect l="l" t="t" r="r" b="b"/>
              <a:pathLst>
                <a:path w="2889" h="24271" extrusionOk="0">
                  <a:moveTo>
                    <a:pt x="2366" y="0"/>
                  </a:moveTo>
                  <a:cubicBezTo>
                    <a:pt x="1516" y="11"/>
                    <a:pt x="731" y="65"/>
                    <a:pt x="1" y="153"/>
                  </a:cubicBezTo>
                  <a:lnTo>
                    <a:pt x="1298" y="24270"/>
                  </a:lnTo>
                  <a:lnTo>
                    <a:pt x="2889" y="24183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29"/>
            <p:cNvSpPr/>
            <p:nvPr/>
          </p:nvSpPr>
          <p:spPr>
            <a:xfrm>
              <a:off x="3071644" y="1666449"/>
              <a:ext cx="104130" cy="824506"/>
            </a:xfrm>
            <a:custGeom>
              <a:avLst/>
              <a:gdLst/>
              <a:ahLst/>
              <a:cxnLst/>
              <a:rect l="l" t="t" r="r" b="b"/>
              <a:pathLst>
                <a:path w="2856" h="22614" extrusionOk="0">
                  <a:moveTo>
                    <a:pt x="1558" y="0"/>
                  </a:moveTo>
                  <a:cubicBezTo>
                    <a:pt x="981" y="174"/>
                    <a:pt x="469" y="371"/>
                    <a:pt x="0" y="589"/>
                  </a:cubicBezTo>
                  <a:lnTo>
                    <a:pt x="1264" y="22614"/>
                  </a:lnTo>
                  <a:lnTo>
                    <a:pt x="2855" y="22614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29"/>
            <p:cNvSpPr/>
            <p:nvPr/>
          </p:nvSpPr>
          <p:spPr>
            <a:xfrm>
              <a:off x="3422893" y="1658100"/>
              <a:ext cx="112880" cy="977493"/>
            </a:xfrm>
            <a:custGeom>
              <a:avLst/>
              <a:gdLst/>
              <a:ahLst/>
              <a:cxnLst/>
              <a:rect l="l" t="t" r="r" b="b"/>
              <a:pathLst>
                <a:path w="3096" h="26810" extrusionOk="0">
                  <a:moveTo>
                    <a:pt x="1123" y="0"/>
                  </a:moveTo>
                  <a:lnTo>
                    <a:pt x="0" y="26810"/>
                  </a:lnTo>
                  <a:lnTo>
                    <a:pt x="578" y="26810"/>
                  </a:lnTo>
                  <a:lnTo>
                    <a:pt x="2016" y="26319"/>
                  </a:lnTo>
                  <a:lnTo>
                    <a:pt x="3095" y="654"/>
                  </a:lnTo>
                  <a:cubicBezTo>
                    <a:pt x="2485" y="414"/>
                    <a:pt x="1809" y="185"/>
                    <a:pt x="1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29"/>
            <p:cNvSpPr/>
            <p:nvPr/>
          </p:nvSpPr>
          <p:spPr>
            <a:xfrm>
              <a:off x="2929380" y="1841271"/>
              <a:ext cx="732336" cy="133808"/>
            </a:xfrm>
            <a:custGeom>
              <a:avLst/>
              <a:gdLst/>
              <a:ahLst/>
              <a:cxnLst/>
              <a:rect l="l" t="t" r="r" b="b"/>
              <a:pathLst>
                <a:path w="20086" h="3670" extrusionOk="0">
                  <a:moveTo>
                    <a:pt x="44" y="0"/>
                  </a:moveTo>
                  <a:lnTo>
                    <a:pt x="1" y="937"/>
                  </a:lnTo>
                  <a:cubicBezTo>
                    <a:pt x="1330" y="1766"/>
                    <a:pt x="3891" y="2921"/>
                    <a:pt x="8294" y="3433"/>
                  </a:cubicBezTo>
                  <a:cubicBezTo>
                    <a:pt x="9746" y="3600"/>
                    <a:pt x="11052" y="3670"/>
                    <a:pt x="12221" y="3670"/>
                  </a:cubicBezTo>
                  <a:cubicBezTo>
                    <a:pt x="16412" y="3670"/>
                    <a:pt x="18854" y="2764"/>
                    <a:pt x="20064" y="2125"/>
                  </a:cubicBezTo>
                  <a:cubicBezTo>
                    <a:pt x="20075" y="1624"/>
                    <a:pt x="20086" y="1134"/>
                    <a:pt x="20075" y="665"/>
                  </a:cubicBezTo>
                  <a:lnTo>
                    <a:pt x="19802" y="414"/>
                  </a:lnTo>
                  <a:cubicBezTo>
                    <a:pt x="17260" y="1614"/>
                    <a:pt x="14532" y="2028"/>
                    <a:pt x="11979" y="2028"/>
                  </a:cubicBezTo>
                  <a:cubicBezTo>
                    <a:pt x="6327" y="2028"/>
                    <a:pt x="1537" y="0"/>
                    <a:pt x="1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29"/>
            <p:cNvSpPr/>
            <p:nvPr/>
          </p:nvSpPr>
          <p:spPr>
            <a:xfrm>
              <a:off x="2968319" y="1720883"/>
              <a:ext cx="689823" cy="122506"/>
            </a:xfrm>
            <a:custGeom>
              <a:avLst/>
              <a:gdLst/>
              <a:ahLst/>
              <a:cxnLst/>
              <a:rect l="l" t="t" r="r" b="b"/>
              <a:pathLst>
                <a:path w="18920" h="3360" extrusionOk="0">
                  <a:moveTo>
                    <a:pt x="1297" y="0"/>
                  </a:moveTo>
                  <a:cubicBezTo>
                    <a:pt x="742" y="403"/>
                    <a:pt x="327" y="817"/>
                    <a:pt x="1" y="1210"/>
                  </a:cubicBezTo>
                  <a:cubicBezTo>
                    <a:pt x="1483" y="1929"/>
                    <a:pt x="3793" y="2725"/>
                    <a:pt x="7226" y="3117"/>
                  </a:cubicBezTo>
                  <a:cubicBezTo>
                    <a:pt x="8688" y="3287"/>
                    <a:pt x="10002" y="3359"/>
                    <a:pt x="11177" y="3359"/>
                  </a:cubicBezTo>
                  <a:cubicBezTo>
                    <a:pt x="15268" y="3359"/>
                    <a:pt x="17692" y="2488"/>
                    <a:pt x="18920" y="1853"/>
                  </a:cubicBezTo>
                  <a:cubicBezTo>
                    <a:pt x="18854" y="1242"/>
                    <a:pt x="18745" y="796"/>
                    <a:pt x="18582" y="621"/>
                  </a:cubicBezTo>
                  <a:cubicBezTo>
                    <a:pt x="18495" y="534"/>
                    <a:pt x="18375" y="425"/>
                    <a:pt x="18233" y="327"/>
                  </a:cubicBezTo>
                  <a:cubicBezTo>
                    <a:pt x="15833" y="1354"/>
                    <a:pt x="13291" y="1716"/>
                    <a:pt x="10903" y="1716"/>
                  </a:cubicBezTo>
                  <a:cubicBezTo>
                    <a:pt x="6654" y="1716"/>
                    <a:pt x="2895" y="572"/>
                    <a:pt x="1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29"/>
            <p:cNvSpPr/>
            <p:nvPr/>
          </p:nvSpPr>
          <p:spPr>
            <a:xfrm>
              <a:off x="2923437" y="1973181"/>
              <a:ext cx="734304" cy="133553"/>
            </a:xfrm>
            <a:custGeom>
              <a:avLst/>
              <a:gdLst/>
              <a:ahLst/>
              <a:cxnLst/>
              <a:rect l="l" t="t" r="r" b="b"/>
              <a:pathLst>
                <a:path w="20140" h="3663" extrusionOk="0">
                  <a:moveTo>
                    <a:pt x="44" y="0"/>
                  </a:moveTo>
                  <a:lnTo>
                    <a:pt x="0" y="829"/>
                  </a:lnTo>
                  <a:cubicBezTo>
                    <a:pt x="1275" y="1657"/>
                    <a:pt x="3858" y="2888"/>
                    <a:pt x="8457" y="3422"/>
                  </a:cubicBezTo>
                  <a:cubicBezTo>
                    <a:pt x="9917" y="3591"/>
                    <a:pt x="11229" y="3663"/>
                    <a:pt x="12404" y="3663"/>
                  </a:cubicBezTo>
                  <a:cubicBezTo>
                    <a:pt x="16384" y="3663"/>
                    <a:pt x="18788" y="2841"/>
                    <a:pt x="20042" y="2202"/>
                  </a:cubicBezTo>
                  <a:cubicBezTo>
                    <a:pt x="20085" y="1690"/>
                    <a:pt x="20118" y="1134"/>
                    <a:pt x="20140" y="567"/>
                  </a:cubicBezTo>
                  <a:lnTo>
                    <a:pt x="19965" y="404"/>
                  </a:lnTo>
                  <a:cubicBezTo>
                    <a:pt x="17418" y="1606"/>
                    <a:pt x="14685" y="2020"/>
                    <a:pt x="12129" y="2020"/>
                  </a:cubicBezTo>
                  <a:cubicBezTo>
                    <a:pt x="6482" y="2020"/>
                    <a:pt x="1700" y="0"/>
                    <a:pt x="1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29"/>
            <p:cNvSpPr/>
            <p:nvPr/>
          </p:nvSpPr>
          <p:spPr>
            <a:xfrm>
              <a:off x="3233961" y="1525789"/>
              <a:ext cx="199290" cy="217776"/>
            </a:xfrm>
            <a:custGeom>
              <a:avLst/>
              <a:gdLst/>
              <a:ahLst/>
              <a:cxnLst/>
              <a:rect l="l" t="t" r="r" b="b"/>
              <a:pathLst>
                <a:path w="5466" h="5973" extrusionOk="0">
                  <a:moveTo>
                    <a:pt x="659" y="0"/>
                  </a:moveTo>
                  <a:cubicBezTo>
                    <a:pt x="659" y="0"/>
                    <a:pt x="834" y="2234"/>
                    <a:pt x="627" y="3106"/>
                  </a:cubicBezTo>
                  <a:cubicBezTo>
                    <a:pt x="441" y="3913"/>
                    <a:pt x="234" y="4065"/>
                    <a:pt x="114" y="4457"/>
                  </a:cubicBezTo>
                  <a:cubicBezTo>
                    <a:pt x="1" y="4839"/>
                    <a:pt x="1098" y="5973"/>
                    <a:pt x="2306" y="5973"/>
                  </a:cubicBezTo>
                  <a:cubicBezTo>
                    <a:pt x="2375" y="5973"/>
                    <a:pt x="2443" y="5969"/>
                    <a:pt x="2512" y="5961"/>
                  </a:cubicBezTo>
                  <a:cubicBezTo>
                    <a:pt x="3787" y="5820"/>
                    <a:pt x="5465" y="4163"/>
                    <a:pt x="4779" y="3804"/>
                  </a:cubicBezTo>
                  <a:cubicBezTo>
                    <a:pt x="4103" y="3455"/>
                    <a:pt x="4441" y="0"/>
                    <a:pt x="4441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29"/>
            <p:cNvSpPr/>
            <p:nvPr/>
          </p:nvSpPr>
          <p:spPr>
            <a:xfrm>
              <a:off x="3257988" y="1525789"/>
              <a:ext cx="137892" cy="113099"/>
            </a:xfrm>
            <a:custGeom>
              <a:avLst/>
              <a:gdLst/>
              <a:ahLst/>
              <a:cxnLst/>
              <a:rect l="l" t="t" r="r" b="b"/>
              <a:pathLst>
                <a:path w="3782" h="3102" extrusionOk="0">
                  <a:moveTo>
                    <a:pt x="0" y="0"/>
                  </a:moveTo>
                  <a:cubicBezTo>
                    <a:pt x="0" y="0"/>
                    <a:pt x="98" y="1253"/>
                    <a:pt x="66" y="2256"/>
                  </a:cubicBezTo>
                  <a:cubicBezTo>
                    <a:pt x="676" y="2692"/>
                    <a:pt x="1363" y="3041"/>
                    <a:pt x="1897" y="3095"/>
                  </a:cubicBezTo>
                  <a:cubicBezTo>
                    <a:pt x="1930" y="3099"/>
                    <a:pt x="1963" y="3101"/>
                    <a:pt x="1997" y="3101"/>
                  </a:cubicBezTo>
                  <a:cubicBezTo>
                    <a:pt x="2524" y="3101"/>
                    <a:pt x="3163" y="2638"/>
                    <a:pt x="3706" y="2136"/>
                  </a:cubicBezTo>
                  <a:cubicBezTo>
                    <a:pt x="3673" y="1112"/>
                    <a:pt x="3782" y="0"/>
                    <a:pt x="3782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29"/>
            <p:cNvSpPr/>
            <p:nvPr/>
          </p:nvSpPr>
          <p:spPr>
            <a:xfrm>
              <a:off x="3163413" y="1216650"/>
              <a:ext cx="314322" cy="369777"/>
            </a:xfrm>
            <a:custGeom>
              <a:avLst/>
              <a:gdLst/>
              <a:ahLst/>
              <a:cxnLst/>
              <a:rect l="l" t="t" r="r" b="b"/>
              <a:pathLst>
                <a:path w="8621" h="10142" extrusionOk="0">
                  <a:moveTo>
                    <a:pt x="1" y="0"/>
                  </a:moveTo>
                  <a:cubicBezTo>
                    <a:pt x="1" y="0"/>
                    <a:pt x="785" y="7084"/>
                    <a:pt x="1297" y="7945"/>
                  </a:cubicBezTo>
                  <a:cubicBezTo>
                    <a:pt x="1821" y="8817"/>
                    <a:pt x="3455" y="10027"/>
                    <a:pt x="4491" y="10136"/>
                  </a:cubicBezTo>
                  <a:cubicBezTo>
                    <a:pt x="4523" y="10139"/>
                    <a:pt x="4556" y="10141"/>
                    <a:pt x="4590" y="10141"/>
                  </a:cubicBezTo>
                  <a:cubicBezTo>
                    <a:pt x="5622" y="10141"/>
                    <a:pt x="7083" y="8399"/>
                    <a:pt x="7389" y="7945"/>
                  </a:cubicBezTo>
                  <a:cubicBezTo>
                    <a:pt x="8076" y="6964"/>
                    <a:pt x="8621" y="0"/>
                    <a:pt x="8621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29"/>
            <p:cNvSpPr/>
            <p:nvPr/>
          </p:nvSpPr>
          <p:spPr>
            <a:xfrm>
              <a:off x="3089911" y="1027682"/>
              <a:ext cx="444265" cy="372585"/>
            </a:xfrm>
            <a:custGeom>
              <a:avLst/>
              <a:gdLst/>
              <a:ahLst/>
              <a:cxnLst/>
              <a:rect l="l" t="t" r="r" b="b"/>
              <a:pathLst>
                <a:path w="12185" h="10219" extrusionOk="0">
                  <a:moveTo>
                    <a:pt x="7919" y="1"/>
                  </a:moveTo>
                  <a:cubicBezTo>
                    <a:pt x="7656" y="1"/>
                    <a:pt x="7433" y="61"/>
                    <a:pt x="7313" y="203"/>
                  </a:cubicBezTo>
                  <a:cubicBezTo>
                    <a:pt x="7137" y="413"/>
                    <a:pt x="6779" y="495"/>
                    <a:pt x="6360" y="495"/>
                  </a:cubicBezTo>
                  <a:cubicBezTo>
                    <a:pt x="5821" y="495"/>
                    <a:pt x="5182" y="359"/>
                    <a:pt x="4697" y="181"/>
                  </a:cubicBezTo>
                  <a:cubicBezTo>
                    <a:pt x="4553" y="126"/>
                    <a:pt x="4388" y="101"/>
                    <a:pt x="4214" y="101"/>
                  </a:cubicBezTo>
                  <a:cubicBezTo>
                    <a:pt x="3350" y="101"/>
                    <a:pt x="2264" y="718"/>
                    <a:pt x="2354" y="1380"/>
                  </a:cubicBezTo>
                  <a:cubicBezTo>
                    <a:pt x="2474" y="2186"/>
                    <a:pt x="1777" y="2383"/>
                    <a:pt x="883" y="2775"/>
                  </a:cubicBezTo>
                  <a:cubicBezTo>
                    <a:pt x="0" y="3167"/>
                    <a:pt x="447" y="4987"/>
                    <a:pt x="676" y="5183"/>
                  </a:cubicBezTo>
                  <a:cubicBezTo>
                    <a:pt x="905" y="5390"/>
                    <a:pt x="1090" y="6404"/>
                    <a:pt x="611" y="6851"/>
                  </a:cubicBezTo>
                  <a:cubicBezTo>
                    <a:pt x="131" y="7309"/>
                    <a:pt x="654" y="7995"/>
                    <a:pt x="883" y="8442"/>
                  </a:cubicBezTo>
                  <a:cubicBezTo>
                    <a:pt x="1112" y="8878"/>
                    <a:pt x="927" y="9063"/>
                    <a:pt x="1047" y="9597"/>
                  </a:cubicBezTo>
                  <a:cubicBezTo>
                    <a:pt x="1156" y="10131"/>
                    <a:pt x="2681" y="10218"/>
                    <a:pt x="268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30" y="7352"/>
                  </a:cubicBezTo>
                  <a:cubicBezTo>
                    <a:pt x="3191" y="7282"/>
                    <a:pt x="3222" y="6472"/>
                    <a:pt x="3439" y="6472"/>
                  </a:cubicBezTo>
                  <a:cubicBezTo>
                    <a:pt x="3457" y="6472"/>
                    <a:pt x="3477" y="6478"/>
                    <a:pt x="3499" y="6491"/>
                  </a:cubicBezTo>
                  <a:cubicBezTo>
                    <a:pt x="3570" y="6532"/>
                    <a:pt x="3646" y="6551"/>
                    <a:pt x="3726" y="6551"/>
                  </a:cubicBezTo>
                  <a:cubicBezTo>
                    <a:pt x="3963" y="6551"/>
                    <a:pt x="4235" y="6382"/>
                    <a:pt x="4512" y="6121"/>
                  </a:cubicBezTo>
                  <a:cubicBezTo>
                    <a:pt x="4637" y="6004"/>
                    <a:pt x="4781" y="5955"/>
                    <a:pt x="4925" y="5955"/>
                  </a:cubicBezTo>
                  <a:cubicBezTo>
                    <a:pt x="5197" y="5955"/>
                    <a:pt x="5467" y="6129"/>
                    <a:pt x="5602" y="6349"/>
                  </a:cubicBezTo>
                  <a:cubicBezTo>
                    <a:pt x="5743" y="6600"/>
                    <a:pt x="6399" y="6749"/>
                    <a:pt x="7017" y="6749"/>
                  </a:cubicBezTo>
                  <a:cubicBezTo>
                    <a:pt x="7260" y="6749"/>
                    <a:pt x="7497" y="6726"/>
                    <a:pt x="7694" y="6676"/>
                  </a:cubicBezTo>
                  <a:cubicBezTo>
                    <a:pt x="8058" y="6580"/>
                    <a:pt x="8457" y="6510"/>
                    <a:pt x="8764" y="6510"/>
                  </a:cubicBezTo>
                  <a:cubicBezTo>
                    <a:pt x="9045" y="6510"/>
                    <a:pt x="9249" y="6569"/>
                    <a:pt x="9275" y="6720"/>
                  </a:cubicBezTo>
                  <a:cubicBezTo>
                    <a:pt x="9318" y="7036"/>
                    <a:pt x="9754" y="7537"/>
                    <a:pt x="9929" y="7537"/>
                  </a:cubicBezTo>
                  <a:cubicBezTo>
                    <a:pt x="10114" y="7537"/>
                    <a:pt x="10005" y="9979"/>
                    <a:pt x="10005" y="9979"/>
                  </a:cubicBezTo>
                  <a:cubicBezTo>
                    <a:pt x="10005" y="9979"/>
                    <a:pt x="10909" y="9641"/>
                    <a:pt x="10866" y="9183"/>
                  </a:cubicBezTo>
                  <a:cubicBezTo>
                    <a:pt x="10822" y="8725"/>
                    <a:pt x="11367" y="7853"/>
                    <a:pt x="11520" y="7646"/>
                  </a:cubicBezTo>
                  <a:cubicBezTo>
                    <a:pt x="11672" y="7428"/>
                    <a:pt x="12032" y="6557"/>
                    <a:pt x="11781" y="6219"/>
                  </a:cubicBezTo>
                  <a:cubicBezTo>
                    <a:pt x="11531" y="5870"/>
                    <a:pt x="11509" y="5739"/>
                    <a:pt x="11847" y="4573"/>
                  </a:cubicBezTo>
                  <a:cubicBezTo>
                    <a:pt x="12185" y="3418"/>
                    <a:pt x="11509" y="1958"/>
                    <a:pt x="10572" y="1958"/>
                  </a:cubicBezTo>
                  <a:cubicBezTo>
                    <a:pt x="9634" y="1958"/>
                    <a:pt x="9929" y="1227"/>
                    <a:pt x="9613" y="704"/>
                  </a:cubicBezTo>
                  <a:cubicBezTo>
                    <a:pt x="9390" y="336"/>
                    <a:pt x="8543" y="1"/>
                    <a:pt x="7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29"/>
            <p:cNvSpPr/>
            <p:nvPr/>
          </p:nvSpPr>
          <p:spPr>
            <a:xfrm>
              <a:off x="3440357" y="1348378"/>
              <a:ext cx="84259" cy="93192"/>
            </a:xfrm>
            <a:custGeom>
              <a:avLst/>
              <a:gdLst/>
              <a:ahLst/>
              <a:cxnLst/>
              <a:rect l="l" t="t" r="r" b="b"/>
              <a:pathLst>
                <a:path w="2311" h="2556" extrusionOk="0">
                  <a:moveTo>
                    <a:pt x="1167" y="1"/>
                  </a:moveTo>
                  <a:cubicBezTo>
                    <a:pt x="594" y="1"/>
                    <a:pt x="426" y="540"/>
                    <a:pt x="426" y="540"/>
                  </a:cubicBezTo>
                  <a:lnTo>
                    <a:pt x="1" y="2556"/>
                  </a:lnTo>
                  <a:cubicBezTo>
                    <a:pt x="1984" y="2403"/>
                    <a:pt x="2311" y="300"/>
                    <a:pt x="1483" y="49"/>
                  </a:cubicBezTo>
                  <a:cubicBezTo>
                    <a:pt x="1366" y="15"/>
                    <a:pt x="1261" y="1"/>
                    <a:pt x="1167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29"/>
            <p:cNvSpPr/>
            <p:nvPr/>
          </p:nvSpPr>
          <p:spPr>
            <a:xfrm>
              <a:off x="3126479" y="1354685"/>
              <a:ext cx="86629" cy="83202"/>
            </a:xfrm>
            <a:custGeom>
              <a:avLst/>
              <a:gdLst/>
              <a:ahLst/>
              <a:cxnLst/>
              <a:rect l="l" t="t" r="r" b="b"/>
              <a:pathLst>
                <a:path w="2376" h="2282" extrusionOk="0">
                  <a:moveTo>
                    <a:pt x="839" y="0"/>
                  </a:moveTo>
                  <a:cubicBezTo>
                    <a:pt x="765" y="0"/>
                    <a:pt x="692" y="9"/>
                    <a:pt x="621" y="29"/>
                  </a:cubicBezTo>
                  <a:cubicBezTo>
                    <a:pt x="0" y="203"/>
                    <a:pt x="469" y="2165"/>
                    <a:pt x="1330" y="2263"/>
                  </a:cubicBezTo>
                  <a:cubicBezTo>
                    <a:pt x="1460" y="2276"/>
                    <a:pt x="1576" y="2282"/>
                    <a:pt x="1677" y="2282"/>
                  </a:cubicBezTo>
                  <a:cubicBezTo>
                    <a:pt x="2235" y="2282"/>
                    <a:pt x="2376" y="2110"/>
                    <a:pt x="2376" y="2110"/>
                  </a:cubicBezTo>
                  <a:lnTo>
                    <a:pt x="2027" y="541"/>
                  </a:lnTo>
                  <a:cubicBezTo>
                    <a:pt x="2027" y="541"/>
                    <a:pt x="1418" y="0"/>
                    <a:pt x="839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29"/>
            <p:cNvSpPr/>
            <p:nvPr/>
          </p:nvSpPr>
          <p:spPr>
            <a:xfrm>
              <a:off x="3293645" y="1493377"/>
              <a:ext cx="63295" cy="14985"/>
            </a:xfrm>
            <a:custGeom>
              <a:avLst/>
              <a:gdLst/>
              <a:ahLst/>
              <a:cxnLst/>
              <a:rect l="l" t="t" r="r" b="b"/>
              <a:pathLst>
                <a:path w="1736" h="411" extrusionOk="0">
                  <a:moveTo>
                    <a:pt x="1702" y="1"/>
                  </a:moveTo>
                  <a:cubicBezTo>
                    <a:pt x="1627" y="1"/>
                    <a:pt x="1369" y="160"/>
                    <a:pt x="962" y="224"/>
                  </a:cubicBezTo>
                  <a:cubicBezTo>
                    <a:pt x="847" y="245"/>
                    <a:pt x="744" y="253"/>
                    <a:pt x="654" y="253"/>
                  </a:cubicBezTo>
                  <a:cubicBezTo>
                    <a:pt x="363" y="253"/>
                    <a:pt x="210" y="170"/>
                    <a:pt x="210" y="170"/>
                  </a:cubicBezTo>
                  <a:cubicBezTo>
                    <a:pt x="164" y="147"/>
                    <a:pt x="65" y="81"/>
                    <a:pt x="25" y="81"/>
                  </a:cubicBezTo>
                  <a:cubicBezTo>
                    <a:pt x="8" y="81"/>
                    <a:pt x="1" y="94"/>
                    <a:pt x="14" y="126"/>
                  </a:cubicBezTo>
                  <a:cubicBezTo>
                    <a:pt x="62" y="222"/>
                    <a:pt x="396" y="410"/>
                    <a:pt x="794" y="410"/>
                  </a:cubicBezTo>
                  <a:cubicBezTo>
                    <a:pt x="849" y="410"/>
                    <a:pt x="905" y="407"/>
                    <a:pt x="962" y="399"/>
                  </a:cubicBezTo>
                  <a:cubicBezTo>
                    <a:pt x="1420" y="344"/>
                    <a:pt x="1736" y="83"/>
                    <a:pt x="1725" y="17"/>
                  </a:cubicBezTo>
                  <a:cubicBezTo>
                    <a:pt x="1723" y="6"/>
                    <a:pt x="1716" y="1"/>
                    <a:pt x="1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29"/>
            <p:cNvSpPr/>
            <p:nvPr/>
          </p:nvSpPr>
          <p:spPr>
            <a:xfrm>
              <a:off x="3261160" y="1382322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31" y="1"/>
                    <a:pt x="0" y="175"/>
                    <a:pt x="0" y="382"/>
                  </a:cubicBezTo>
                  <a:cubicBezTo>
                    <a:pt x="0" y="589"/>
                    <a:pt x="131" y="764"/>
                    <a:pt x="306" y="764"/>
                  </a:cubicBezTo>
                  <a:cubicBezTo>
                    <a:pt x="480" y="764"/>
                    <a:pt x="611" y="589"/>
                    <a:pt x="611" y="382"/>
                  </a:cubicBezTo>
                  <a:cubicBezTo>
                    <a:pt x="611" y="175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29"/>
            <p:cNvSpPr/>
            <p:nvPr/>
          </p:nvSpPr>
          <p:spPr>
            <a:xfrm>
              <a:off x="3370428" y="1377582"/>
              <a:ext cx="22277" cy="27819"/>
            </a:xfrm>
            <a:custGeom>
              <a:avLst/>
              <a:gdLst/>
              <a:ahLst/>
              <a:cxnLst/>
              <a:rect l="l" t="t" r="r" b="b"/>
              <a:pathLst>
                <a:path w="611" h="763" extrusionOk="0">
                  <a:moveTo>
                    <a:pt x="306" y="0"/>
                  </a:moveTo>
                  <a:cubicBezTo>
                    <a:pt x="142" y="0"/>
                    <a:pt x="0" y="174"/>
                    <a:pt x="0" y="382"/>
                  </a:cubicBezTo>
                  <a:cubicBezTo>
                    <a:pt x="0" y="600"/>
                    <a:pt x="142" y="763"/>
                    <a:pt x="306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4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29"/>
            <p:cNvSpPr/>
            <p:nvPr/>
          </p:nvSpPr>
          <p:spPr>
            <a:xfrm>
              <a:off x="2905937" y="611900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42" y="0"/>
                    <a:pt x="1" y="164"/>
                    <a:pt x="1" y="382"/>
                  </a:cubicBezTo>
                  <a:cubicBezTo>
                    <a:pt x="1" y="589"/>
                    <a:pt x="142" y="763"/>
                    <a:pt x="306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64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29"/>
            <p:cNvSpPr/>
            <p:nvPr/>
          </p:nvSpPr>
          <p:spPr>
            <a:xfrm>
              <a:off x="3019982" y="611900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0"/>
                  </a:moveTo>
                  <a:cubicBezTo>
                    <a:pt x="131" y="0"/>
                    <a:pt x="0" y="164"/>
                    <a:pt x="0" y="382"/>
                  </a:cubicBezTo>
                  <a:cubicBezTo>
                    <a:pt x="0" y="589"/>
                    <a:pt x="131" y="763"/>
                    <a:pt x="305" y="763"/>
                  </a:cubicBezTo>
                  <a:cubicBezTo>
                    <a:pt x="469" y="763"/>
                    <a:pt x="611" y="589"/>
                    <a:pt x="611" y="382"/>
                  </a:cubicBezTo>
                  <a:cubicBezTo>
                    <a:pt x="611" y="164"/>
                    <a:pt x="469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29"/>
            <p:cNvSpPr/>
            <p:nvPr/>
          </p:nvSpPr>
          <p:spPr>
            <a:xfrm>
              <a:off x="3218685" y="1345206"/>
              <a:ext cx="87796" cy="25376"/>
            </a:xfrm>
            <a:custGeom>
              <a:avLst/>
              <a:gdLst/>
              <a:ahLst/>
              <a:cxnLst/>
              <a:rect l="l" t="t" r="r" b="b"/>
              <a:pathLst>
                <a:path w="2408" h="696" extrusionOk="0">
                  <a:moveTo>
                    <a:pt x="1279" y="1"/>
                  </a:moveTo>
                  <a:cubicBezTo>
                    <a:pt x="1153" y="1"/>
                    <a:pt x="1035" y="13"/>
                    <a:pt x="926" y="38"/>
                  </a:cubicBezTo>
                  <a:cubicBezTo>
                    <a:pt x="488" y="153"/>
                    <a:pt x="1" y="696"/>
                    <a:pt x="225" y="696"/>
                  </a:cubicBezTo>
                  <a:cubicBezTo>
                    <a:pt x="236" y="696"/>
                    <a:pt x="247" y="694"/>
                    <a:pt x="261" y="692"/>
                  </a:cubicBezTo>
                  <a:cubicBezTo>
                    <a:pt x="501" y="659"/>
                    <a:pt x="512" y="343"/>
                    <a:pt x="1133" y="256"/>
                  </a:cubicBezTo>
                  <a:cubicBezTo>
                    <a:pt x="1179" y="250"/>
                    <a:pt x="1224" y="247"/>
                    <a:pt x="1268" y="247"/>
                  </a:cubicBezTo>
                  <a:cubicBezTo>
                    <a:pt x="1723" y="247"/>
                    <a:pt x="2067" y="555"/>
                    <a:pt x="2225" y="555"/>
                  </a:cubicBezTo>
                  <a:cubicBezTo>
                    <a:pt x="2236" y="555"/>
                    <a:pt x="2246" y="554"/>
                    <a:pt x="2255" y="550"/>
                  </a:cubicBezTo>
                  <a:cubicBezTo>
                    <a:pt x="2408" y="496"/>
                    <a:pt x="2288" y="191"/>
                    <a:pt x="1928" y="93"/>
                  </a:cubicBezTo>
                  <a:cubicBezTo>
                    <a:pt x="1700" y="32"/>
                    <a:pt x="1480" y="1"/>
                    <a:pt x="1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29"/>
            <p:cNvSpPr/>
            <p:nvPr/>
          </p:nvSpPr>
          <p:spPr>
            <a:xfrm>
              <a:off x="3350157" y="1345206"/>
              <a:ext cx="88160" cy="25376"/>
            </a:xfrm>
            <a:custGeom>
              <a:avLst/>
              <a:gdLst/>
              <a:ahLst/>
              <a:cxnLst/>
              <a:rect l="l" t="t" r="r" b="b"/>
              <a:pathLst>
                <a:path w="2418" h="696" extrusionOk="0">
                  <a:moveTo>
                    <a:pt x="1138" y="1"/>
                  </a:moveTo>
                  <a:cubicBezTo>
                    <a:pt x="939" y="1"/>
                    <a:pt x="719" y="32"/>
                    <a:pt x="491" y="93"/>
                  </a:cubicBezTo>
                  <a:cubicBezTo>
                    <a:pt x="121" y="191"/>
                    <a:pt x="1" y="496"/>
                    <a:pt x="153" y="550"/>
                  </a:cubicBezTo>
                  <a:cubicBezTo>
                    <a:pt x="162" y="554"/>
                    <a:pt x="173" y="555"/>
                    <a:pt x="184" y="555"/>
                  </a:cubicBezTo>
                  <a:cubicBezTo>
                    <a:pt x="342" y="555"/>
                    <a:pt x="695" y="247"/>
                    <a:pt x="1151" y="247"/>
                  </a:cubicBezTo>
                  <a:cubicBezTo>
                    <a:pt x="1196" y="247"/>
                    <a:pt x="1241" y="250"/>
                    <a:pt x="1287" y="256"/>
                  </a:cubicBezTo>
                  <a:cubicBezTo>
                    <a:pt x="1908" y="343"/>
                    <a:pt x="1919" y="659"/>
                    <a:pt x="2159" y="692"/>
                  </a:cubicBezTo>
                  <a:cubicBezTo>
                    <a:pt x="2172" y="694"/>
                    <a:pt x="2184" y="696"/>
                    <a:pt x="2194" y="696"/>
                  </a:cubicBezTo>
                  <a:cubicBezTo>
                    <a:pt x="2418" y="696"/>
                    <a:pt x="1920" y="153"/>
                    <a:pt x="1483" y="38"/>
                  </a:cubicBezTo>
                  <a:cubicBezTo>
                    <a:pt x="1378" y="13"/>
                    <a:pt x="1262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29"/>
            <p:cNvSpPr/>
            <p:nvPr/>
          </p:nvSpPr>
          <p:spPr>
            <a:xfrm>
              <a:off x="3929094" y="1818229"/>
              <a:ext cx="17902" cy="6381"/>
            </a:xfrm>
            <a:custGeom>
              <a:avLst/>
              <a:gdLst/>
              <a:ahLst/>
              <a:cxnLst/>
              <a:rect l="l" t="t" r="r" b="b"/>
              <a:pathLst>
                <a:path w="491" h="175" extrusionOk="0">
                  <a:moveTo>
                    <a:pt x="491" y="0"/>
                  </a:moveTo>
                  <a:cubicBezTo>
                    <a:pt x="382" y="44"/>
                    <a:pt x="218" y="98"/>
                    <a:pt x="0" y="174"/>
                  </a:cubicBezTo>
                  <a:cubicBezTo>
                    <a:pt x="218" y="98"/>
                    <a:pt x="382" y="44"/>
                    <a:pt x="491" y="0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29"/>
            <p:cNvSpPr/>
            <p:nvPr/>
          </p:nvSpPr>
          <p:spPr>
            <a:xfrm>
              <a:off x="3717302" y="1110153"/>
              <a:ext cx="565057" cy="659233"/>
            </a:xfrm>
            <a:custGeom>
              <a:avLst/>
              <a:gdLst/>
              <a:ahLst/>
              <a:cxnLst/>
              <a:rect l="l" t="t" r="r" b="b"/>
              <a:pathLst>
                <a:path w="15498" h="18081" extrusionOk="0">
                  <a:moveTo>
                    <a:pt x="7673" y="1"/>
                  </a:moveTo>
                  <a:cubicBezTo>
                    <a:pt x="6256" y="1"/>
                    <a:pt x="3978" y="611"/>
                    <a:pt x="2616" y="2845"/>
                  </a:cubicBezTo>
                  <a:cubicBezTo>
                    <a:pt x="1" y="7150"/>
                    <a:pt x="1352" y="17579"/>
                    <a:pt x="1352" y="17579"/>
                  </a:cubicBezTo>
                  <a:lnTo>
                    <a:pt x="14179" y="18081"/>
                  </a:lnTo>
                  <a:cubicBezTo>
                    <a:pt x="14179" y="18081"/>
                    <a:pt x="15498" y="7847"/>
                    <a:pt x="12632" y="3030"/>
                  </a:cubicBezTo>
                  <a:cubicBezTo>
                    <a:pt x="11204" y="644"/>
                    <a:pt x="9449" y="1"/>
                    <a:pt x="7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29"/>
            <p:cNvSpPr/>
            <p:nvPr/>
          </p:nvSpPr>
          <p:spPr>
            <a:xfrm>
              <a:off x="3627503" y="1655475"/>
              <a:ext cx="772077" cy="927652"/>
            </a:xfrm>
            <a:custGeom>
              <a:avLst/>
              <a:gdLst/>
              <a:ahLst/>
              <a:cxnLst/>
              <a:rect l="l" t="t" r="r" b="b"/>
              <a:pathLst>
                <a:path w="21176" h="25443" extrusionOk="0">
                  <a:moveTo>
                    <a:pt x="10123" y="1"/>
                  </a:moveTo>
                  <a:cubicBezTo>
                    <a:pt x="8615" y="1"/>
                    <a:pt x="6309" y="159"/>
                    <a:pt x="4578" y="988"/>
                  </a:cubicBezTo>
                  <a:cubicBezTo>
                    <a:pt x="3008" y="1729"/>
                    <a:pt x="796" y="5499"/>
                    <a:pt x="1" y="6720"/>
                  </a:cubicBezTo>
                  <a:lnTo>
                    <a:pt x="1755" y="25443"/>
                  </a:lnTo>
                  <a:lnTo>
                    <a:pt x="19748" y="22261"/>
                  </a:lnTo>
                  <a:lnTo>
                    <a:pt x="21176" y="6785"/>
                  </a:lnTo>
                  <a:cubicBezTo>
                    <a:pt x="21176" y="6785"/>
                    <a:pt x="17361" y="2045"/>
                    <a:pt x="16217" y="1358"/>
                  </a:cubicBezTo>
                  <a:cubicBezTo>
                    <a:pt x="15073" y="672"/>
                    <a:pt x="11683" y="61"/>
                    <a:pt x="11683" y="61"/>
                  </a:cubicBezTo>
                  <a:cubicBezTo>
                    <a:pt x="11683" y="61"/>
                    <a:pt x="11056" y="1"/>
                    <a:pt x="10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29"/>
            <p:cNvSpPr/>
            <p:nvPr/>
          </p:nvSpPr>
          <p:spPr>
            <a:xfrm>
              <a:off x="3808451" y="1858188"/>
              <a:ext cx="380533" cy="326244"/>
            </a:xfrm>
            <a:custGeom>
              <a:avLst/>
              <a:gdLst/>
              <a:ahLst/>
              <a:cxnLst/>
              <a:rect l="l" t="t" r="r" b="b"/>
              <a:pathLst>
                <a:path w="10437" h="8948" extrusionOk="0">
                  <a:moveTo>
                    <a:pt x="7692" y="0"/>
                  </a:moveTo>
                  <a:cubicBezTo>
                    <a:pt x="6202" y="0"/>
                    <a:pt x="5020" y="2566"/>
                    <a:pt x="5020" y="2566"/>
                  </a:cubicBezTo>
                  <a:cubicBezTo>
                    <a:pt x="5020" y="2566"/>
                    <a:pt x="4726" y="1999"/>
                    <a:pt x="3549" y="1149"/>
                  </a:cubicBezTo>
                  <a:cubicBezTo>
                    <a:pt x="3298" y="966"/>
                    <a:pt x="2985" y="878"/>
                    <a:pt x="2653" y="878"/>
                  </a:cubicBezTo>
                  <a:cubicBezTo>
                    <a:pt x="1446" y="878"/>
                    <a:pt x="1" y="2047"/>
                    <a:pt x="454" y="4048"/>
                  </a:cubicBezTo>
                  <a:cubicBezTo>
                    <a:pt x="901" y="5977"/>
                    <a:pt x="3505" y="7928"/>
                    <a:pt x="4737" y="8767"/>
                  </a:cubicBezTo>
                  <a:cubicBezTo>
                    <a:pt x="4923" y="8888"/>
                    <a:pt x="5135" y="8948"/>
                    <a:pt x="5345" y="8948"/>
                  </a:cubicBezTo>
                  <a:cubicBezTo>
                    <a:pt x="5591" y="8948"/>
                    <a:pt x="5834" y="8866"/>
                    <a:pt x="6034" y="8702"/>
                  </a:cubicBezTo>
                  <a:cubicBezTo>
                    <a:pt x="8976" y="6326"/>
                    <a:pt x="10437" y="1814"/>
                    <a:pt x="8649" y="375"/>
                  </a:cubicBezTo>
                  <a:cubicBezTo>
                    <a:pt x="8322" y="110"/>
                    <a:pt x="8001" y="0"/>
                    <a:pt x="7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29"/>
            <p:cNvSpPr/>
            <p:nvPr/>
          </p:nvSpPr>
          <p:spPr>
            <a:xfrm>
              <a:off x="3902479" y="1521815"/>
              <a:ext cx="204249" cy="259267"/>
            </a:xfrm>
            <a:custGeom>
              <a:avLst/>
              <a:gdLst/>
              <a:ahLst/>
              <a:cxnLst/>
              <a:rect l="l" t="t" r="r" b="b"/>
              <a:pathLst>
                <a:path w="5602" h="7111" extrusionOk="0">
                  <a:moveTo>
                    <a:pt x="4436" y="0"/>
                  </a:moveTo>
                  <a:lnTo>
                    <a:pt x="1253" y="774"/>
                  </a:lnTo>
                  <a:cubicBezTo>
                    <a:pt x="1253" y="774"/>
                    <a:pt x="1188" y="2637"/>
                    <a:pt x="1014" y="3705"/>
                  </a:cubicBezTo>
                  <a:cubicBezTo>
                    <a:pt x="839" y="4763"/>
                    <a:pt x="0" y="5002"/>
                    <a:pt x="0" y="5002"/>
                  </a:cubicBezTo>
                  <a:cubicBezTo>
                    <a:pt x="0" y="5002"/>
                    <a:pt x="578" y="6855"/>
                    <a:pt x="2376" y="7095"/>
                  </a:cubicBezTo>
                  <a:cubicBezTo>
                    <a:pt x="2458" y="7106"/>
                    <a:pt x="2539" y="7111"/>
                    <a:pt x="2620" y="7111"/>
                  </a:cubicBezTo>
                  <a:cubicBezTo>
                    <a:pt x="4301" y="7111"/>
                    <a:pt x="5602" y="4828"/>
                    <a:pt x="5602" y="4828"/>
                  </a:cubicBezTo>
                  <a:cubicBezTo>
                    <a:pt x="5602" y="4828"/>
                    <a:pt x="5068" y="4556"/>
                    <a:pt x="4719" y="4011"/>
                  </a:cubicBezTo>
                  <a:cubicBezTo>
                    <a:pt x="4370" y="3455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29"/>
            <p:cNvSpPr/>
            <p:nvPr/>
          </p:nvSpPr>
          <p:spPr>
            <a:xfrm>
              <a:off x="3942985" y="1521815"/>
              <a:ext cx="124000" cy="133589"/>
            </a:xfrm>
            <a:custGeom>
              <a:avLst/>
              <a:gdLst/>
              <a:ahLst/>
              <a:cxnLst/>
              <a:rect l="l" t="t" r="r" b="b"/>
              <a:pathLst>
                <a:path w="3401" h="3664" extrusionOk="0">
                  <a:moveTo>
                    <a:pt x="3325" y="0"/>
                  </a:moveTo>
                  <a:lnTo>
                    <a:pt x="142" y="774"/>
                  </a:lnTo>
                  <a:cubicBezTo>
                    <a:pt x="142" y="774"/>
                    <a:pt x="110" y="1929"/>
                    <a:pt x="1" y="2932"/>
                  </a:cubicBezTo>
                  <a:cubicBezTo>
                    <a:pt x="480" y="3368"/>
                    <a:pt x="1036" y="3640"/>
                    <a:pt x="1701" y="3662"/>
                  </a:cubicBezTo>
                  <a:cubicBezTo>
                    <a:pt x="1727" y="3663"/>
                    <a:pt x="1754" y="3663"/>
                    <a:pt x="1780" y="3663"/>
                  </a:cubicBezTo>
                  <a:cubicBezTo>
                    <a:pt x="2430" y="3663"/>
                    <a:pt x="2961" y="3405"/>
                    <a:pt x="3401" y="2986"/>
                  </a:cubicBezTo>
                  <a:cubicBezTo>
                    <a:pt x="3292" y="1777"/>
                    <a:pt x="3325" y="0"/>
                    <a:pt x="3325" y="0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29"/>
            <p:cNvSpPr/>
            <p:nvPr/>
          </p:nvSpPr>
          <p:spPr>
            <a:xfrm>
              <a:off x="3855993" y="1357712"/>
              <a:ext cx="287305" cy="245631"/>
            </a:xfrm>
            <a:custGeom>
              <a:avLst/>
              <a:gdLst/>
              <a:ahLst/>
              <a:cxnLst/>
              <a:rect l="l" t="t" r="r" b="b"/>
              <a:pathLst>
                <a:path w="7880" h="6737" extrusionOk="0">
                  <a:moveTo>
                    <a:pt x="7879" y="0"/>
                  </a:moveTo>
                  <a:lnTo>
                    <a:pt x="0" y="11"/>
                  </a:lnTo>
                  <a:cubicBezTo>
                    <a:pt x="0" y="11"/>
                    <a:pt x="534" y="6615"/>
                    <a:pt x="4087" y="6735"/>
                  </a:cubicBezTo>
                  <a:cubicBezTo>
                    <a:pt x="4115" y="6736"/>
                    <a:pt x="4143" y="6737"/>
                    <a:pt x="4170" y="6737"/>
                  </a:cubicBezTo>
                  <a:cubicBezTo>
                    <a:pt x="7643" y="6737"/>
                    <a:pt x="7879" y="0"/>
                    <a:pt x="7879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29"/>
            <p:cNvSpPr/>
            <p:nvPr/>
          </p:nvSpPr>
          <p:spPr>
            <a:xfrm>
              <a:off x="3876629" y="1342763"/>
              <a:ext cx="102781" cy="31720"/>
            </a:xfrm>
            <a:custGeom>
              <a:avLst/>
              <a:gdLst/>
              <a:ahLst/>
              <a:cxnLst/>
              <a:rect l="l" t="t" r="r" b="b"/>
              <a:pathLst>
                <a:path w="2819" h="870" extrusionOk="0">
                  <a:moveTo>
                    <a:pt x="1480" y="1"/>
                  </a:moveTo>
                  <a:cubicBezTo>
                    <a:pt x="1445" y="1"/>
                    <a:pt x="1409" y="3"/>
                    <a:pt x="1374" y="7"/>
                  </a:cubicBezTo>
                  <a:cubicBezTo>
                    <a:pt x="655" y="83"/>
                    <a:pt x="1" y="595"/>
                    <a:pt x="1" y="595"/>
                  </a:cubicBezTo>
                  <a:cubicBezTo>
                    <a:pt x="1" y="595"/>
                    <a:pt x="606" y="285"/>
                    <a:pt x="1275" y="285"/>
                  </a:cubicBezTo>
                  <a:cubicBezTo>
                    <a:pt x="1704" y="285"/>
                    <a:pt x="2160" y="413"/>
                    <a:pt x="2496" y="835"/>
                  </a:cubicBezTo>
                  <a:cubicBezTo>
                    <a:pt x="2496" y="835"/>
                    <a:pt x="2540" y="869"/>
                    <a:pt x="2605" y="869"/>
                  </a:cubicBezTo>
                  <a:cubicBezTo>
                    <a:pt x="2637" y="869"/>
                    <a:pt x="2674" y="861"/>
                    <a:pt x="2714" y="835"/>
                  </a:cubicBezTo>
                  <a:cubicBezTo>
                    <a:pt x="2818" y="773"/>
                    <a:pt x="2172" y="1"/>
                    <a:pt x="1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29"/>
            <p:cNvSpPr/>
            <p:nvPr/>
          </p:nvSpPr>
          <p:spPr>
            <a:xfrm>
              <a:off x="4039712" y="1346774"/>
              <a:ext cx="100411" cy="31283"/>
            </a:xfrm>
            <a:custGeom>
              <a:avLst/>
              <a:gdLst/>
              <a:ahLst/>
              <a:cxnLst/>
              <a:rect l="l" t="t" r="r" b="b"/>
              <a:pathLst>
                <a:path w="2754" h="858" extrusionOk="0">
                  <a:moveTo>
                    <a:pt x="1317" y="1"/>
                  </a:moveTo>
                  <a:cubicBezTo>
                    <a:pt x="633" y="1"/>
                    <a:pt x="1" y="750"/>
                    <a:pt x="105" y="823"/>
                  </a:cubicBezTo>
                  <a:cubicBezTo>
                    <a:pt x="141" y="849"/>
                    <a:pt x="176" y="857"/>
                    <a:pt x="207" y="857"/>
                  </a:cubicBezTo>
                  <a:cubicBezTo>
                    <a:pt x="268" y="857"/>
                    <a:pt x="312" y="823"/>
                    <a:pt x="312" y="823"/>
                  </a:cubicBezTo>
                  <a:cubicBezTo>
                    <a:pt x="645" y="405"/>
                    <a:pt x="1092" y="277"/>
                    <a:pt x="1513" y="277"/>
                  </a:cubicBezTo>
                  <a:cubicBezTo>
                    <a:pt x="2165" y="277"/>
                    <a:pt x="2753" y="584"/>
                    <a:pt x="2753" y="584"/>
                  </a:cubicBezTo>
                  <a:cubicBezTo>
                    <a:pt x="2753" y="584"/>
                    <a:pt x="2121" y="82"/>
                    <a:pt x="1413" y="6"/>
                  </a:cubicBezTo>
                  <a:cubicBezTo>
                    <a:pt x="1381" y="3"/>
                    <a:pt x="1349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29"/>
            <p:cNvSpPr/>
            <p:nvPr/>
          </p:nvSpPr>
          <p:spPr>
            <a:xfrm>
              <a:off x="3998622" y="1396249"/>
              <a:ext cx="36606" cy="86848"/>
            </a:xfrm>
            <a:custGeom>
              <a:avLst/>
              <a:gdLst/>
              <a:ahLst/>
              <a:cxnLst/>
              <a:rect l="l" t="t" r="r" b="b"/>
              <a:pathLst>
                <a:path w="1004" h="2382" extrusionOk="0">
                  <a:moveTo>
                    <a:pt x="426" y="0"/>
                  </a:moveTo>
                  <a:cubicBezTo>
                    <a:pt x="425" y="1"/>
                    <a:pt x="349" y="1101"/>
                    <a:pt x="491" y="1417"/>
                  </a:cubicBezTo>
                  <a:cubicBezTo>
                    <a:pt x="622" y="1733"/>
                    <a:pt x="665" y="1799"/>
                    <a:pt x="676" y="1995"/>
                  </a:cubicBezTo>
                  <a:cubicBezTo>
                    <a:pt x="685" y="2170"/>
                    <a:pt x="396" y="2338"/>
                    <a:pt x="135" y="2338"/>
                  </a:cubicBezTo>
                  <a:cubicBezTo>
                    <a:pt x="89" y="2338"/>
                    <a:pt x="43" y="2333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200" y="2381"/>
                    <a:pt x="407" y="2381"/>
                  </a:cubicBezTo>
                  <a:cubicBezTo>
                    <a:pt x="565" y="2381"/>
                    <a:pt x="727" y="2346"/>
                    <a:pt x="807" y="2224"/>
                  </a:cubicBezTo>
                  <a:cubicBezTo>
                    <a:pt x="1003" y="1940"/>
                    <a:pt x="643" y="1406"/>
                    <a:pt x="578" y="1210"/>
                  </a:cubicBezTo>
                  <a:cubicBezTo>
                    <a:pt x="513" y="1025"/>
                    <a:pt x="426" y="1"/>
                    <a:pt x="426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29"/>
            <p:cNvSpPr/>
            <p:nvPr/>
          </p:nvSpPr>
          <p:spPr>
            <a:xfrm>
              <a:off x="3902479" y="1418890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796" y="1"/>
                  </a:moveTo>
                  <a:cubicBezTo>
                    <a:pt x="360" y="1"/>
                    <a:pt x="0" y="142"/>
                    <a:pt x="0" y="327"/>
                  </a:cubicBezTo>
                  <a:cubicBezTo>
                    <a:pt x="0" y="513"/>
                    <a:pt x="360" y="654"/>
                    <a:pt x="796" y="654"/>
                  </a:cubicBezTo>
                  <a:cubicBezTo>
                    <a:pt x="1243" y="654"/>
                    <a:pt x="1602" y="513"/>
                    <a:pt x="1602" y="327"/>
                  </a:cubicBezTo>
                  <a:cubicBezTo>
                    <a:pt x="1602" y="142"/>
                    <a:pt x="1243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29"/>
            <p:cNvSpPr/>
            <p:nvPr/>
          </p:nvSpPr>
          <p:spPr>
            <a:xfrm>
              <a:off x="4050686" y="1421260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0" y="153"/>
                    <a:pt x="0" y="328"/>
                  </a:cubicBezTo>
                  <a:cubicBezTo>
                    <a:pt x="0" y="513"/>
                    <a:pt x="349" y="655"/>
                    <a:pt x="785" y="655"/>
                  </a:cubicBezTo>
                  <a:cubicBezTo>
                    <a:pt x="1221" y="655"/>
                    <a:pt x="1569" y="502"/>
                    <a:pt x="1569" y="328"/>
                  </a:cubicBezTo>
                  <a:cubicBezTo>
                    <a:pt x="1569" y="153"/>
                    <a:pt x="1221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29"/>
            <p:cNvSpPr/>
            <p:nvPr/>
          </p:nvSpPr>
          <p:spPr>
            <a:xfrm>
              <a:off x="3975981" y="1507085"/>
              <a:ext cx="74743" cy="26798"/>
            </a:xfrm>
            <a:custGeom>
              <a:avLst/>
              <a:gdLst/>
              <a:ahLst/>
              <a:cxnLst/>
              <a:rect l="l" t="t" r="r" b="b"/>
              <a:pathLst>
                <a:path w="2050" h="735" extrusionOk="0">
                  <a:moveTo>
                    <a:pt x="2049" y="1"/>
                  </a:moveTo>
                  <a:lnTo>
                    <a:pt x="2049" y="1"/>
                  </a:lnTo>
                  <a:cubicBezTo>
                    <a:pt x="2049" y="1"/>
                    <a:pt x="1482" y="328"/>
                    <a:pt x="894" y="350"/>
                  </a:cubicBezTo>
                  <a:cubicBezTo>
                    <a:pt x="867" y="351"/>
                    <a:pt x="841" y="351"/>
                    <a:pt x="815" y="351"/>
                  </a:cubicBezTo>
                  <a:cubicBezTo>
                    <a:pt x="278" y="351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43"/>
                    <a:pt x="452" y="734"/>
                    <a:pt x="989" y="734"/>
                  </a:cubicBezTo>
                  <a:cubicBezTo>
                    <a:pt x="1011" y="734"/>
                    <a:pt x="1034" y="733"/>
                    <a:pt x="1057" y="731"/>
                  </a:cubicBezTo>
                  <a:cubicBezTo>
                    <a:pt x="1613" y="677"/>
                    <a:pt x="2049" y="1"/>
                    <a:pt x="2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29"/>
            <p:cNvSpPr/>
            <p:nvPr/>
          </p:nvSpPr>
          <p:spPr>
            <a:xfrm>
              <a:off x="2538391" y="2277543"/>
              <a:ext cx="803068" cy="371163"/>
            </a:xfrm>
            <a:custGeom>
              <a:avLst/>
              <a:gdLst/>
              <a:ahLst/>
              <a:cxnLst/>
              <a:rect l="l" t="t" r="r" b="b"/>
              <a:pathLst>
                <a:path w="22026" h="10180" extrusionOk="0">
                  <a:moveTo>
                    <a:pt x="8207" y="0"/>
                  </a:moveTo>
                  <a:lnTo>
                    <a:pt x="1635" y="4414"/>
                  </a:lnTo>
                  <a:lnTo>
                    <a:pt x="197" y="7215"/>
                  </a:lnTo>
                  <a:lnTo>
                    <a:pt x="1" y="10179"/>
                  </a:lnTo>
                  <a:lnTo>
                    <a:pt x="22026" y="10179"/>
                  </a:lnTo>
                  <a:cubicBezTo>
                    <a:pt x="21644" y="7280"/>
                    <a:pt x="21241" y="4621"/>
                    <a:pt x="20958" y="4054"/>
                  </a:cubicBezTo>
                  <a:cubicBezTo>
                    <a:pt x="20282" y="2703"/>
                    <a:pt x="14125" y="284"/>
                    <a:pt x="14125" y="284"/>
                  </a:cubicBezTo>
                  <a:lnTo>
                    <a:pt x="82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29"/>
            <p:cNvSpPr/>
            <p:nvPr/>
          </p:nvSpPr>
          <p:spPr>
            <a:xfrm>
              <a:off x="2802611" y="2277543"/>
              <a:ext cx="315160" cy="112333"/>
            </a:xfrm>
            <a:custGeom>
              <a:avLst/>
              <a:gdLst/>
              <a:ahLst/>
              <a:cxnLst/>
              <a:rect l="l" t="t" r="r" b="b"/>
              <a:pathLst>
                <a:path w="8644" h="3081" extrusionOk="0">
                  <a:moveTo>
                    <a:pt x="960" y="0"/>
                  </a:moveTo>
                  <a:lnTo>
                    <a:pt x="12" y="632"/>
                  </a:lnTo>
                  <a:cubicBezTo>
                    <a:pt x="1" y="1145"/>
                    <a:pt x="164" y="2300"/>
                    <a:pt x="1767" y="2758"/>
                  </a:cubicBezTo>
                  <a:cubicBezTo>
                    <a:pt x="2556" y="2980"/>
                    <a:pt x="3357" y="3081"/>
                    <a:pt x="4117" y="3081"/>
                  </a:cubicBezTo>
                  <a:cubicBezTo>
                    <a:pt x="5371" y="3081"/>
                    <a:pt x="6511" y="2805"/>
                    <a:pt x="7292" y="2343"/>
                  </a:cubicBezTo>
                  <a:cubicBezTo>
                    <a:pt x="8044" y="1897"/>
                    <a:pt x="8436" y="1373"/>
                    <a:pt x="8643" y="1025"/>
                  </a:cubicBezTo>
                  <a:cubicBezTo>
                    <a:pt x="7630" y="578"/>
                    <a:pt x="6878" y="284"/>
                    <a:pt x="6878" y="284"/>
                  </a:cubicBezTo>
                  <a:lnTo>
                    <a:pt x="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29"/>
            <p:cNvSpPr/>
            <p:nvPr/>
          </p:nvSpPr>
          <p:spPr>
            <a:xfrm>
              <a:off x="2827659" y="2148404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62" y="0"/>
                  </a:moveTo>
                  <a:lnTo>
                    <a:pt x="1" y="4305"/>
                  </a:lnTo>
                  <a:cubicBezTo>
                    <a:pt x="1" y="4305"/>
                    <a:pt x="1080" y="5744"/>
                    <a:pt x="2834" y="5984"/>
                  </a:cubicBezTo>
                  <a:cubicBezTo>
                    <a:pt x="2913" y="5995"/>
                    <a:pt x="2998" y="6000"/>
                    <a:pt x="3087" y="6000"/>
                  </a:cubicBezTo>
                  <a:cubicBezTo>
                    <a:pt x="4450" y="6000"/>
                    <a:pt x="6823" y="4740"/>
                    <a:pt x="6823" y="4556"/>
                  </a:cubicBezTo>
                  <a:cubicBezTo>
                    <a:pt x="6823" y="4349"/>
                    <a:pt x="5657" y="120"/>
                    <a:pt x="5657" y="120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29"/>
            <p:cNvSpPr/>
            <p:nvPr/>
          </p:nvSpPr>
          <p:spPr>
            <a:xfrm>
              <a:off x="2849498" y="2148404"/>
              <a:ext cx="194769" cy="95635"/>
            </a:xfrm>
            <a:custGeom>
              <a:avLst/>
              <a:gdLst/>
              <a:ahLst/>
              <a:cxnLst/>
              <a:rect l="l" t="t" r="r" b="b"/>
              <a:pathLst>
                <a:path w="5342" h="2623" extrusionOk="0">
                  <a:moveTo>
                    <a:pt x="263" y="0"/>
                  </a:moveTo>
                  <a:lnTo>
                    <a:pt x="1" y="1308"/>
                  </a:lnTo>
                  <a:cubicBezTo>
                    <a:pt x="669" y="2048"/>
                    <a:pt x="2072" y="2623"/>
                    <a:pt x="2942" y="2623"/>
                  </a:cubicBezTo>
                  <a:cubicBezTo>
                    <a:pt x="2996" y="2623"/>
                    <a:pt x="3047" y="2620"/>
                    <a:pt x="3096" y="2616"/>
                  </a:cubicBezTo>
                  <a:cubicBezTo>
                    <a:pt x="3750" y="2562"/>
                    <a:pt x="4687" y="1951"/>
                    <a:pt x="5341" y="1156"/>
                  </a:cubicBezTo>
                  <a:cubicBezTo>
                    <a:pt x="5178" y="556"/>
                    <a:pt x="5058" y="120"/>
                    <a:pt x="5058" y="120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29"/>
            <p:cNvSpPr/>
            <p:nvPr/>
          </p:nvSpPr>
          <p:spPr>
            <a:xfrm>
              <a:off x="2795465" y="1799817"/>
              <a:ext cx="296857" cy="406857"/>
            </a:xfrm>
            <a:custGeom>
              <a:avLst/>
              <a:gdLst/>
              <a:ahLst/>
              <a:cxnLst/>
              <a:rect l="l" t="t" r="r" b="b"/>
              <a:pathLst>
                <a:path w="8142" h="11159" extrusionOk="0">
                  <a:moveTo>
                    <a:pt x="2665" y="1"/>
                  </a:moveTo>
                  <a:cubicBezTo>
                    <a:pt x="2441" y="1"/>
                    <a:pt x="2234" y="53"/>
                    <a:pt x="2050" y="167"/>
                  </a:cubicBezTo>
                  <a:cubicBezTo>
                    <a:pt x="197" y="1333"/>
                    <a:pt x="1" y="3894"/>
                    <a:pt x="1" y="3894"/>
                  </a:cubicBezTo>
                  <a:cubicBezTo>
                    <a:pt x="1" y="3894"/>
                    <a:pt x="742" y="8951"/>
                    <a:pt x="1428" y="9769"/>
                  </a:cubicBezTo>
                  <a:cubicBezTo>
                    <a:pt x="2078" y="10542"/>
                    <a:pt x="3537" y="11159"/>
                    <a:pt x="4440" y="11159"/>
                  </a:cubicBezTo>
                  <a:cubicBezTo>
                    <a:pt x="4491" y="11159"/>
                    <a:pt x="4541" y="11157"/>
                    <a:pt x="4589" y="11153"/>
                  </a:cubicBezTo>
                  <a:cubicBezTo>
                    <a:pt x="5472" y="11076"/>
                    <a:pt x="6856" y="9986"/>
                    <a:pt x="7401" y="8820"/>
                  </a:cubicBezTo>
                  <a:cubicBezTo>
                    <a:pt x="7946" y="7643"/>
                    <a:pt x="8142" y="4254"/>
                    <a:pt x="8142" y="4254"/>
                  </a:cubicBezTo>
                  <a:cubicBezTo>
                    <a:pt x="8142" y="4254"/>
                    <a:pt x="4702" y="1"/>
                    <a:pt x="2665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29"/>
            <p:cNvSpPr/>
            <p:nvPr/>
          </p:nvSpPr>
          <p:spPr>
            <a:xfrm>
              <a:off x="2750183" y="1702908"/>
              <a:ext cx="454984" cy="337875"/>
            </a:xfrm>
            <a:custGeom>
              <a:avLst/>
              <a:gdLst/>
              <a:ahLst/>
              <a:cxnLst/>
              <a:rect l="l" t="t" r="r" b="b"/>
              <a:pathLst>
                <a:path w="12479" h="9267" extrusionOk="0">
                  <a:moveTo>
                    <a:pt x="4882" y="1"/>
                  </a:moveTo>
                  <a:cubicBezTo>
                    <a:pt x="4845" y="1"/>
                    <a:pt x="4809" y="2"/>
                    <a:pt x="4774" y="3"/>
                  </a:cubicBezTo>
                  <a:cubicBezTo>
                    <a:pt x="3455" y="46"/>
                    <a:pt x="1635" y="1648"/>
                    <a:pt x="1635" y="1648"/>
                  </a:cubicBezTo>
                  <a:cubicBezTo>
                    <a:pt x="1635" y="1648"/>
                    <a:pt x="611" y="2738"/>
                    <a:pt x="306" y="4536"/>
                  </a:cubicBezTo>
                  <a:cubicBezTo>
                    <a:pt x="0" y="6324"/>
                    <a:pt x="1613" y="8743"/>
                    <a:pt x="1613" y="8743"/>
                  </a:cubicBezTo>
                  <a:lnTo>
                    <a:pt x="1711" y="6945"/>
                  </a:lnTo>
                  <a:cubicBezTo>
                    <a:pt x="1711" y="6945"/>
                    <a:pt x="3651" y="4536"/>
                    <a:pt x="3902" y="3468"/>
                  </a:cubicBezTo>
                  <a:cubicBezTo>
                    <a:pt x="3902" y="3468"/>
                    <a:pt x="4894" y="5517"/>
                    <a:pt x="5929" y="5920"/>
                  </a:cubicBezTo>
                  <a:cubicBezTo>
                    <a:pt x="6098" y="5985"/>
                    <a:pt x="6244" y="6013"/>
                    <a:pt x="6369" y="6013"/>
                  </a:cubicBezTo>
                  <a:cubicBezTo>
                    <a:pt x="7021" y="6013"/>
                    <a:pt x="7128" y="5277"/>
                    <a:pt x="7128" y="5277"/>
                  </a:cubicBezTo>
                  <a:cubicBezTo>
                    <a:pt x="7128" y="5277"/>
                    <a:pt x="8130" y="6694"/>
                    <a:pt x="8577" y="6890"/>
                  </a:cubicBezTo>
                  <a:cubicBezTo>
                    <a:pt x="9013" y="7097"/>
                    <a:pt x="8926" y="7566"/>
                    <a:pt x="8926" y="7566"/>
                  </a:cubicBezTo>
                  <a:lnTo>
                    <a:pt x="9155" y="9266"/>
                  </a:lnTo>
                  <a:cubicBezTo>
                    <a:pt x="9155" y="9266"/>
                    <a:pt x="9624" y="8067"/>
                    <a:pt x="9983" y="7250"/>
                  </a:cubicBezTo>
                  <a:cubicBezTo>
                    <a:pt x="10277" y="5245"/>
                    <a:pt x="11160" y="4645"/>
                    <a:pt x="11542" y="4536"/>
                  </a:cubicBezTo>
                  <a:cubicBezTo>
                    <a:pt x="11934" y="4416"/>
                    <a:pt x="12479" y="3763"/>
                    <a:pt x="12065" y="2989"/>
                  </a:cubicBezTo>
                  <a:cubicBezTo>
                    <a:pt x="11661" y="2215"/>
                    <a:pt x="10604" y="2487"/>
                    <a:pt x="10550" y="2324"/>
                  </a:cubicBezTo>
                  <a:cubicBezTo>
                    <a:pt x="10495" y="2160"/>
                    <a:pt x="11291" y="1823"/>
                    <a:pt x="11193" y="1376"/>
                  </a:cubicBezTo>
                  <a:cubicBezTo>
                    <a:pt x="11117" y="998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6" y="615"/>
                    <a:pt x="9217" y="622"/>
                    <a:pt x="9118" y="622"/>
                  </a:cubicBezTo>
                  <a:cubicBezTo>
                    <a:pt x="8117" y="622"/>
                    <a:pt x="6100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29"/>
            <p:cNvSpPr/>
            <p:nvPr/>
          </p:nvSpPr>
          <p:spPr>
            <a:xfrm>
              <a:off x="2751240" y="1954988"/>
              <a:ext cx="66540" cy="109599"/>
            </a:xfrm>
            <a:custGeom>
              <a:avLst/>
              <a:gdLst/>
              <a:ahLst/>
              <a:cxnLst/>
              <a:rect l="l" t="t" r="r" b="b"/>
              <a:pathLst>
                <a:path w="1825" h="3006" extrusionOk="0">
                  <a:moveTo>
                    <a:pt x="1026" y="1"/>
                  </a:moveTo>
                  <a:cubicBezTo>
                    <a:pt x="494" y="1"/>
                    <a:pt x="1" y="1050"/>
                    <a:pt x="255" y="1774"/>
                  </a:cubicBezTo>
                  <a:cubicBezTo>
                    <a:pt x="549" y="2614"/>
                    <a:pt x="1824" y="3006"/>
                    <a:pt x="1824" y="3006"/>
                  </a:cubicBezTo>
                  <a:lnTo>
                    <a:pt x="1279" y="85"/>
                  </a:lnTo>
                  <a:cubicBezTo>
                    <a:pt x="1196" y="27"/>
                    <a:pt x="1110" y="1"/>
                    <a:pt x="102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29"/>
            <p:cNvSpPr/>
            <p:nvPr/>
          </p:nvSpPr>
          <p:spPr>
            <a:xfrm>
              <a:off x="3080759" y="1971467"/>
              <a:ext cx="59393" cy="95525"/>
            </a:xfrm>
            <a:custGeom>
              <a:avLst/>
              <a:gdLst/>
              <a:ahLst/>
              <a:cxnLst/>
              <a:rect l="l" t="t" r="r" b="b"/>
              <a:pathLst>
                <a:path w="1629" h="2620" extrusionOk="0">
                  <a:moveTo>
                    <a:pt x="811" y="0"/>
                  </a:moveTo>
                  <a:cubicBezTo>
                    <a:pt x="662" y="0"/>
                    <a:pt x="487" y="50"/>
                    <a:pt x="284" y="167"/>
                  </a:cubicBezTo>
                  <a:lnTo>
                    <a:pt x="1" y="2619"/>
                  </a:lnTo>
                  <a:cubicBezTo>
                    <a:pt x="1" y="2619"/>
                    <a:pt x="1014" y="1987"/>
                    <a:pt x="1352" y="1442"/>
                  </a:cubicBezTo>
                  <a:cubicBezTo>
                    <a:pt x="1628" y="1006"/>
                    <a:pt x="1482" y="0"/>
                    <a:pt x="811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29"/>
            <p:cNvSpPr/>
            <p:nvPr/>
          </p:nvSpPr>
          <p:spPr>
            <a:xfrm>
              <a:off x="2855368" y="2009640"/>
              <a:ext cx="67706" cy="21985"/>
            </a:xfrm>
            <a:custGeom>
              <a:avLst/>
              <a:gdLst/>
              <a:ahLst/>
              <a:cxnLst/>
              <a:rect l="l" t="t" r="r" b="b"/>
              <a:pathLst>
                <a:path w="1857" h="603" extrusionOk="0">
                  <a:moveTo>
                    <a:pt x="1012" y="1"/>
                  </a:moveTo>
                  <a:cubicBezTo>
                    <a:pt x="428" y="1"/>
                    <a:pt x="25" y="504"/>
                    <a:pt x="25" y="504"/>
                  </a:cubicBezTo>
                  <a:cubicBezTo>
                    <a:pt x="1" y="575"/>
                    <a:pt x="19" y="603"/>
                    <a:pt x="65" y="603"/>
                  </a:cubicBezTo>
                  <a:cubicBezTo>
                    <a:pt x="225" y="603"/>
                    <a:pt x="725" y="273"/>
                    <a:pt x="995" y="265"/>
                  </a:cubicBezTo>
                  <a:cubicBezTo>
                    <a:pt x="1005" y="264"/>
                    <a:pt x="1015" y="264"/>
                    <a:pt x="1024" y="264"/>
                  </a:cubicBezTo>
                  <a:cubicBezTo>
                    <a:pt x="1346" y="264"/>
                    <a:pt x="1617" y="593"/>
                    <a:pt x="1733" y="593"/>
                  </a:cubicBezTo>
                  <a:cubicBezTo>
                    <a:pt x="1738" y="593"/>
                    <a:pt x="1743" y="593"/>
                    <a:pt x="1747" y="592"/>
                  </a:cubicBezTo>
                  <a:cubicBezTo>
                    <a:pt x="1856" y="559"/>
                    <a:pt x="1714" y="58"/>
                    <a:pt x="1082" y="3"/>
                  </a:cubicBezTo>
                  <a:cubicBezTo>
                    <a:pt x="1058" y="1"/>
                    <a:pt x="1035" y="1"/>
                    <a:pt x="1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29"/>
            <p:cNvSpPr/>
            <p:nvPr/>
          </p:nvSpPr>
          <p:spPr>
            <a:xfrm>
              <a:off x="2955193" y="2015510"/>
              <a:ext cx="33835" cy="83348"/>
            </a:xfrm>
            <a:custGeom>
              <a:avLst/>
              <a:gdLst/>
              <a:ahLst/>
              <a:cxnLst/>
              <a:rect l="l" t="t" r="r" b="b"/>
              <a:pathLst>
                <a:path w="928" h="2286" extrusionOk="0">
                  <a:moveTo>
                    <a:pt x="60" y="1"/>
                  </a:moveTo>
                  <a:cubicBezTo>
                    <a:pt x="39" y="1"/>
                    <a:pt x="20" y="32"/>
                    <a:pt x="1" y="104"/>
                  </a:cubicBezTo>
                  <a:cubicBezTo>
                    <a:pt x="1" y="104"/>
                    <a:pt x="153" y="1390"/>
                    <a:pt x="459" y="1586"/>
                  </a:cubicBezTo>
                  <a:cubicBezTo>
                    <a:pt x="764" y="1782"/>
                    <a:pt x="448" y="2098"/>
                    <a:pt x="186" y="2240"/>
                  </a:cubicBezTo>
                  <a:cubicBezTo>
                    <a:pt x="125" y="2271"/>
                    <a:pt x="119" y="2285"/>
                    <a:pt x="148" y="2285"/>
                  </a:cubicBezTo>
                  <a:cubicBezTo>
                    <a:pt x="248" y="2285"/>
                    <a:pt x="762" y="2122"/>
                    <a:pt x="829" y="1978"/>
                  </a:cubicBezTo>
                  <a:cubicBezTo>
                    <a:pt x="927" y="1793"/>
                    <a:pt x="589" y="1618"/>
                    <a:pt x="415" y="1128"/>
                  </a:cubicBezTo>
                  <a:cubicBezTo>
                    <a:pt x="271" y="713"/>
                    <a:pt x="156" y="1"/>
                    <a:pt x="60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29"/>
            <p:cNvSpPr/>
            <p:nvPr/>
          </p:nvSpPr>
          <p:spPr>
            <a:xfrm>
              <a:off x="2832107" y="1954915"/>
              <a:ext cx="100885" cy="33288"/>
            </a:xfrm>
            <a:custGeom>
              <a:avLst/>
              <a:gdLst/>
              <a:ahLst/>
              <a:cxnLst/>
              <a:rect l="l" t="t" r="r" b="b"/>
              <a:pathLst>
                <a:path w="2767" h="913" extrusionOk="0">
                  <a:moveTo>
                    <a:pt x="1437" y="0"/>
                  </a:moveTo>
                  <a:cubicBezTo>
                    <a:pt x="674" y="0"/>
                    <a:pt x="31" y="828"/>
                    <a:pt x="31" y="828"/>
                  </a:cubicBezTo>
                  <a:cubicBezTo>
                    <a:pt x="0" y="888"/>
                    <a:pt x="10" y="912"/>
                    <a:pt x="51" y="912"/>
                  </a:cubicBezTo>
                  <a:cubicBezTo>
                    <a:pt x="213" y="912"/>
                    <a:pt x="861" y="536"/>
                    <a:pt x="1426" y="458"/>
                  </a:cubicBezTo>
                  <a:cubicBezTo>
                    <a:pt x="1490" y="448"/>
                    <a:pt x="1552" y="444"/>
                    <a:pt x="1612" y="444"/>
                  </a:cubicBezTo>
                  <a:cubicBezTo>
                    <a:pt x="2147" y="444"/>
                    <a:pt x="2524" y="794"/>
                    <a:pt x="2652" y="794"/>
                  </a:cubicBezTo>
                  <a:cubicBezTo>
                    <a:pt x="2670" y="794"/>
                    <a:pt x="2682" y="788"/>
                    <a:pt x="2690" y="774"/>
                  </a:cubicBezTo>
                  <a:cubicBezTo>
                    <a:pt x="2767" y="654"/>
                    <a:pt x="2189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29"/>
            <p:cNvSpPr/>
            <p:nvPr/>
          </p:nvSpPr>
          <p:spPr>
            <a:xfrm>
              <a:off x="2978236" y="2009640"/>
              <a:ext cx="67597" cy="21985"/>
            </a:xfrm>
            <a:custGeom>
              <a:avLst/>
              <a:gdLst/>
              <a:ahLst/>
              <a:cxnLst/>
              <a:rect l="l" t="t" r="r" b="b"/>
              <a:pathLst>
                <a:path w="1854" h="603" extrusionOk="0">
                  <a:moveTo>
                    <a:pt x="836" y="1"/>
                  </a:moveTo>
                  <a:cubicBezTo>
                    <a:pt x="812" y="1"/>
                    <a:pt x="788" y="1"/>
                    <a:pt x="764" y="3"/>
                  </a:cubicBezTo>
                  <a:cubicBezTo>
                    <a:pt x="132" y="58"/>
                    <a:pt x="1" y="559"/>
                    <a:pt x="99" y="592"/>
                  </a:cubicBezTo>
                  <a:cubicBezTo>
                    <a:pt x="104" y="593"/>
                    <a:pt x="108" y="593"/>
                    <a:pt x="113" y="593"/>
                  </a:cubicBezTo>
                  <a:cubicBezTo>
                    <a:pt x="229" y="593"/>
                    <a:pt x="500" y="264"/>
                    <a:pt x="822" y="264"/>
                  </a:cubicBezTo>
                  <a:cubicBezTo>
                    <a:pt x="832" y="264"/>
                    <a:pt x="841" y="264"/>
                    <a:pt x="851" y="265"/>
                  </a:cubicBezTo>
                  <a:cubicBezTo>
                    <a:pt x="1122" y="273"/>
                    <a:pt x="1622" y="603"/>
                    <a:pt x="1787" y="603"/>
                  </a:cubicBezTo>
                  <a:cubicBezTo>
                    <a:pt x="1834" y="603"/>
                    <a:pt x="1854" y="575"/>
                    <a:pt x="1832" y="504"/>
                  </a:cubicBezTo>
                  <a:cubicBezTo>
                    <a:pt x="1832" y="504"/>
                    <a:pt x="1429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29"/>
            <p:cNvSpPr/>
            <p:nvPr/>
          </p:nvSpPr>
          <p:spPr>
            <a:xfrm>
              <a:off x="2967918" y="1954915"/>
              <a:ext cx="100885" cy="33288"/>
            </a:xfrm>
            <a:custGeom>
              <a:avLst/>
              <a:gdLst/>
              <a:ahLst/>
              <a:cxnLst/>
              <a:rect l="l" t="t" r="r" b="b"/>
              <a:pathLst>
                <a:path w="2767" h="913" extrusionOk="0">
                  <a:moveTo>
                    <a:pt x="1341" y="0"/>
                  </a:moveTo>
                  <a:cubicBezTo>
                    <a:pt x="578" y="0"/>
                    <a:pt x="1" y="654"/>
                    <a:pt x="77" y="774"/>
                  </a:cubicBezTo>
                  <a:cubicBezTo>
                    <a:pt x="85" y="788"/>
                    <a:pt x="98" y="794"/>
                    <a:pt x="115" y="794"/>
                  </a:cubicBezTo>
                  <a:cubicBezTo>
                    <a:pt x="243" y="794"/>
                    <a:pt x="620" y="444"/>
                    <a:pt x="1155" y="444"/>
                  </a:cubicBezTo>
                  <a:cubicBezTo>
                    <a:pt x="1215" y="444"/>
                    <a:pt x="1277" y="448"/>
                    <a:pt x="1341" y="458"/>
                  </a:cubicBezTo>
                  <a:cubicBezTo>
                    <a:pt x="1906" y="536"/>
                    <a:pt x="2554" y="912"/>
                    <a:pt x="2716" y="912"/>
                  </a:cubicBezTo>
                  <a:cubicBezTo>
                    <a:pt x="2757" y="912"/>
                    <a:pt x="2767" y="888"/>
                    <a:pt x="2736" y="828"/>
                  </a:cubicBezTo>
                  <a:cubicBezTo>
                    <a:pt x="2736" y="828"/>
                    <a:pt x="2093" y="0"/>
                    <a:pt x="1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29"/>
            <p:cNvSpPr/>
            <p:nvPr/>
          </p:nvSpPr>
          <p:spPr>
            <a:xfrm>
              <a:off x="2919682" y="2127841"/>
              <a:ext cx="72118" cy="17136"/>
            </a:xfrm>
            <a:custGeom>
              <a:avLst/>
              <a:gdLst/>
              <a:ahLst/>
              <a:cxnLst/>
              <a:rect l="l" t="t" r="r" b="b"/>
              <a:pathLst>
                <a:path w="1978" h="470" extrusionOk="0">
                  <a:moveTo>
                    <a:pt x="1941" y="1"/>
                  </a:moveTo>
                  <a:cubicBezTo>
                    <a:pt x="1856" y="1"/>
                    <a:pt x="1556" y="185"/>
                    <a:pt x="1084" y="259"/>
                  </a:cubicBezTo>
                  <a:cubicBezTo>
                    <a:pt x="956" y="282"/>
                    <a:pt x="841" y="291"/>
                    <a:pt x="741" y="291"/>
                  </a:cubicBezTo>
                  <a:cubicBezTo>
                    <a:pt x="408" y="291"/>
                    <a:pt x="234" y="194"/>
                    <a:pt x="234" y="194"/>
                  </a:cubicBezTo>
                  <a:cubicBezTo>
                    <a:pt x="179" y="171"/>
                    <a:pt x="64" y="92"/>
                    <a:pt x="22" y="92"/>
                  </a:cubicBezTo>
                  <a:cubicBezTo>
                    <a:pt x="5" y="92"/>
                    <a:pt x="0" y="105"/>
                    <a:pt x="16" y="139"/>
                  </a:cubicBezTo>
                  <a:cubicBezTo>
                    <a:pt x="64" y="254"/>
                    <a:pt x="438" y="469"/>
                    <a:pt x="889" y="469"/>
                  </a:cubicBezTo>
                  <a:cubicBezTo>
                    <a:pt x="953" y="469"/>
                    <a:pt x="1018" y="465"/>
                    <a:pt x="1084" y="455"/>
                  </a:cubicBezTo>
                  <a:cubicBezTo>
                    <a:pt x="1618" y="390"/>
                    <a:pt x="1978" y="96"/>
                    <a:pt x="1967" y="20"/>
                  </a:cubicBezTo>
                  <a:cubicBezTo>
                    <a:pt x="1965" y="6"/>
                    <a:pt x="1957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29"/>
            <p:cNvSpPr/>
            <p:nvPr/>
          </p:nvSpPr>
          <p:spPr>
            <a:xfrm>
              <a:off x="1968204" y="1861506"/>
              <a:ext cx="571037" cy="713413"/>
            </a:xfrm>
            <a:custGeom>
              <a:avLst/>
              <a:gdLst/>
              <a:ahLst/>
              <a:cxnLst/>
              <a:rect l="l" t="t" r="r" b="b"/>
              <a:pathLst>
                <a:path w="15662" h="19567" extrusionOk="0">
                  <a:moveTo>
                    <a:pt x="7015" y="0"/>
                  </a:moveTo>
                  <a:cubicBezTo>
                    <a:pt x="2488" y="0"/>
                    <a:pt x="1832" y="4030"/>
                    <a:pt x="1843" y="5112"/>
                  </a:cubicBezTo>
                  <a:cubicBezTo>
                    <a:pt x="1843" y="5832"/>
                    <a:pt x="1897" y="9112"/>
                    <a:pt x="1494" y="10169"/>
                  </a:cubicBezTo>
                  <a:cubicBezTo>
                    <a:pt x="1080" y="11226"/>
                    <a:pt x="1" y="14931"/>
                    <a:pt x="1821" y="16860"/>
                  </a:cubicBezTo>
                  <a:cubicBezTo>
                    <a:pt x="3641" y="18800"/>
                    <a:pt x="6322" y="18920"/>
                    <a:pt x="8033" y="19421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2"/>
                    <a:pt x="15117" y="17024"/>
                  </a:cubicBezTo>
                  <a:cubicBezTo>
                    <a:pt x="15662" y="14975"/>
                    <a:pt x="13166" y="13242"/>
                    <a:pt x="12959" y="11945"/>
                  </a:cubicBezTo>
                  <a:cubicBezTo>
                    <a:pt x="12752" y="10659"/>
                    <a:pt x="13362" y="6627"/>
                    <a:pt x="13253" y="5199"/>
                  </a:cubicBezTo>
                  <a:cubicBezTo>
                    <a:pt x="13144" y="3826"/>
                    <a:pt x="13264" y="77"/>
                    <a:pt x="7106" y="1"/>
                  </a:cubicBezTo>
                  <a:cubicBezTo>
                    <a:pt x="7076" y="1"/>
                    <a:pt x="7045" y="0"/>
                    <a:pt x="70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29"/>
            <p:cNvSpPr/>
            <p:nvPr/>
          </p:nvSpPr>
          <p:spPr>
            <a:xfrm>
              <a:off x="1986105" y="2369895"/>
              <a:ext cx="565057" cy="278810"/>
            </a:xfrm>
            <a:custGeom>
              <a:avLst/>
              <a:gdLst/>
              <a:ahLst/>
              <a:cxnLst/>
              <a:rect l="l" t="t" r="r" b="b"/>
              <a:pathLst>
                <a:path w="15498" h="7647" extrusionOk="0">
                  <a:moveTo>
                    <a:pt x="6458" y="1"/>
                  </a:moveTo>
                  <a:cubicBezTo>
                    <a:pt x="3759" y="1"/>
                    <a:pt x="1592" y="946"/>
                    <a:pt x="0" y="2099"/>
                  </a:cubicBezTo>
                  <a:lnTo>
                    <a:pt x="0" y="7646"/>
                  </a:lnTo>
                  <a:lnTo>
                    <a:pt x="15497" y="7646"/>
                  </a:lnTo>
                  <a:cubicBezTo>
                    <a:pt x="15443" y="6851"/>
                    <a:pt x="15367" y="6262"/>
                    <a:pt x="15279" y="5990"/>
                  </a:cubicBezTo>
                  <a:cubicBezTo>
                    <a:pt x="14724" y="4235"/>
                    <a:pt x="13699" y="3058"/>
                    <a:pt x="12315" y="2154"/>
                  </a:cubicBezTo>
                  <a:cubicBezTo>
                    <a:pt x="10942" y="1238"/>
                    <a:pt x="7651" y="61"/>
                    <a:pt x="7651" y="61"/>
                  </a:cubicBezTo>
                  <a:cubicBezTo>
                    <a:pt x="7242" y="20"/>
                    <a:pt x="6845" y="1"/>
                    <a:pt x="6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29"/>
            <p:cNvSpPr/>
            <p:nvPr/>
          </p:nvSpPr>
          <p:spPr>
            <a:xfrm>
              <a:off x="2143318" y="2252496"/>
              <a:ext cx="202025" cy="279794"/>
            </a:xfrm>
            <a:custGeom>
              <a:avLst/>
              <a:gdLst/>
              <a:ahLst/>
              <a:cxnLst/>
              <a:rect l="l" t="t" r="r" b="b"/>
              <a:pathLst>
                <a:path w="5541" h="7674" extrusionOk="0">
                  <a:moveTo>
                    <a:pt x="1203" y="1"/>
                  </a:moveTo>
                  <a:cubicBezTo>
                    <a:pt x="1203" y="1"/>
                    <a:pt x="1203" y="3466"/>
                    <a:pt x="582" y="4229"/>
                  </a:cubicBezTo>
                  <a:cubicBezTo>
                    <a:pt x="1" y="4955"/>
                    <a:pt x="308" y="7673"/>
                    <a:pt x="2404" y="7673"/>
                  </a:cubicBezTo>
                  <a:cubicBezTo>
                    <a:pt x="2511" y="7673"/>
                    <a:pt x="2623" y="7666"/>
                    <a:pt x="2739" y="7651"/>
                  </a:cubicBezTo>
                  <a:cubicBezTo>
                    <a:pt x="5137" y="7357"/>
                    <a:pt x="5540" y="5188"/>
                    <a:pt x="5137" y="4578"/>
                  </a:cubicBezTo>
                  <a:cubicBezTo>
                    <a:pt x="4723" y="3957"/>
                    <a:pt x="4374" y="3815"/>
                    <a:pt x="4254" y="2932"/>
                  </a:cubicBezTo>
                  <a:cubicBezTo>
                    <a:pt x="4134" y="2050"/>
                    <a:pt x="4134" y="262"/>
                    <a:pt x="4134" y="262"/>
                  </a:cubicBezTo>
                  <a:lnTo>
                    <a:pt x="1203" y="1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29"/>
            <p:cNvSpPr/>
            <p:nvPr/>
          </p:nvSpPr>
          <p:spPr>
            <a:xfrm>
              <a:off x="2184371" y="2252496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7" y="1"/>
                  </a:moveTo>
                  <a:cubicBezTo>
                    <a:pt x="77" y="1"/>
                    <a:pt x="77" y="862"/>
                    <a:pt x="0" y="1810"/>
                  </a:cubicBezTo>
                  <a:cubicBezTo>
                    <a:pt x="22" y="1832"/>
                    <a:pt x="55" y="1853"/>
                    <a:pt x="77" y="1875"/>
                  </a:cubicBezTo>
                  <a:cubicBezTo>
                    <a:pt x="639" y="2255"/>
                    <a:pt x="1304" y="2446"/>
                    <a:pt x="1925" y="2446"/>
                  </a:cubicBezTo>
                  <a:cubicBezTo>
                    <a:pt x="2338" y="2446"/>
                    <a:pt x="2732" y="2361"/>
                    <a:pt x="3063" y="2191"/>
                  </a:cubicBezTo>
                  <a:cubicBezTo>
                    <a:pt x="3008" y="1309"/>
                    <a:pt x="3008" y="262"/>
                    <a:pt x="3008" y="26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29"/>
            <p:cNvSpPr/>
            <p:nvPr/>
          </p:nvSpPr>
          <p:spPr>
            <a:xfrm>
              <a:off x="2114843" y="1998192"/>
              <a:ext cx="263460" cy="300831"/>
            </a:xfrm>
            <a:custGeom>
              <a:avLst/>
              <a:gdLst/>
              <a:ahLst/>
              <a:cxnLst/>
              <a:rect l="l" t="t" r="r" b="b"/>
              <a:pathLst>
                <a:path w="7226" h="8251" extrusionOk="0">
                  <a:moveTo>
                    <a:pt x="2006" y="1"/>
                  </a:moveTo>
                  <a:cubicBezTo>
                    <a:pt x="1689" y="960"/>
                    <a:pt x="502" y="1930"/>
                    <a:pt x="0" y="2300"/>
                  </a:cubicBezTo>
                  <a:cubicBezTo>
                    <a:pt x="164" y="4186"/>
                    <a:pt x="632" y="7008"/>
                    <a:pt x="1984" y="7771"/>
                  </a:cubicBezTo>
                  <a:cubicBezTo>
                    <a:pt x="2549" y="8094"/>
                    <a:pt x="3145" y="8250"/>
                    <a:pt x="3709" y="8250"/>
                  </a:cubicBezTo>
                  <a:cubicBezTo>
                    <a:pt x="4460" y="8250"/>
                    <a:pt x="5154" y="7973"/>
                    <a:pt x="5646" y="7444"/>
                  </a:cubicBezTo>
                  <a:cubicBezTo>
                    <a:pt x="6779" y="6246"/>
                    <a:pt x="7226" y="3434"/>
                    <a:pt x="7226" y="2072"/>
                  </a:cubicBezTo>
                  <a:lnTo>
                    <a:pt x="7226" y="2072"/>
                  </a:lnTo>
                  <a:cubicBezTo>
                    <a:pt x="7043" y="2088"/>
                    <a:pt x="6782" y="2100"/>
                    <a:pt x="6474" y="2100"/>
                  </a:cubicBezTo>
                  <a:cubicBezTo>
                    <a:pt x="5756" y="2100"/>
                    <a:pt x="4784" y="2033"/>
                    <a:pt x="3967" y="1788"/>
                  </a:cubicBezTo>
                  <a:cubicBezTo>
                    <a:pt x="3019" y="1505"/>
                    <a:pt x="2365" y="644"/>
                    <a:pt x="2027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29"/>
            <p:cNvSpPr/>
            <p:nvPr/>
          </p:nvSpPr>
          <p:spPr>
            <a:xfrm>
              <a:off x="2285983" y="2073809"/>
              <a:ext cx="87942" cy="28548"/>
            </a:xfrm>
            <a:custGeom>
              <a:avLst/>
              <a:gdLst/>
              <a:ahLst/>
              <a:cxnLst/>
              <a:rect l="l" t="t" r="r" b="b"/>
              <a:pathLst>
                <a:path w="2412" h="783" extrusionOk="0">
                  <a:moveTo>
                    <a:pt x="1165" y="1"/>
                  </a:moveTo>
                  <a:cubicBezTo>
                    <a:pt x="597" y="1"/>
                    <a:pt x="0" y="594"/>
                    <a:pt x="80" y="673"/>
                  </a:cubicBezTo>
                  <a:cubicBezTo>
                    <a:pt x="115" y="708"/>
                    <a:pt x="149" y="719"/>
                    <a:pt x="179" y="719"/>
                  </a:cubicBezTo>
                  <a:cubicBezTo>
                    <a:pt x="223" y="719"/>
                    <a:pt x="254" y="695"/>
                    <a:pt x="254" y="695"/>
                  </a:cubicBezTo>
                  <a:cubicBezTo>
                    <a:pt x="538" y="394"/>
                    <a:pt x="857" y="290"/>
                    <a:pt x="1161" y="290"/>
                  </a:cubicBezTo>
                  <a:cubicBezTo>
                    <a:pt x="1823" y="290"/>
                    <a:pt x="2412" y="782"/>
                    <a:pt x="2412" y="782"/>
                  </a:cubicBezTo>
                  <a:cubicBezTo>
                    <a:pt x="2412" y="782"/>
                    <a:pt x="2172" y="216"/>
                    <a:pt x="1333" y="19"/>
                  </a:cubicBezTo>
                  <a:cubicBezTo>
                    <a:pt x="1278" y="7"/>
                    <a:pt x="1222" y="1"/>
                    <a:pt x="1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29"/>
            <p:cNvSpPr/>
            <p:nvPr/>
          </p:nvSpPr>
          <p:spPr>
            <a:xfrm>
              <a:off x="2131140" y="2073809"/>
              <a:ext cx="88343" cy="28548"/>
            </a:xfrm>
            <a:custGeom>
              <a:avLst/>
              <a:gdLst/>
              <a:ahLst/>
              <a:cxnLst/>
              <a:rect l="l" t="t" r="r" b="b"/>
              <a:pathLst>
                <a:path w="2423" h="783" extrusionOk="0">
                  <a:moveTo>
                    <a:pt x="1249" y="1"/>
                  </a:moveTo>
                  <a:cubicBezTo>
                    <a:pt x="1192" y="1"/>
                    <a:pt x="1135" y="7"/>
                    <a:pt x="1079" y="19"/>
                  </a:cubicBezTo>
                  <a:cubicBezTo>
                    <a:pt x="251" y="216"/>
                    <a:pt x="0" y="782"/>
                    <a:pt x="0" y="782"/>
                  </a:cubicBezTo>
                  <a:cubicBezTo>
                    <a:pt x="0" y="782"/>
                    <a:pt x="595" y="290"/>
                    <a:pt x="1256" y="290"/>
                  </a:cubicBezTo>
                  <a:cubicBezTo>
                    <a:pt x="1560" y="290"/>
                    <a:pt x="1877" y="394"/>
                    <a:pt x="2158" y="695"/>
                  </a:cubicBezTo>
                  <a:cubicBezTo>
                    <a:pt x="2158" y="695"/>
                    <a:pt x="2193" y="719"/>
                    <a:pt x="2240" y="719"/>
                  </a:cubicBezTo>
                  <a:cubicBezTo>
                    <a:pt x="2272" y="719"/>
                    <a:pt x="2308" y="708"/>
                    <a:pt x="2343" y="673"/>
                  </a:cubicBezTo>
                  <a:cubicBezTo>
                    <a:pt x="2423" y="594"/>
                    <a:pt x="1826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29"/>
            <p:cNvSpPr/>
            <p:nvPr/>
          </p:nvSpPr>
          <p:spPr>
            <a:xfrm>
              <a:off x="2248722" y="2127732"/>
              <a:ext cx="26288" cy="78754"/>
            </a:xfrm>
            <a:custGeom>
              <a:avLst/>
              <a:gdLst/>
              <a:ahLst/>
              <a:cxnLst/>
              <a:rect l="l" t="t" r="r" b="b"/>
              <a:pathLst>
                <a:path w="721" h="2160" extrusionOk="0">
                  <a:moveTo>
                    <a:pt x="121" y="1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9"/>
                    <a:pt x="1" y="2159"/>
                  </a:cubicBezTo>
                  <a:cubicBezTo>
                    <a:pt x="1" y="2159"/>
                    <a:pt x="31" y="2160"/>
                    <a:pt x="79" y="2160"/>
                  </a:cubicBezTo>
                  <a:cubicBezTo>
                    <a:pt x="245" y="2160"/>
                    <a:pt x="623" y="2146"/>
                    <a:pt x="666" y="2028"/>
                  </a:cubicBezTo>
                  <a:cubicBezTo>
                    <a:pt x="720" y="1875"/>
                    <a:pt x="121" y="1"/>
                    <a:pt x="121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29"/>
            <p:cNvSpPr/>
            <p:nvPr/>
          </p:nvSpPr>
          <p:spPr>
            <a:xfrm>
              <a:off x="2229252" y="2231058"/>
              <a:ext cx="47726" cy="14730"/>
            </a:xfrm>
            <a:custGeom>
              <a:avLst/>
              <a:gdLst/>
              <a:ahLst/>
              <a:cxnLst/>
              <a:rect l="l" t="t" r="r" b="b"/>
              <a:pathLst>
                <a:path w="1309" h="404" extrusionOk="0">
                  <a:moveTo>
                    <a:pt x="880" y="1"/>
                  </a:moveTo>
                  <a:cubicBezTo>
                    <a:pt x="846" y="1"/>
                    <a:pt x="817" y="7"/>
                    <a:pt x="797" y="22"/>
                  </a:cubicBezTo>
                  <a:cubicBezTo>
                    <a:pt x="733" y="69"/>
                    <a:pt x="676" y="85"/>
                    <a:pt x="623" y="85"/>
                  </a:cubicBezTo>
                  <a:cubicBezTo>
                    <a:pt x="530" y="85"/>
                    <a:pt x="452" y="36"/>
                    <a:pt x="382" y="22"/>
                  </a:cubicBezTo>
                  <a:cubicBezTo>
                    <a:pt x="375" y="20"/>
                    <a:pt x="366" y="20"/>
                    <a:pt x="357" y="20"/>
                  </a:cubicBezTo>
                  <a:cubicBezTo>
                    <a:pt x="236" y="20"/>
                    <a:pt x="1" y="142"/>
                    <a:pt x="1" y="142"/>
                  </a:cubicBezTo>
                  <a:cubicBezTo>
                    <a:pt x="1" y="142"/>
                    <a:pt x="328" y="403"/>
                    <a:pt x="600" y="403"/>
                  </a:cubicBezTo>
                  <a:cubicBezTo>
                    <a:pt x="949" y="403"/>
                    <a:pt x="1309" y="142"/>
                    <a:pt x="1309" y="142"/>
                  </a:cubicBezTo>
                  <a:cubicBezTo>
                    <a:pt x="1309" y="142"/>
                    <a:pt x="1041" y="1"/>
                    <a:pt x="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29"/>
            <p:cNvSpPr/>
            <p:nvPr/>
          </p:nvSpPr>
          <p:spPr>
            <a:xfrm>
              <a:off x="4157913" y="2005557"/>
              <a:ext cx="82327" cy="110620"/>
            </a:xfrm>
            <a:custGeom>
              <a:avLst/>
              <a:gdLst/>
              <a:ahLst/>
              <a:cxnLst/>
              <a:rect l="l" t="t" r="r" b="b"/>
              <a:pathLst>
                <a:path w="2258" h="3034" extrusionOk="0">
                  <a:moveTo>
                    <a:pt x="532" y="1"/>
                  </a:moveTo>
                  <a:cubicBezTo>
                    <a:pt x="436" y="1"/>
                    <a:pt x="350" y="39"/>
                    <a:pt x="285" y="137"/>
                  </a:cubicBezTo>
                  <a:cubicBezTo>
                    <a:pt x="1" y="563"/>
                    <a:pt x="625" y="3034"/>
                    <a:pt x="1328" y="3034"/>
                  </a:cubicBezTo>
                  <a:cubicBezTo>
                    <a:pt x="1380" y="3034"/>
                    <a:pt x="1432" y="3020"/>
                    <a:pt x="1484" y="2992"/>
                  </a:cubicBezTo>
                  <a:cubicBezTo>
                    <a:pt x="2258" y="2589"/>
                    <a:pt x="1331" y="486"/>
                    <a:pt x="1331" y="486"/>
                  </a:cubicBezTo>
                  <a:cubicBezTo>
                    <a:pt x="1331" y="486"/>
                    <a:pt x="873" y="1"/>
                    <a:pt x="53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29"/>
            <p:cNvSpPr/>
            <p:nvPr/>
          </p:nvSpPr>
          <p:spPr>
            <a:xfrm>
              <a:off x="3981122" y="2298908"/>
              <a:ext cx="696204" cy="349797"/>
            </a:xfrm>
            <a:custGeom>
              <a:avLst/>
              <a:gdLst/>
              <a:ahLst/>
              <a:cxnLst/>
              <a:rect l="l" t="t" r="r" b="b"/>
              <a:pathLst>
                <a:path w="19095" h="9594" extrusionOk="0">
                  <a:moveTo>
                    <a:pt x="7761" y="0"/>
                  </a:moveTo>
                  <a:cubicBezTo>
                    <a:pt x="7664" y="0"/>
                    <a:pt x="7569" y="1"/>
                    <a:pt x="7477" y="3"/>
                  </a:cubicBezTo>
                  <a:cubicBezTo>
                    <a:pt x="5744" y="36"/>
                    <a:pt x="2322" y="2106"/>
                    <a:pt x="829" y="3392"/>
                  </a:cubicBezTo>
                  <a:cubicBezTo>
                    <a:pt x="143" y="3970"/>
                    <a:pt x="1" y="6738"/>
                    <a:pt x="45" y="9593"/>
                  </a:cubicBezTo>
                  <a:lnTo>
                    <a:pt x="19095" y="9593"/>
                  </a:lnTo>
                  <a:cubicBezTo>
                    <a:pt x="18953" y="7054"/>
                    <a:pt x="18670" y="4645"/>
                    <a:pt x="18103" y="3752"/>
                  </a:cubicBezTo>
                  <a:cubicBezTo>
                    <a:pt x="16697" y="1550"/>
                    <a:pt x="12043" y="264"/>
                    <a:pt x="12043" y="264"/>
                  </a:cubicBezTo>
                  <a:cubicBezTo>
                    <a:pt x="12043" y="264"/>
                    <a:pt x="9510" y="0"/>
                    <a:pt x="7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29"/>
            <p:cNvSpPr/>
            <p:nvPr/>
          </p:nvSpPr>
          <p:spPr>
            <a:xfrm>
              <a:off x="4438868" y="2005557"/>
              <a:ext cx="81962" cy="110620"/>
            </a:xfrm>
            <a:custGeom>
              <a:avLst/>
              <a:gdLst/>
              <a:ahLst/>
              <a:cxnLst/>
              <a:rect l="l" t="t" r="r" b="b"/>
              <a:pathLst>
                <a:path w="2248" h="3034" extrusionOk="0">
                  <a:moveTo>
                    <a:pt x="1722" y="1"/>
                  </a:moveTo>
                  <a:cubicBezTo>
                    <a:pt x="1379" y="1"/>
                    <a:pt x="927" y="486"/>
                    <a:pt x="927" y="486"/>
                  </a:cubicBezTo>
                  <a:cubicBezTo>
                    <a:pt x="927" y="486"/>
                    <a:pt x="1" y="2589"/>
                    <a:pt x="764" y="2992"/>
                  </a:cubicBezTo>
                  <a:cubicBezTo>
                    <a:pt x="816" y="3020"/>
                    <a:pt x="869" y="3034"/>
                    <a:pt x="921" y="3034"/>
                  </a:cubicBezTo>
                  <a:cubicBezTo>
                    <a:pt x="1632" y="3034"/>
                    <a:pt x="2247" y="563"/>
                    <a:pt x="1973" y="137"/>
                  </a:cubicBezTo>
                  <a:cubicBezTo>
                    <a:pt x="1906" y="39"/>
                    <a:pt x="1818" y="1"/>
                    <a:pt x="172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29"/>
            <p:cNvSpPr/>
            <p:nvPr/>
          </p:nvSpPr>
          <p:spPr>
            <a:xfrm>
              <a:off x="4246947" y="2178994"/>
              <a:ext cx="182446" cy="201405"/>
            </a:xfrm>
            <a:custGeom>
              <a:avLst/>
              <a:gdLst/>
              <a:ahLst/>
              <a:cxnLst/>
              <a:rect l="l" t="t" r="r" b="b"/>
              <a:pathLst>
                <a:path w="5004" h="5524" extrusionOk="0">
                  <a:moveTo>
                    <a:pt x="4360" y="1"/>
                  </a:moveTo>
                  <a:lnTo>
                    <a:pt x="393" y="1199"/>
                  </a:lnTo>
                  <a:cubicBezTo>
                    <a:pt x="524" y="2246"/>
                    <a:pt x="1" y="4044"/>
                    <a:pt x="1" y="4044"/>
                  </a:cubicBezTo>
                  <a:cubicBezTo>
                    <a:pt x="1" y="4044"/>
                    <a:pt x="1385" y="5524"/>
                    <a:pt x="2745" y="5524"/>
                  </a:cubicBezTo>
                  <a:cubicBezTo>
                    <a:pt x="2833" y="5524"/>
                    <a:pt x="2921" y="5517"/>
                    <a:pt x="3009" y="5504"/>
                  </a:cubicBezTo>
                  <a:cubicBezTo>
                    <a:pt x="4447" y="5286"/>
                    <a:pt x="5003" y="4044"/>
                    <a:pt x="5003" y="4044"/>
                  </a:cubicBezTo>
                  <a:cubicBezTo>
                    <a:pt x="4404" y="3423"/>
                    <a:pt x="4360" y="1"/>
                    <a:pt x="436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29"/>
            <p:cNvSpPr/>
            <p:nvPr/>
          </p:nvSpPr>
          <p:spPr>
            <a:xfrm>
              <a:off x="4258869" y="2178994"/>
              <a:ext cx="155393" cy="124438"/>
            </a:xfrm>
            <a:custGeom>
              <a:avLst/>
              <a:gdLst/>
              <a:ahLst/>
              <a:cxnLst/>
              <a:rect l="l" t="t" r="r" b="b"/>
              <a:pathLst>
                <a:path w="4262" h="3413" extrusionOk="0">
                  <a:moveTo>
                    <a:pt x="4033" y="1"/>
                  </a:moveTo>
                  <a:lnTo>
                    <a:pt x="66" y="1199"/>
                  </a:lnTo>
                  <a:cubicBezTo>
                    <a:pt x="110" y="1592"/>
                    <a:pt x="66" y="2082"/>
                    <a:pt x="1" y="2551"/>
                  </a:cubicBezTo>
                  <a:cubicBezTo>
                    <a:pt x="763" y="3059"/>
                    <a:pt x="1741" y="3413"/>
                    <a:pt x="2625" y="3413"/>
                  </a:cubicBezTo>
                  <a:cubicBezTo>
                    <a:pt x="2651" y="3413"/>
                    <a:pt x="2677" y="3412"/>
                    <a:pt x="2704" y="3412"/>
                  </a:cubicBezTo>
                  <a:cubicBezTo>
                    <a:pt x="3248" y="3390"/>
                    <a:pt x="3782" y="3172"/>
                    <a:pt x="4262" y="2856"/>
                  </a:cubicBezTo>
                  <a:cubicBezTo>
                    <a:pt x="4055" y="1646"/>
                    <a:pt x="4033" y="1"/>
                    <a:pt x="4033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29"/>
            <p:cNvSpPr/>
            <p:nvPr/>
          </p:nvSpPr>
          <p:spPr>
            <a:xfrm>
              <a:off x="4182997" y="1828547"/>
              <a:ext cx="301597" cy="426764"/>
            </a:xfrm>
            <a:custGeom>
              <a:avLst/>
              <a:gdLst/>
              <a:ahLst/>
              <a:cxnLst/>
              <a:rect l="l" t="t" r="r" b="b"/>
              <a:pathLst>
                <a:path w="8272" h="11705" extrusionOk="0">
                  <a:moveTo>
                    <a:pt x="5882" y="1"/>
                  </a:moveTo>
                  <a:cubicBezTo>
                    <a:pt x="4480" y="1"/>
                    <a:pt x="2323" y="689"/>
                    <a:pt x="1286" y="1243"/>
                  </a:cubicBezTo>
                  <a:cubicBezTo>
                    <a:pt x="0" y="1929"/>
                    <a:pt x="502" y="4687"/>
                    <a:pt x="676" y="7618"/>
                  </a:cubicBezTo>
                  <a:cubicBezTo>
                    <a:pt x="907" y="11285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7"/>
                    <a:pt x="7248" y="10724"/>
                    <a:pt x="7760" y="9046"/>
                  </a:cubicBezTo>
                  <a:cubicBezTo>
                    <a:pt x="8272" y="7378"/>
                    <a:pt x="8152" y="2322"/>
                    <a:pt x="8152" y="2322"/>
                  </a:cubicBezTo>
                  <a:cubicBezTo>
                    <a:pt x="8152" y="2322"/>
                    <a:pt x="7891" y="600"/>
                    <a:pt x="6735" y="131"/>
                  </a:cubicBezTo>
                  <a:cubicBezTo>
                    <a:pt x="6512" y="41"/>
                    <a:pt x="6219" y="1"/>
                    <a:pt x="588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29"/>
            <p:cNvSpPr/>
            <p:nvPr/>
          </p:nvSpPr>
          <p:spPr>
            <a:xfrm>
              <a:off x="4155580" y="1666267"/>
              <a:ext cx="381080" cy="412654"/>
            </a:xfrm>
            <a:custGeom>
              <a:avLst/>
              <a:gdLst/>
              <a:ahLst/>
              <a:cxnLst/>
              <a:rect l="l" t="t" r="r" b="b"/>
              <a:pathLst>
                <a:path w="10452" h="11318" extrusionOk="0">
                  <a:moveTo>
                    <a:pt x="4782" y="1"/>
                  </a:moveTo>
                  <a:cubicBezTo>
                    <a:pt x="4527" y="1"/>
                    <a:pt x="4237" y="23"/>
                    <a:pt x="3913" y="81"/>
                  </a:cubicBezTo>
                  <a:cubicBezTo>
                    <a:pt x="2452" y="343"/>
                    <a:pt x="1134" y="3678"/>
                    <a:pt x="1134" y="3678"/>
                  </a:cubicBezTo>
                  <a:cubicBezTo>
                    <a:pt x="1134" y="3678"/>
                    <a:pt x="164" y="4659"/>
                    <a:pt x="87" y="6173"/>
                  </a:cubicBezTo>
                  <a:cubicBezTo>
                    <a:pt x="0" y="7688"/>
                    <a:pt x="1428" y="11176"/>
                    <a:pt x="1428" y="11176"/>
                  </a:cubicBezTo>
                  <a:lnTo>
                    <a:pt x="1352" y="7972"/>
                  </a:lnTo>
                  <a:cubicBezTo>
                    <a:pt x="1352" y="7972"/>
                    <a:pt x="1428" y="7743"/>
                    <a:pt x="1624" y="7623"/>
                  </a:cubicBezTo>
                  <a:cubicBezTo>
                    <a:pt x="1831" y="7514"/>
                    <a:pt x="2965" y="5737"/>
                    <a:pt x="2965" y="5737"/>
                  </a:cubicBezTo>
                  <a:cubicBezTo>
                    <a:pt x="2965" y="5737"/>
                    <a:pt x="4203" y="6068"/>
                    <a:pt x="5266" y="6068"/>
                  </a:cubicBezTo>
                  <a:cubicBezTo>
                    <a:pt x="5526" y="6068"/>
                    <a:pt x="5776" y="6048"/>
                    <a:pt x="5994" y="5999"/>
                  </a:cubicBezTo>
                  <a:cubicBezTo>
                    <a:pt x="7117" y="5737"/>
                    <a:pt x="7596" y="5356"/>
                    <a:pt x="7596" y="5356"/>
                  </a:cubicBezTo>
                  <a:cubicBezTo>
                    <a:pt x="7596" y="5727"/>
                    <a:pt x="8261" y="7568"/>
                    <a:pt x="8544" y="8113"/>
                  </a:cubicBezTo>
                  <a:cubicBezTo>
                    <a:pt x="8828" y="8658"/>
                    <a:pt x="8828" y="11317"/>
                    <a:pt x="8828" y="11317"/>
                  </a:cubicBezTo>
                  <a:cubicBezTo>
                    <a:pt x="8893" y="10511"/>
                    <a:pt x="10452" y="7394"/>
                    <a:pt x="10452" y="5999"/>
                  </a:cubicBezTo>
                  <a:cubicBezTo>
                    <a:pt x="10452" y="4593"/>
                    <a:pt x="9394" y="3057"/>
                    <a:pt x="9394" y="3057"/>
                  </a:cubicBezTo>
                  <a:cubicBezTo>
                    <a:pt x="9394" y="3057"/>
                    <a:pt x="9972" y="1771"/>
                    <a:pt x="9547" y="768"/>
                  </a:cubicBezTo>
                  <a:cubicBezTo>
                    <a:pt x="9331" y="272"/>
                    <a:pt x="8495" y="147"/>
                    <a:pt x="7704" y="147"/>
                  </a:cubicBezTo>
                  <a:cubicBezTo>
                    <a:pt x="6896" y="147"/>
                    <a:pt x="6136" y="277"/>
                    <a:pt x="6136" y="277"/>
                  </a:cubicBezTo>
                  <a:cubicBezTo>
                    <a:pt x="6136" y="277"/>
                    <a:pt x="5674" y="1"/>
                    <a:pt x="4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29"/>
            <p:cNvSpPr/>
            <p:nvPr/>
          </p:nvSpPr>
          <p:spPr>
            <a:xfrm>
              <a:off x="4258468" y="2009640"/>
              <a:ext cx="64425" cy="20928"/>
            </a:xfrm>
            <a:custGeom>
              <a:avLst/>
              <a:gdLst/>
              <a:ahLst/>
              <a:cxnLst/>
              <a:rect l="l" t="t" r="r" b="b"/>
              <a:pathLst>
                <a:path w="1767" h="574" extrusionOk="0">
                  <a:moveTo>
                    <a:pt x="965" y="0"/>
                  </a:moveTo>
                  <a:cubicBezTo>
                    <a:pt x="404" y="0"/>
                    <a:pt x="23" y="483"/>
                    <a:pt x="23" y="483"/>
                  </a:cubicBezTo>
                  <a:cubicBezTo>
                    <a:pt x="1" y="548"/>
                    <a:pt x="18" y="574"/>
                    <a:pt x="63" y="574"/>
                  </a:cubicBezTo>
                  <a:cubicBezTo>
                    <a:pt x="217" y="574"/>
                    <a:pt x="695" y="262"/>
                    <a:pt x="949" y="254"/>
                  </a:cubicBezTo>
                  <a:cubicBezTo>
                    <a:pt x="959" y="253"/>
                    <a:pt x="968" y="253"/>
                    <a:pt x="978" y="253"/>
                  </a:cubicBezTo>
                  <a:cubicBezTo>
                    <a:pt x="1288" y="253"/>
                    <a:pt x="1539" y="572"/>
                    <a:pt x="1644" y="572"/>
                  </a:cubicBezTo>
                  <a:cubicBezTo>
                    <a:pt x="1649" y="572"/>
                    <a:pt x="1653" y="571"/>
                    <a:pt x="1657" y="570"/>
                  </a:cubicBezTo>
                  <a:cubicBezTo>
                    <a:pt x="1766" y="537"/>
                    <a:pt x="1625" y="47"/>
                    <a:pt x="1036" y="3"/>
                  </a:cubicBezTo>
                  <a:cubicBezTo>
                    <a:pt x="1012" y="1"/>
                    <a:pt x="989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29"/>
            <p:cNvSpPr/>
            <p:nvPr/>
          </p:nvSpPr>
          <p:spPr>
            <a:xfrm>
              <a:off x="4375283" y="2009640"/>
              <a:ext cx="64425" cy="20928"/>
            </a:xfrm>
            <a:custGeom>
              <a:avLst/>
              <a:gdLst/>
              <a:ahLst/>
              <a:cxnLst/>
              <a:rect l="l" t="t" r="r" b="b"/>
              <a:pathLst>
                <a:path w="1767" h="574" extrusionOk="0">
                  <a:moveTo>
                    <a:pt x="802" y="0"/>
                  </a:moveTo>
                  <a:cubicBezTo>
                    <a:pt x="779" y="0"/>
                    <a:pt x="755" y="1"/>
                    <a:pt x="731" y="3"/>
                  </a:cubicBezTo>
                  <a:cubicBezTo>
                    <a:pt x="132" y="47"/>
                    <a:pt x="1" y="537"/>
                    <a:pt x="99" y="570"/>
                  </a:cubicBezTo>
                  <a:cubicBezTo>
                    <a:pt x="103" y="571"/>
                    <a:pt x="108" y="572"/>
                    <a:pt x="112" y="572"/>
                  </a:cubicBezTo>
                  <a:cubicBezTo>
                    <a:pt x="218" y="572"/>
                    <a:pt x="479" y="253"/>
                    <a:pt x="789" y="253"/>
                  </a:cubicBezTo>
                  <a:cubicBezTo>
                    <a:pt x="799" y="253"/>
                    <a:pt x="809" y="253"/>
                    <a:pt x="818" y="254"/>
                  </a:cubicBezTo>
                  <a:cubicBezTo>
                    <a:pt x="1072" y="262"/>
                    <a:pt x="1551" y="574"/>
                    <a:pt x="1705" y="574"/>
                  </a:cubicBezTo>
                  <a:cubicBezTo>
                    <a:pt x="1749" y="574"/>
                    <a:pt x="1766" y="548"/>
                    <a:pt x="1745" y="483"/>
                  </a:cubicBezTo>
                  <a:cubicBezTo>
                    <a:pt x="1745" y="483"/>
                    <a:pt x="1363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29"/>
            <p:cNvSpPr/>
            <p:nvPr/>
          </p:nvSpPr>
          <p:spPr>
            <a:xfrm>
              <a:off x="4231123" y="1961259"/>
              <a:ext cx="98916" cy="31465"/>
            </a:xfrm>
            <a:custGeom>
              <a:avLst/>
              <a:gdLst/>
              <a:ahLst/>
              <a:cxnLst/>
              <a:rect l="l" t="t" r="r" b="b"/>
              <a:pathLst>
                <a:path w="2713" h="863" extrusionOk="0">
                  <a:moveTo>
                    <a:pt x="1405" y="0"/>
                  </a:moveTo>
                  <a:cubicBezTo>
                    <a:pt x="664" y="0"/>
                    <a:pt x="32" y="785"/>
                    <a:pt x="32" y="785"/>
                  </a:cubicBezTo>
                  <a:cubicBezTo>
                    <a:pt x="1" y="840"/>
                    <a:pt x="10" y="863"/>
                    <a:pt x="50" y="863"/>
                  </a:cubicBezTo>
                  <a:cubicBezTo>
                    <a:pt x="208" y="863"/>
                    <a:pt x="846" y="512"/>
                    <a:pt x="1394" y="425"/>
                  </a:cubicBezTo>
                  <a:cubicBezTo>
                    <a:pt x="1454" y="417"/>
                    <a:pt x="1513" y="413"/>
                    <a:pt x="1570" y="413"/>
                  </a:cubicBezTo>
                  <a:cubicBezTo>
                    <a:pt x="2107" y="413"/>
                    <a:pt x="2482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3" y="622"/>
                    <a:pt x="2146" y="0"/>
                    <a:pt x="1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29"/>
            <p:cNvSpPr/>
            <p:nvPr/>
          </p:nvSpPr>
          <p:spPr>
            <a:xfrm>
              <a:off x="4364163" y="1961259"/>
              <a:ext cx="98916" cy="31465"/>
            </a:xfrm>
            <a:custGeom>
              <a:avLst/>
              <a:gdLst/>
              <a:ahLst/>
              <a:cxnLst/>
              <a:rect l="l" t="t" r="r" b="b"/>
              <a:pathLst>
                <a:path w="2713" h="863" extrusionOk="0">
                  <a:moveTo>
                    <a:pt x="1309" y="0"/>
                  </a:moveTo>
                  <a:cubicBezTo>
                    <a:pt x="568" y="0"/>
                    <a:pt x="1" y="622"/>
                    <a:pt x="77" y="742"/>
                  </a:cubicBezTo>
                  <a:cubicBezTo>
                    <a:pt x="84" y="752"/>
                    <a:pt x="95" y="757"/>
                    <a:pt x="109" y="757"/>
                  </a:cubicBezTo>
                  <a:cubicBezTo>
                    <a:pt x="232" y="757"/>
                    <a:pt x="606" y="413"/>
                    <a:pt x="1144" y="413"/>
                  </a:cubicBezTo>
                  <a:cubicBezTo>
                    <a:pt x="1201" y="413"/>
                    <a:pt x="1259" y="417"/>
                    <a:pt x="1319" y="425"/>
                  </a:cubicBezTo>
                  <a:cubicBezTo>
                    <a:pt x="1867" y="512"/>
                    <a:pt x="2505" y="863"/>
                    <a:pt x="2663" y="863"/>
                  </a:cubicBezTo>
                  <a:cubicBezTo>
                    <a:pt x="2703" y="863"/>
                    <a:pt x="2713" y="840"/>
                    <a:pt x="2682" y="785"/>
                  </a:cubicBezTo>
                  <a:cubicBezTo>
                    <a:pt x="2682" y="785"/>
                    <a:pt x="2050" y="0"/>
                    <a:pt x="1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29"/>
            <p:cNvSpPr/>
            <p:nvPr/>
          </p:nvSpPr>
          <p:spPr>
            <a:xfrm>
              <a:off x="4301781" y="2147602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1"/>
                  </a:moveTo>
                  <a:cubicBezTo>
                    <a:pt x="1" y="1"/>
                    <a:pt x="404" y="949"/>
                    <a:pt x="1047" y="949"/>
                  </a:cubicBezTo>
                  <a:cubicBezTo>
                    <a:pt x="2170" y="949"/>
                    <a:pt x="2518" y="1"/>
                    <a:pt x="2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29"/>
            <p:cNvSpPr/>
            <p:nvPr/>
          </p:nvSpPr>
          <p:spPr>
            <a:xfrm>
              <a:off x="4301781" y="2147602"/>
              <a:ext cx="91843" cy="13964"/>
            </a:xfrm>
            <a:custGeom>
              <a:avLst/>
              <a:gdLst/>
              <a:ahLst/>
              <a:cxnLst/>
              <a:rect l="l" t="t" r="r" b="b"/>
              <a:pathLst>
                <a:path w="2519" h="383" extrusionOk="0">
                  <a:moveTo>
                    <a:pt x="1" y="1"/>
                  </a:moveTo>
                  <a:cubicBezTo>
                    <a:pt x="1" y="1"/>
                    <a:pt x="77" y="186"/>
                    <a:pt x="219" y="382"/>
                  </a:cubicBezTo>
                  <a:lnTo>
                    <a:pt x="2279" y="382"/>
                  </a:lnTo>
                  <a:cubicBezTo>
                    <a:pt x="2453" y="186"/>
                    <a:pt x="2518" y="1"/>
                    <a:pt x="2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29"/>
            <p:cNvSpPr/>
            <p:nvPr/>
          </p:nvSpPr>
          <p:spPr>
            <a:xfrm>
              <a:off x="4347501" y="2025609"/>
              <a:ext cx="43716" cy="77915"/>
            </a:xfrm>
            <a:custGeom>
              <a:avLst/>
              <a:gdLst/>
              <a:ahLst/>
              <a:cxnLst/>
              <a:rect l="l" t="t" r="r" b="b"/>
              <a:pathLst>
                <a:path w="1199" h="2137" extrusionOk="0">
                  <a:moveTo>
                    <a:pt x="0" y="1"/>
                  </a:moveTo>
                  <a:cubicBezTo>
                    <a:pt x="0" y="1"/>
                    <a:pt x="589" y="1178"/>
                    <a:pt x="567" y="1559"/>
                  </a:cubicBezTo>
                  <a:cubicBezTo>
                    <a:pt x="556" y="1941"/>
                    <a:pt x="87" y="2137"/>
                    <a:pt x="87" y="2137"/>
                  </a:cubicBezTo>
                  <a:cubicBezTo>
                    <a:pt x="87" y="2137"/>
                    <a:pt x="1199" y="2115"/>
                    <a:pt x="1155" y="1723"/>
                  </a:cubicBezTo>
                  <a:cubicBezTo>
                    <a:pt x="1101" y="13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29"/>
            <p:cNvSpPr/>
            <p:nvPr/>
          </p:nvSpPr>
          <p:spPr>
            <a:xfrm>
              <a:off x="3417315" y="1797228"/>
              <a:ext cx="539353" cy="711444"/>
            </a:xfrm>
            <a:custGeom>
              <a:avLst/>
              <a:gdLst/>
              <a:ahLst/>
              <a:cxnLst/>
              <a:rect l="l" t="t" r="r" b="b"/>
              <a:pathLst>
                <a:path w="14793" h="19513" extrusionOk="0">
                  <a:moveTo>
                    <a:pt x="7003" y="1"/>
                  </a:moveTo>
                  <a:cubicBezTo>
                    <a:pt x="4551" y="1"/>
                    <a:pt x="3030" y="2026"/>
                    <a:pt x="3030" y="2026"/>
                  </a:cubicBezTo>
                  <a:cubicBezTo>
                    <a:pt x="0" y="2461"/>
                    <a:pt x="698" y="5818"/>
                    <a:pt x="698" y="8292"/>
                  </a:cubicBezTo>
                  <a:cubicBezTo>
                    <a:pt x="698" y="10755"/>
                    <a:pt x="436" y="16847"/>
                    <a:pt x="4360" y="18405"/>
                  </a:cubicBezTo>
                  <a:cubicBezTo>
                    <a:pt x="5613" y="18907"/>
                    <a:pt x="5864" y="19386"/>
                    <a:pt x="8000" y="19506"/>
                  </a:cubicBezTo>
                  <a:cubicBezTo>
                    <a:pt x="8067" y="19510"/>
                    <a:pt x="8136" y="19512"/>
                    <a:pt x="8208" y="19512"/>
                  </a:cubicBezTo>
                  <a:cubicBezTo>
                    <a:pt x="10423" y="19512"/>
                    <a:pt x="14793" y="17547"/>
                    <a:pt x="14233" y="13251"/>
                  </a:cubicBezTo>
                  <a:cubicBezTo>
                    <a:pt x="14048" y="11856"/>
                    <a:pt x="11847" y="9916"/>
                    <a:pt x="12457" y="8020"/>
                  </a:cubicBezTo>
                  <a:cubicBezTo>
                    <a:pt x="13460" y="4935"/>
                    <a:pt x="11869" y="1372"/>
                    <a:pt x="8534" y="260"/>
                  </a:cubicBezTo>
                  <a:cubicBezTo>
                    <a:pt x="7991" y="77"/>
                    <a:pt x="7479" y="1"/>
                    <a:pt x="7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9"/>
            <p:cNvSpPr/>
            <p:nvPr/>
          </p:nvSpPr>
          <p:spPr>
            <a:xfrm>
              <a:off x="3262363" y="2396328"/>
              <a:ext cx="747430" cy="252376"/>
            </a:xfrm>
            <a:custGeom>
              <a:avLst/>
              <a:gdLst/>
              <a:ahLst/>
              <a:cxnLst/>
              <a:rect l="l" t="t" r="r" b="b"/>
              <a:pathLst>
                <a:path w="20500" h="6922" extrusionOk="0">
                  <a:moveTo>
                    <a:pt x="10336" y="1"/>
                  </a:moveTo>
                  <a:cubicBezTo>
                    <a:pt x="9007" y="1"/>
                    <a:pt x="7561" y="553"/>
                    <a:pt x="6190" y="1330"/>
                  </a:cubicBezTo>
                  <a:cubicBezTo>
                    <a:pt x="3313" y="2954"/>
                    <a:pt x="741" y="5559"/>
                    <a:pt x="142" y="6180"/>
                  </a:cubicBezTo>
                  <a:cubicBezTo>
                    <a:pt x="131" y="6191"/>
                    <a:pt x="131" y="6191"/>
                    <a:pt x="131" y="6191"/>
                  </a:cubicBezTo>
                  <a:cubicBezTo>
                    <a:pt x="98" y="6224"/>
                    <a:pt x="66" y="6256"/>
                    <a:pt x="44" y="6278"/>
                  </a:cubicBezTo>
                  <a:cubicBezTo>
                    <a:pt x="44" y="6289"/>
                    <a:pt x="33" y="6289"/>
                    <a:pt x="33" y="6289"/>
                  </a:cubicBezTo>
                  <a:cubicBezTo>
                    <a:pt x="22" y="6311"/>
                    <a:pt x="0" y="6322"/>
                    <a:pt x="0" y="6322"/>
                  </a:cubicBezTo>
                  <a:lnTo>
                    <a:pt x="98" y="6921"/>
                  </a:lnTo>
                  <a:lnTo>
                    <a:pt x="20500" y="6921"/>
                  </a:lnTo>
                  <a:cubicBezTo>
                    <a:pt x="20271" y="5810"/>
                    <a:pt x="19759" y="4774"/>
                    <a:pt x="18832" y="3968"/>
                  </a:cubicBezTo>
                  <a:cubicBezTo>
                    <a:pt x="18669" y="3815"/>
                    <a:pt x="18494" y="3674"/>
                    <a:pt x="18320" y="3532"/>
                  </a:cubicBezTo>
                  <a:cubicBezTo>
                    <a:pt x="18276" y="3499"/>
                    <a:pt x="18244" y="3466"/>
                    <a:pt x="18200" y="3434"/>
                  </a:cubicBezTo>
                  <a:cubicBezTo>
                    <a:pt x="18026" y="3303"/>
                    <a:pt x="17862" y="3172"/>
                    <a:pt x="17688" y="3041"/>
                  </a:cubicBezTo>
                  <a:cubicBezTo>
                    <a:pt x="17514" y="2922"/>
                    <a:pt x="17350" y="2802"/>
                    <a:pt x="17176" y="2682"/>
                  </a:cubicBezTo>
                  <a:cubicBezTo>
                    <a:pt x="17132" y="2660"/>
                    <a:pt x="17089" y="2627"/>
                    <a:pt x="17045" y="2595"/>
                  </a:cubicBezTo>
                  <a:cubicBezTo>
                    <a:pt x="16881" y="2486"/>
                    <a:pt x="16707" y="2377"/>
                    <a:pt x="16544" y="2279"/>
                  </a:cubicBezTo>
                  <a:cubicBezTo>
                    <a:pt x="16380" y="2170"/>
                    <a:pt x="16206" y="2072"/>
                    <a:pt x="16042" y="1973"/>
                  </a:cubicBezTo>
                  <a:cubicBezTo>
                    <a:pt x="15999" y="1952"/>
                    <a:pt x="15966" y="1930"/>
                    <a:pt x="15922" y="1908"/>
                  </a:cubicBezTo>
                  <a:cubicBezTo>
                    <a:pt x="15595" y="1723"/>
                    <a:pt x="15269" y="1559"/>
                    <a:pt x="14952" y="1407"/>
                  </a:cubicBezTo>
                  <a:cubicBezTo>
                    <a:pt x="14909" y="1385"/>
                    <a:pt x="14876" y="1374"/>
                    <a:pt x="14833" y="1352"/>
                  </a:cubicBezTo>
                  <a:cubicBezTo>
                    <a:pt x="14680" y="1276"/>
                    <a:pt x="14527" y="1211"/>
                    <a:pt x="14375" y="1145"/>
                  </a:cubicBezTo>
                  <a:cubicBezTo>
                    <a:pt x="12097" y="153"/>
                    <a:pt x="10375" y="1"/>
                    <a:pt x="10375" y="1"/>
                  </a:cubicBezTo>
                  <a:cubicBezTo>
                    <a:pt x="10362" y="1"/>
                    <a:pt x="10349" y="1"/>
                    <a:pt x="103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29"/>
            <p:cNvSpPr/>
            <p:nvPr/>
          </p:nvSpPr>
          <p:spPr>
            <a:xfrm>
              <a:off x="3865509" y="2479382"/>
              <a:ext cx="18303" cy="11558"/>
            </a:xfrm>
            <a:custGeom>
              <a:avLst/>
              <a:gdLst/>
              <a:ahLst/>
              <a:cxnLst/>
              <a:rect l="l" t="t" r="r" b="b"/>
              <a:pathLst>
                <a:path w="502" h="317" extrusionOk="0">
                  <a:moveTo>
                    <a:pt x="1" y="1"/>
                  </a:moveTo>
                  <a:cubicBezTo>
                    <a:pt x="164" y="99"/>
                    <a:pt x="338" y="208"/>
                    <a:pt x="502" y="317"/>
                  </a:cubicBezTo>
                  <a:cubicBezTo>
                    <a:pt x="338" y="208"/>
                    <a:pt x="164" y="99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29"/>
            <p:cNvSpPr/>
            <p:nvPr/>
          </p:nvSpPr>
          <p:spPr>
            <a:xfrm>
              <a:off x="3847243" y="2468262"/>
              <a:ext cx="18303" cy="11157"/>
            </a:xfrm>
            <a:custGeom>
              <a:avLst/>
              <a:gdLst/>
              <a:ahLst/>
              <a:cxnLst/>
              <a:rect l="l" t="t" r="r" b="b"/>
              <a:pathLst>
                <a:path w="502" h="306" extrusionOk="0">
                  <a:moveTo>
                    <a:pt x="0" y="0"/>
                  </a:moveTo>
                  <a:cubicBezTo>
                    <a:pt x="164" y="99"/>
                    <a:pt x="338" y="197"/>
                    <a:pt x="502" y="306"/>
                  </a:cubicBezTo>
                  <a:cubicBezTo>
                    <a:pt x="338" y="197"/>
                    <a:pt x="164" y="99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29"/>
            <p:cNvSpPr/>
            <p:nvPr/>
          </p:nvSpPr>
          <p:spPr>
            <a:xfrm>
              <a:off x="3807503" y="2447589"/>
              <a:ext cx="35403" cy="18339"/>
            </a:xfrm>
            <a:custGeom>
              <a:avLst/>
              <a:gdLst/>
              <a:ahLst/>
              <a:cxnLst/>
              <a:rect l="l" t="t" r="r" b="b"/>
              <a:pathLst>
                <a:path w="971" h="503" extrusionOk="0">
                  <a:moveTo>
                    <a:pt x="0" y="1"/>
                  </a:moveTo>
                  <a:cubicBezTo>
                    <a:pt x="317" y="153"/>
                    <a:pt x="643" y="317"/>
                    <a:pt x="970" y="502"/>
                  </a:cubicBezTo>
                  <a:cubicBezTo>
                    <a:pt x="643" y="317"/>
                    <a:pt x="317" y="153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29"/>
            <p:cNvSpPr/>
            <p:nvPr/>
          </p:nvSpPr>
          <p:spPr>
            <a:xfrm>
              <a:off x="3786429" y="2438074"/>
              <a:ext cx="16735" cy="7584"/>
            </a:xfrm>
            <a:custGeom>
              <a:avLst/>
              <a:gdLst/>
              <a:ahLst/>
              <a:cxnLst/>
              <a:rect l="l" t="t" r="r" b="b"/>
              <a:pathLst>
                <a:path w="459" h="208" extrusionOk="0">
                  <a:moveTo>
                    <a:pt x="1" y="0"/>
                  </a:moveTo>
                  <a:cubicBezTo>
                    <a:pt x="153" y="66"/>
                    <a:pt x="306" y="131"/>
                    <a:pt x="459" y="207"/>
                  </a:cubicBezTo>
                  <a:cubicBezTo>
                    <a:pt x="306" y="131"/>
                    <a:pt x="153" y="66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29"/>
            <p:cNvSpPr/>
            <p:nvPr/>
          </p:nvSpPr>
          <p:spPr>
            <a:xfrm>
              <a:off x="3550829" y="2286658"/>
              <a:ext cx="176466" cy="201259"/>
            </a:xfrm>
            <a:custGeom>
              <a:avLst/>
              <a:gdLst/>
              <a:ahLst/>
              <a:cxnLst/>
              <a:rect l="l" t="t" r="r" b="b"/>
              <a:pathLst>
                <a:path w="4840" h="5520" extrusionOk="0">
                  <a:moveTo>
                    <a:pt x="927" y="1"/>
                  </a:moveTo>
                  <a:cubicBezTo>
                    <a:pt x="1014" y="1690"/>
                    <a:pt x="0" y="3979"/>
                    <a:pt x="0" y="3979"/>
                  </a:cubicBezTo>
                  <a:cubicBezTo>
                    <a:pt x="0" y="3979"/>
                    <a:pt x="1134" y="5428"/>
                    <a:pt x="2202" y="5515"/>
                  </a:cubicBezTo>
                  <a:cubicBezTo>
                    <a:pt x="2232" y="5518"/>
                    <a:pt x="2262" y="5519"/>
                    <a:pt x="2293" y="5519"/>
                  </a:cubicBezTo>
                  <a:cubicBezTo>
                    <a:pt x="3357" y="5519"/>
                    <a:pt x="4839" y="4099"/>
                    <a:pt x="4839" y="4099"/>
                  </a:cubicBezTo>
                  <a:cubicBezTo>
                    <a:pt x="4131" y="3031"/>
                    <a:pt x="4152" y="1"/>
                    <a:pt x="4152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29"/>
            <p:cNvSpPr/>
            <p:nvPr/>
          </p:nvSpPr>
          <p:spPr>
            <a:xfrm>
              <a:off x="3581017" y="2286658"/>
              <a:ext cx="123198" cy="84405"/>
            </a:xfrm>
            <a:custGeom>
              <a:avLst/>
              <a:gdLst/>
              <a:ahLst/>
              <a:cxnLst/>
              <a:rect l="l" t="t" r="r" b="b"/>
              <a:pathLst>
                <a:path w="3379" h="2315" extrusionOk="0">
                  <a:moveTo>
                    <a:pt x="99" y="1"/>
                  </a:moveTo>
                  <a:cubicBezTo>
                    <a:pt x="120" y="404"/>
                    <a:pt x="77" y="840"/>
                    <a:pt x="1" y="1265"/>
                  </a:cubicBezTo>
                  <a:cubicBezTo>
                    <a:pt x="621" y="1937"/>
                    <a:pt x="1241" y="2315"/>
                    <a:pt x="1777" y="2315"/>
                  </a:cubicBezTo>
                  <a:cubicBezTo>
                    <a:pt x="1806" y="2315"/>
                    <a:pt x="1835" y="2314"/>
                    <a:pt x="1864" y="2311"/>
                  </a:cubicBezTo>
                  <a:cubicBezTo>
                    <a:pt x="2311" y="2279"/>
                    <a:pt x="2834" y="1930"/>
                    <a:pt x="3379" y="1363"/>
                  </a:cubicBezTo>
                  <a:cubicBezTo>
                    <a:pt x="3324" y="600"/>
                    <a:pt x="3324" y="1"/>
                    <a:pt x="3324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29"/>
            <p:cNvSpPr/>
            <p:nvPr/>
          </p:nvSpPr>
          <p:spPr>
            <a:xfrm>
              <a:off x="3786429" y="243807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29"/>
            <p:cNvSpPr/>
            <p:nvPr/>
          </p:nvSpPr>
          <p:spPr>
            <a:xfrm>
              <a:off x="3842868" y="2465892"/>
              <a:ext cx="4412" cy="2406"/>
            </a:xfrm>
            <a:custGeom>
              <a:avLst/>
              <a:gdLst/>
              <a:ahLst/>
              <a:cxnLst/>
              <a:rect l="l" t="t" r="r" b="b"/>
              <a:pathLst>
                <a:path w="121" h="66" extrusionOk="0">
                  <a:moveTo>
                    <a:pt x="0" y="0"/>
                  </a:moveTo>
                  <a:cubicBezTo>
                    <a:pt x="44" y="22"/>
                    <a:pt x="77" y="44"/>
                    <a:pt x="120" y="65"/>
                  </a:cubicBezTo>
                  <a:cubicBezTo>
                    <a:pt x="77" y="44"/>
                    <a:pt x="44" y="22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29"/>
            <p:cNvSpPr/>
            <p:nvPr/>
          </p:nvSpPr>
          <p:spPr>
            <a:xfrm>
              <a:off x="3803127" y="2445621"/>
              <a:ext cx="4412" cy="2005"/>
            </a:xfrm>
            <a:custGeom>
              <a:avLst/>
              <a:gdLst/>
              <a:ahLst/>
              <a:cxnLst/>
              <a:rect l="l" t="t" r="r" b="b"/>
              <a:pathLst>
                <a:path w="121" h="55" extrusionOk="0">
                  <a:moveTo>
                    <a:pt x="1" y="0"/>
                  </a:moveTo>
                  <a:cubicBezTo>
                    <a:pt x="44" y="22"/>
                    <a:pt x="77" y="33"/>
                    <a:pt x="120" y="55"/>
                  </a:cubicBezTo>
                  <a:cubicBezTo>
                    <a:pt x="77" y="33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29"/>
            <p:cNvSpPr/>
            <p:nvPr/>
          </p:nvSpPr>
          <p:spPr>
            <a:xfrm>
              <a:off x="3865509" y="2479382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29"/>
            <p:cNvSpPr/>
            <p:nvPr/>
          </p:nvSpPr>
          <p:spPr>
            <a:xfrm>
              <a:off x="3510286" y="1994036"/>
              <a:ext cx="274617" cy="343271"/>
            </a:xfrm>
            <a:custGeom>
              <a:avLst/>
              <a:gdLst/>
              <a:ahLst/>
              <a:cxnLst/>
              <a:rect l="l" t="t" r="r" b="b"/>
              <a:pathLst>
                <a:path w="7532" h="9415" extrusionOk="0">
                  <a:moveTo>
                    <a:pt x="1543" y="1"/>
                  </a:moveTo>
                  <a:cubicBezTo>
                    <a:pt x="1198" y="1"/>
                    <a:pt x="949" y="169"/>
                    <a:pt x="949" y="169"/>
                  </a:cubicBezTo>
                  <a:cubicBezTo>
                    <a:pt x="862" y="965"/>
                    <a:pt x="251" y="2632"/>
                    <a:pt x="1" y="3134"/>
                  </a:cubicBezTo>
                  <a:cubicBezTo>
                    <a:pt x="88" y="3962"/>
                    <a:pt x="382" y="6207"/>
                    <a:pt x="1112" y="7308"/>
                  </a:cubicBezTo>
                  <a:cubicBezTo>
                    <a:pt x="1982" y="8628"/>
                    <a:pt x="2943" y="9415"/>
                    <a:pt x="3713" y="9415"/>
                  </a:cubicBezTo>
                  <a:cubicBezTo>
                    <a:pt x="3744" y="9415"/>
                    <a:pt x="3774" y="9414"/>
                    <a:pt x="3804" y="9411"/>
                  </a:cubicBezTo>
                  <a:cubicBezTo>
                    <a:pt x="4578" y="9346"/>
                    <a:pt x="5559" y="8387"/>
                    <a:pt x="6518" y="6915"/>
                  </a:cubicBezTo>
                  <a:cubicBezTo>
                    <a:pt x="7063" y="6076"/>
                    <a:pt x="7488" y="3341"/>
                    <a:pt x="7531" y="2077"/>
                  </a:cubicBezTo>
                  <a:lnTo>
                    <a:pt x="7531" y="2077"/>
                  </a:lnTo>
                  <a:cubicBezTo>
                    <a:pt x="7531" y="2077"/>
                    <a:pt x="6590" y="2258"/>
                    <a:pt x="5547" y="2258"/>
                  </a:cubicBezTo>
                  <a:cubicBezTo>
                    <a:pt x="4452" y="2258"/>
                    <a:pt x="3246" y="2058"/>
                    <a:pt x="2900" y="1237"/>
                  </a:cubicBezTo>
                  <a:cubicBezTo>
                    <a:pt x="2482" y="232"/>
                    <a:pt x="1947" y="1"/>
                    <a:pt x="1543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29"/>
            <p:cNvSpPr/>
            <p:nvPr/>
          </p:nvSpPr>
          <p:spPr>
            <a:xfrm>
              <a:off x="3567126" y="2128534"/>
              <a:ext cx="25048" cy="31429"/>
            </a:xfrm>
            <a:custGeom>
              <a:avLst/>
              <a:gdLst/>
              <a:ahLst/>
              <a:cxnLst/>
              <a:rect l="l" t="t" r="r" b="b"/>
              <a:pathLst>
                <a:path w="687" h="862" extrusionOk="0">
                  <a:moveTo>
                    <a:pt x="338" y="1"/>
                  </a:moveTo>
                  <a:cubicBezTo>
                    <a:pt x="153" y="1"/>
                    <a:pt x="0" y="197"/>
                    <a:pt x="0" y="426"/>
                  </a:cubicBezTo>
                  <a:cubicBezTo>
                    <a:pt x="0" y="665"/>
                    <a:pt x="153" y="861"/>
                    <a:pt x="338" y="861"/>
                  </a:cubicBezTo>
                  <a:cubicBezTo>
                    <a:pt x="534" y="861"/>
                    <a:pt x="687" y="665"/>
                    <a:pt x="687" y="426"/>
                  </a:cubicBezTo>
                  <a:cubicBezTo>
                    <a:pt x="687" y="197"/>
                    <a:pt x="534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29"/>
            <p:cNvSpPr/>
            <p:nvPr/>
          </p:nvSpPr>
          <p:spPr>
            <a:xfrm>
              <a:off x="3691489" y="2128534"/>
              <a:ext cx="25048" cy="31429"/>
            </a:xfrm>
            <a:custGeom>
              <a:avLst/>
              <a:gdLst/>
              <a:ahLst/>
              <a:cxnLst/>
              <a:rect l="l" t="t" r="r" b="b"/>
              <a:pathLst>
                <a:path w="687" h="862" extrusionOk="0">
                  <a:moveTo>
                    <a:pt x="349" y="1"/>
                  </a:moveTo>
                  <a:cubicBezTo>
                    <a:pt x="153" y="1"/>
                    <a:pt x="0" y="197"/>
                    <a:pt x="0" y="426"/>
                  </a:cubicBezTo>
                  <a:cubicBezTo>
                    <a:pt x="0" y="665"/>
                    <a:pt x="153" y="861"/>
                    <a:pt x="349" y="861"/>
                  </a:cubicBezTo>
                  <a:cubicBezTo>
                    <a:pt x="534" y="861"/>
                    <a:pt x="687" y="665"/>
                    <a:pt x="687" y="426"/>
                  </a:cubicBezTo>
                  <a:cubicBezTo>
                    <a:pt x="687" y="197"/>
                    <a:pt x="534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29"/>
            <p:cNvSpPr/>
            <p:nvPr/>
          </p:nvSpPr>
          <p:spPr>
            <a:xfrm>
              <a:off x="3663962" y="2087335"/>
              <a:ext cx="89145" cy="28913"/>
            </a:xfrm>
            <a:custGeom>
              <a:avLst/>
              <a:gdLst/>
              <a:ahLst/>
              <a:cxnLst/>
              <a:rect l="l" t="t" r="r" b="b"/>
              <a:pathLst>
                <a:path w="2445" h="793" extrusionOk="0">
                  <a:moveTo>
                    <a:pt x="1186" y="1"/>
                  </a:moveTo>
                  <a:cubicBezTo>
                    <a:pt x="608" y="1"/>
                    <a:pt x="0" y="604"/>
                    <a:pt x="80" y="684"/>
                  </a:cubicBezTo>
                  <a:cubicBezTo>
                    <a:pt x="114" y="719"/>
                    <a:pt x="151" y="729"/>
                    <a:pt x="182" y="729"/>
                  </a:cubicBezTo>
                  <a:cubicBezTo>
                    <a:pt x="229" y="729"/>
                    <a:pt x="265" y="706"/>
                    <a:pt x="265" y="706"/>
                  </a:cubicBezTo>
                  <a:cubicBezTo>
                    <a:pt x="549" y="400"/>
                    <a:pt x="870" y="296"/>
                    <a:pt x="1177" y="296"/>
                  </a:cubicBezTo>
                  <a:cubicBezTo>
                    <a:pt x="1845" y="296"/>
                    <a:pt x="2444" y="793"/>
                    <a:pt x="2444" y="793"/>
                  </a:cubicBezTo>
                  <a:cubicBezTo>
                    <a:pt x="2444" y="793"/>
                    <a:pt x="2194" y="215"/>
                    <a:pt x="1355" y="19"/>
                  </a:cubicBezTo>
                  <a:cubicBezTo>
                    <a:pt x="1299" y="6"/>
                    <a:pt x="1243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29"/>
            <p:cNvSpPr/>
            <p:nvPr/>
          </p:nvSpPr>
          <p:spPr>
            <a:xfrm>
              <a:off x="3526985" y="2087335"/>
              <a:ext cx="89145" cy="28913"/>
            </a:xfrm>
            <a:custGeom>
              <a:avLst/>
              <a:gdLst/>
              <a:ahLst/>
              <a:cxnLst/>
              <a:rect l="l" t="t" r="r" b="b"/>
              <a:pathLst>
                <a:path w="2445" h="793" extrusionOk="0">
                  <a:moveTo>
                    <a:pt x="1269" y="1"/>
                  </a:moveTo>
                  <a:cubicBezTo>
                    <a:pt x="1213" y="1"/>
                    <a:pt x="1156" y="6"/>
                    <a:pt x="1101" y="19"/>
                  </a:cubicBezTo>
                  <a:cubicBezTo>
                    <a:pt x="251" y="215"/>
                    <a:pt x="0" y="793"/>
                    <a:pt x="0" y="793"/>
                  </a:cubicBezTo>
                  <a:cubicBezTo>
                    <a:pt x="0" y="793"/>
                    <a:pt x="600" y="296"/>
                    <a:pt x="1271" y="296"/>
                  </a:cubicBezTo>
                  <a:cubicBezTo>
                    <a:pt x="1580" y="296"/>
                    <a:pt x="1903" y="400"/>
                    <a:pt x="2191" y="706"/>
                  </a:cubicBezTo>
                  <a:cubicBezTo>
                    <a:pt x="2191" y="706"/>
                    <a:pt x="2226" y="729"/>
                    <a:pt x="2271" y="729"/>
                  </a:cubicBezTo>
                  <a:cubicBezTo>
                    <a:pt x="2301" y="729"/>
                    <a:pt x="2335" y="719"/>
                    <a:pt x="2365" y="684"/>
                  </a:cubicBezTo>
                  <a:cubicBezTo>
                    <a:pt x="2445" y="604"/>
                    <a:pt x="1846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29"/>
            <p:cNvSpPr/>
            <p:nvPr/>
          </p:nvSpPr>
          <p:spPr>
            <a:xfrm>
              <a:off x="3554001" y="2180598"/>
              <a:ext cx="58846" cy="24246"/>
            </a:xfrm>
            <a:custGeom>
              <a:avLst/>
              <a:gdLst/>
              <a:ahLst/>
              <a:cxnLst/>
              <a:rect l="l" t="t" r="r" b="b"/>
              <a:pathLst>
                <a:path w="1614" h="665" extrusionOk="0">
                  <a:moveTo>
                    <a:pt x="807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65"/>
                    <a:pt x="807" y="665"/>
                  </a:cubicBezTo>
                  <a:cubicBezTo>
                    <a:pt x="1254" y="665"/>
                    <a:pt x="1613" y="523"/>
                    <a:pt x="1613" y="338"/>
                  </a:cubicBezTo>
                  <a:cubicBezTo>
                    <a:pt x="1613" y="153"/>
                    <a:pt x="1254" y="0"/>
                    <a:pt x="807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29"/>
            <p:cNvSpPr/>
            <p:nvPr/>
          </p:nvSpPr>
          <p:spPr>
            <a:xfrm>
              <a:off x="3679567" y="2178593"/>
              <a:ext cx="58846" cy="24683"/>
            </a:xfrm>
            <a:custGeom>
              <a:avLst/>
              <a:gdLst/>
              <a:ahLst/>
              <a:cxnLst/>
              <a:rect l="l" t="t" r="r" b="b"/>
              <a:pathLst>
                <a:path w="1614" h="677" extrusionOk="0">
                  <a:moveTo>
                    <a:pt x="807" y="1"/>
                  </a:moveTo>
                  <a:cubicBezTo>
                    <a:pt x="360" y="1"/>
                    <a:pt x="0" y="153"/>
                    <a:pt x="0" y="339"/>
                  </a:cubicBezTo>
                  <a:cubicBezTo>
                    <a:pt x="0" y="524"/>
                    <a:pt x="360" y="676"/>
                    <a:pt x="807" y="676"/>
                  </a:cubicBezTo>
                  <a:cubicBezTo>
                    <a:pt x="1254" y="676"/>
                    <a:pt x="1613" y="524"/>
                    <a:pt x="1613" y="339"/>
                  </a:cubicBezTo>
                  <a:cubicBezTo>
                    <a:pt x="1613" y="153"/>
                    <a:pt x="1254" y="1"/>
                    <a:pt x="807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29"/>
            <p:cNvSpPr/>
            <p:nvPr/>
          </p:nvSpPr>
          <p:spPr>
            <a:xfrm>
              <a:off x="3641430" y="2140857"/>
              <a:ext cx="29423" cy="93629"/>
            </a:xfrm>
            <a:custGeom>
              <a:avLst/>
              <a:gdLst/>
              <a:ahLst/>
              <a:cxnLst/>
              <a:rect l="l" t="t" r="r" b="b"/>
              <a:pathLst>
                <a:path w="807" h="2568" extrusionOk="0">
                  <a:moveTo>
                    <a:pt x="338" y="0"/>
                  </a:moveTo>
                  <a:cubicBezTo>
                    <a:pt x="338" y="1"/>
                    <a:pt x="567" y="1602"/>
                    <a:pt x="599" y="1918"/>
                  </a:cubicBezTo>
                  <a:cubicBezTo>
                    <a:pt x="632" y="2224"/>
                    <a:pt x="0" y="2529"/>
                    <a:pt x="131" y="2561"/>
                  </a:cubicBezTo>
                  <a:cubicBezTo>
                    <a:pt x="144" y="2565"/>
                    <a:pt x="160" y="2567"/>
                    <a:pt x="179" y="2567"/>
                  </a:cubicBezTo>
                  <a:cubicBezTo>
                    <a:pt x="366" y="2567"/>
                    <a:pt x="806" y="2371"/>
                    <a:pt x="806" y="1995"/>
                  </a:cubicBezTo>
                  <a:cubicBezTo>
                    <a:pt x="806" y="1581"/>
                    <a:pt x="338" y="1"/>
                    <a:pt x="33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29"/>
            <p:cNvSpPr/>
            <p:nvPr/>
          </p:nvSpPr>
          <p:spPr>
            <a:xfrm>
              <a:off x="3623930" y="2261246"/>
              <a:ext cx="55674" cy="18303"/>
            </a:xfrm>
            <a:custGeom>
              <a:avLst/>
              <a:gdLst/>
              <a:ahLst/>
              <a:cxnLst/>
              <a:rect l="l" t="t" r="r" b="b"/>
              <a:pathLst>
                <a:path w="1527" h="502" extrusionOk="0">
                  <a:moveTo>
                    <a:pt x="1526" y="1"/>
                  </a:moveTo>
                  <a:cubicBezTo>
                    <a:pt x="1526" y="1"/>
                    <a:pt x="1024" y="164"/>
                    <a:pt x="735" y="164"/>
                  </a:cubicBezTo>
                  <a:cubicBezTo>
                    <a:pt x="726" y="164"/>
                    <a:pt x="717" y="164"/>
                    <a:pt x="709" y="164"/>
                  </a:cubicBezTo>
                  <a:cubicBezTo>
                    <a:pt x="426" y="142"/>
                    <a:pt x="1" y="44"/>
                    <a:pt x="1" y="44"/>
                  </a:cubicBezTo>
                  <a:lnTo>
                    <a:pt x="1" y="44"/>
                  </a:lnTo>
                  <a:cubicBezTo>
                    <a:pt x="1" y="44"/>
                    <a:pt x="415" y="491"/>
                    <a:pt x="687" y="502"/>
                  </a:cubicBezTo>
                  <a:cubicBezTo>
                    <a:pt x="1090" y="502"/>
                    <a:pt x="1526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29"/>
            <p:cNvSpPr/>
            <p:nvPr/>
          </p:nvSpPr>
          <p:spPr>
            <a:xfrm>
              <a:off x="3847644" y="1170165"/>
              <a:ext cx="299628" cy="135121"/>
            </a:xfrm>
            <a:custGeom>
              <a:avLst/>
              <a:gdLst/>
              <a:ahLst/>
              <a:cxnLst/>
              <a:rect l="l" t="t" r="r" b="b"/>
              <a:pathLst>
                <a:path w="8218" h="3706" extrusionOk="0">
                  <a:moveTo>
                    <a:pt x="4163" y="0"/>
                  </a:moveTo>
                  <a:cubicBezTo>
                    <a:pt x="2877" y="0"/>
                    <a:pt x="338" y="1559"/>
                    <a:pt x="175" y="2049"/>
                  </a:cubicBezTo>
                  <a:cubicBezTo>
                    <a:pt x="0" y="2540"/>
                    <a:pt x="76" y="3706"/>
                    <a:pt x="76" y="3706"/>
                  </a:cubicBezTo>
                  <a:cubicBezTo>
                    <a:pt x="76" y="3706"/>
                    <a:pt x="1689" y="1275"/>
                    <a:pt x="4163" y="1254"/>
                  </a:cubicBezTo>
                  <a:cubicBezTo>
                    <a:pt x="4169" y="1254"/>
                    <a:pt x="4174" y="1254"/>
                    <a:pt x="4180" y="1254"/>
                  </a:cubicBezTo>
                  <a:cubicBezTo>
                    <a:pt x="6644" y="1254"/>
                    <a:pt x="8217" y="3706"/>
                    <a:pt x="8217" y="3706"/>
                  </a:cubicBezTo>
                  <a:cubicBezTo>
                    <a:pt x="8217" y="3706"/>
                    <a:pt x="8185" y="1853"/>
                    <a:pt x="8054" y="1515"/>
                  </a:cubicBezTo>
                  <a:cubicBezTo>
                    <a:pt x="7934" y="1188"/>
                    <a:pt x="5460" y="0"/>
                    <a:pt x="4163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29"/>
            <p:cNvSpPr/>
            <p:nvPr/>
          </p:nvSpPr>
          <p:spPr>
            <a:xfrm>
              <a:off x="2502223" y="2444819"/>
              <a:ext cx="272648" cy="203884"/>
            </a:xfrm>
            <a:custGeom>
              <a:avLst/>
              <a:gdLst/>
              <a:ahLst/>
              <a:cxnLst/>
              <a:rect l="l" t="t" r="r" b="b"/>
              <a:pathLst>
                <a:path w="7478" h="5592" extrusionOk="0">
                  <a:moveTo>
                    <a:pt x="4569" y="1"/>
                  </a:moveTo>
                  <a:cubicBezTo>
                    <a:pt x="3159" y="1"/>
                    <a:pt x="1608" y="187"/>
                    <a:pt x="88" y="731"/>
                  </a:cubicBezTo>
                  <a:cubicBezTo>
                    <a:pt x="66" y="818"/>
                    <a:pt x="45" y="905"/>
                    <a:pt x="45" y="1014"/>
                  </a:cubicBezTo>
                  <a:cubicBezTo>
                    <a:pt x="1" y="1799"/>
                    <a:pt x="361" y="3096"/>
                    <a:pt x="720" y="4185"/>
                  </a:cubicBezTo>
                  <a:cubicBezTo>
                    <a:pt x="906" y="4752"/>
                    <a:pt x="1091" y="5253"/>
                    <a:pt x="1211" y="5591"/>
                  </a:cubicBezTo>
                  <a:lnTo>
                    <a:pt x="1374" y="5591"/>
                  </a:lnTo>
                  <a:lnTo>
                    <a:pt x="1309" y="2812"/>
                  </a:lnTo>
                  <a:cubicBezTo>
                    <a:pt x="1309" y="2812"/>
                    <a:pt x="1385" y="2583"/>
                    <a:pt x="1581" y="2474"/>
                  </a:cubicBezTo>
                  <a:cubicBezTo>
                    <a:pt x="1788" y="2354"/>
                    <a:pt x="2933" y="589"/>
                    <a:pt x="2933" y="589"/>
                  </a:cubicBezTo>
                  <a:cubicBezTo>
                    <a:pt x="2933" y="589"/>
                    <a:pt x="4143" y="914"/>
                    <a:pt x="5203" y="914"/>
                  </a:cubicBezTo>
                  <a:cubicBezTo>
                    <a:pt x="5473" y="914"/>
                    <a:pt x="5734" y="893"/>
                    <a:pt x="5962" y="840"/>
                  </a:cubicBezTo>
                  <a:cubicBezTo>
                    <a:pt x="6823" y="643"/>
                    <a:pt x="7314" y="371"/>
                    <a:pt x="7477" y="251"/>
                  </a:cubicBezTo>
                  <a:cubicBezTo>
                    <a:pt x="6642" y="109"/>
                    <a:pt x="5646" y="1"/>
                    <a:pt x="4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29"/>
            <p:cNvSpPr/>
            <p:nvPr/>
          </p:nvSpPr>
          <p:spPr>
            <a:xfrm>
              <a:off x="2778001" y="2454736"/>
              <a:ext cx="104130" cy="193967"/>
            </a:xfrm>
            <a:custGeom>
              <a:avLst/>
              <a:gdLst/>
              <a:ahLst/>
              <a:cxnLst/>
              <a:rect l="l" t="t" r="r" b="b"/>
              <a:pathLst>
                <a:path w="2856" h="5320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470"/>
                    <a:pt x="665" y="2170"/>
                    <a:pt x="938" y="2682"/>
                  </a:cubicBezTo>
                  <a:cubicBezTo>
                    <a:pt x="1134" y="3063"/>
                    <a:pt x="1199" y="4502"/>
                    <a:pt x="1210" y="5319"/>
                  </a:cubicBezTo>
                  <a:lnTo>
                    <a:pt x="1363" y="5319"/>
                  </a:lnTo>
                  <a:cubicBezTo>
                    <a:pt x="1493" y="4927"/>
                    <a:pt x="1690" y="4426"/>
                    <a:pt x="1897" y="3881"/>
                  </a:cubicBezTo>
                  <a:cubicBezTo>
                    <a:pt x="2343" y="2715"/>
                    <a:pt x="2856" y="1363"/>
                    <a:pt x="2856" y="568"/>
                  </a:cubicBezTo>
                  <a:cubicBezTo>
                    <a:pt x="2856" y="415"/>
                    <a:pt x="2747" y="284"/>
                    <a:pt x="2561" y="175"/>
                  </a:cubicBezTo>
                  <a:lnTo>
                    <a:pt x="2561" y="426"/>
                  </a:lnTo>
                  <a:lnTo>
                    <a:pt x="2550" y="426"/>
                  </a:lnTo>
                  <a:cubicBezTo>
                    <a:pt x="2561" y="491"/>
                    <a:pt x="2561" y="557"/>
                    <a:pt x="2561" y="611"/>
                  </a:cubicBezTo>
                  <a:cubicBezTo>
                    <a:pt x="2561" y="717"/>
                    <a:pt x="2550" y="752"/>
                    <a:pt x="2536" y="752"/>
                  </a:cubicBezTo>
                  <a:cubicBezTo>
                    <a:pt x="2507" y="752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29"/>
            <p:cNvSpPr/>
            <p:nvPr/>
          </p:nvSpPr>
          <p:spPr>
            <a:xfrm>
              <a:off x="2695749" y="-71931"/>
              <a:ext cx="40544" cy="45757"/>
            </a:xfrm>
            <a:custGeom>
              <a:avLst/>
              <a:gdLst/>
              <a:ahLst/>
              <a:cxnLst/>
              <a:rect l="l" t="t" r="r" b="b"/>
              <a:pathLst>
                <a:path w="1112" h="1255" extrusionOk="0">
                  <a:moveTo>
                    <a:pt x="306" y="1"/>
                  </a:moveTo>
                  <a:cubicBezTo>
                    <a:pt x="415" y="273"/>
                    <a:pt x="491" y="535"/>
                    <a:pt x="491" y="676"/>
                  </a:cubicBezTo>
                  <a:cubicBezTo>
                    <a:pt x="469" y="1058"/>
                    <a:pt x="0" y="1254"/>
                    <a:pt x="0" y="1254"/>
                  </a:cubicBezTo>
                  <a:cubicBezTo>
                    <a:pt x="0" y="1254"/>
                    <a:pt x="1112" y="1232"/>
                    <a:pt x="1068" y="851"/>
                  </a:cubicBezTo>
                  <a:cubicBezTo>
                    <a:pt x="1047" y="687"/>
                    <a:pt x="829" y="339"/>
                    <a:pt x="600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29"/>
            <p:cNvSpPr/>
            <p:nvPr/>
          </p:nvSpPr>
          <p:spPr>
            <a:xfrm>
              <a:off x="3204721" y="2261282"/>
              <a:ext cx="437921" cy="410467"/>
            </a:xfrm>
            <a:custGeom>
              <a:avLst/>
              <a:gdLst/>
              <a:ahLst/>
              <a:cxnLst/>
              <a:rect l="l" t="t" r="r" b="b"/>
              <a:pathLst>
                <a:path w="12011" h="11258" extrusionOk="0">
                  <a:moveTo>
                    <a:pt x="7907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12" y="189"/>
                    <a:pt x="3966" y="189"/>
                  </a:cubicBezTo>
                  <a:cubicBezTo>
                    <a:pt x="3902" y="189"/>
                    <a:pt x="3837" y="191"/>
                    <a:pt x="3772" y="196"/>
                  </a:cubicBezTo>
                  <a:cubicBezTo>
                    <a:pt x="1832" y="337"/>
                    <a:pt x="3358" y="2561"/>
                    <a:pt x="3358" y="2561"/>
                  </a:cubicBezTo>
                  <a:cubicBezTo>
                    <a:pt x="3358" y="2561"/>
                    <a:pt x="2104" y="2593"/>
                    <a:pt x="1254" y="3389"/>
                  </a:cubicBezTo>
                  <a:cubicBezTo>
                    <a:pt x="121" y="4468"/>
                    <a:pt x="1" y="6691"/>
                    <a:pt x="579" y="8587"/>
                  </a:cubicBezTo>
                  <a:cubicBezTo>
                    <a:pt x="676" y="8516"/>
                    <a:pt x="782" y="8475"/>
                    <a:pt x="888" y="8475"/>
                  </a:cubicBezTo>
                  <a:cubicBezTo>
                    <a:pt x="960" y="8475"/>
                    <a:pt x="1032" y="8493"/>
                    <a:pt x="1102" y="8533"/>
                  </a:cubicBezTo>
                  <a:cubicBezTo>
                    <a:pt x="1123" y="8544"/>
                    <a:pt x="1134" y="8544"/>
                    <a:pt x="1156" y="8555"/>
                  </a:cubicBezTo>
                  <a:lnTo>
                    <a:pt x="1516" y="10527"/>
                  </a:lnTo>
                  <a:cubicBezTo>
                    <a:pt x="1516" y="10527"/>
                    <a:pt x="2072" y="8511"/>
                    <a:pt x="1712" y="7061"/>
                  </a:cubicBezTo>
                  <a:lnTo>
                    <a:pt x="1712" y="7061"/>
                  </a:lnTo>
                  <a:cubicBezTo>
                    <a:pt x="1712" y="7062"/>
                    <a:pt x="4112" y="7892"/>
                    <a:pt x="5738" y="7892"/>
                  </a:cubicBezTo>
                  <a:cubicBezTo>
                    <a:pt x="5788" y="7892"/>
                    <a:pt x="5837" y="7891"/>
                    <a:pt x="5886" y="7890"/>
                  </a:cubicBezTo>
                  <a:cubicBezTo>
                    <a:pt x="6954" y="7857"/>
                    <a:pt x="6845" y="7029"/>
                    <a:pt x="6845" y="7029"/>
                  </a:cubicBezTo>
                  <a:lnTo>
                    <a:pt x="6845" y="7029"/>
                  </a:lnTo>
                  <a:cubicBezTo>
                    <a:pt x="6845" y="7029"/>
                    <a:pt x="7816" y="8349"/>
                    <a:pt x="8627" y="8349"/>
                  </a:cubicBezTo>
                  <a:cubicBezTo>
                    <a:pt x="8688" y="8349"/>
                    <a:pt x="8748" y="8342"/>
                    <a:pt x="8807" y="8326"/>
                  </a:cubicBezTo>
                  <a:cubicBezTo>
                    <a:pt x="8807" y="8326"/>
                    <a:pt x="8861" y="9732"/>
                    <a:pt x="9014" y="10625"/>
                  </a:cubicBezTo>
                  <a:lnTo>
                    <a:pt x="9177" y="11257"/>
                  </a:lnTo>
                  <a:lnTo>
                    <a:pt x="9232" y="11007"/>
                  </a:lnTo>
                  <a:lnTo>
                    <a:pt x="9253" y="10625"/>
                  </a:lnTo>
                  <a:lnTo>
                    <a:pt x="9428" y="9110"/>
                  </a:lnTo>
                  <a:cubicBezTo>
                    <a:pt x="9636" y="8991"/>
                    <a:pt x="9816" y="8940"/>
                    <a:pt x="9969" y="8940"/>
                  </a:cubicBezTo>
                  <a:cubicBezTo>
                    <a:pt x="10209" y="8940"/>
                    <a:pt x="10383" y="9066"/>
                    <a:pt x="10496" y="9252"/>
                  </a:cubicBezTo>
                  <a:cubicBezTo>
                    <a:pt x="10921" y="8565"/>
                    <a:pt x="11477" y="7857"/>
                    <a:pt x="11673" y="7160"/>
                  </a:cubicBezTo>
                  <a:cubicBezTo>
                    <a:pt x="12011" y="5961"/>
                    <a:pt x="11368" y="4664"/>
                    <a:pt x="11368" y="4664"/>
                  </a:cubicBezTo>
                  <a:cubicBezTo>
                    <a:pt x="11368" y="4664"/>
                    <a:pt x="10670" y="1362"/>
                    <a:pt x="8676" y="250"/>
                  </a:cubicBezTo>
                  <a:cubicBezTo>
                    <a:pt x="8360" y="74"/>
                    <a:pt x="8108" y="0"/>
                    <a:pt x="7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29"/>
            <p:cNvSpPr/>
            <p:nvPr/>
          </p:nvSpPr>
          <p:spPr>
            <a:xfrm>
              <a:off x="4031618" y="141065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0" y="218"/>
                  </a:moveTo>
                  <a:cubicBezTo>
                    <a:pt x="0" y="142"/>
                    <a:pt x="0" y="76"/>
                    <a:pt x="0" y="0"/>
                  </a:cubicBezTo>
                  <a:cubicBezTo>
                    <a:pt x="0" y="76"/>
                    <a:pt x="0" y="142"/>
                    <a:pt x="0" y="218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29"/>
            <p:cNvSpPr/>
            <p:nvPr/>
          </p:nvSpPr>
          <p:spPr>
            <a:xfrm>
              <a:off x="4031618" y="132314"/>
              <a:ext cx="36" cy="5979"/>
            </a:xfrm>
            <a:custGeom>
              <a:avLst/>
              <a:gdLst/>
              <a:ahLst/>
              <a:cxnLst/>
              <a:rect l="l" t="t" r="r" b="b"/>
              <a:pathLst>
                <a:path w="1" h="164" extrusionOk="0">
                  <a:moveTo>
                    <a:pt x="0" y="164"/>
                  </a:moveTo>
                  <a:cubicBezTo>
                    <a:pt x="0" y="109"/>
                    <a:pt x="0" y="55"/>
                    <a:pt x="0" y="0"/>
                  </a:cubicBezTo>
                  <a:cubicBezTo>
                    <a:pt x="0" y="55"/>
                    <a:pt x="0" y="109"/>
                    <a:pt x="0" y="164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29"/>
            <p:cNvSpPr/>
            <p:nvPr/>
          </p:nvSpPr>
          <p:spPr>
            <a:xfrm>
              <a:off x="4031618" y="121194"/>
              <a:ext cx="36" cy="8386"/>
            </a:xfrm>
            <a:custGeom>
              <a:avLst/>
              <a:gdLst/>
              <a:ahLst/>
              <a:cxnLst/>
              <a:rect l="l" t="t" r="r" b="b"/>
              <a:pathLst>
                <a:path w="1" h="230" extrusionOk="0">
                  <a:moveTo>
                    <a:pt x="0" y="0"/>
                  </a:moveTo>
                  <a:cubicBezTo>
                    <a:pt x="0" y="77"/>
                    <a:pt x="0" y="153"/>
                    <a:pt x="0" y="229"/>
                  </a:cubicBezTo>
                  <a:cubicBezTo>
                    <a:pt x="0" y="153"/>
                    <a:pt x="0" y="77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29"/>
            <p:cNvSpPr/>
            <p:nvPr/>
          </p:nvSpPr>
          <p:spPr>
            <a:xfrm>
              <a:off x="4164330" y="109673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0" y="0"/>
                  </a:moveTo>
                  <a:cubicBezTo>
                    <a:pt x="0" y="66"/>
                    <a:pt x="0" y="142"/>
                    <a:pt x="0" y="218"/>
                  </a:cubicBezTo>
                  <a:cubicBezTo>
                    <a:pt x="0" y="142"/>
                    <a:pt x="0" y="66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29"/>
            <p:cNvSpPr/>
            <p:nvPr/>
          </p:nvSpPr>
          <p:spPr>
            <a:xfrm>
              <a:off x="4163929" y="121996"/>
              <a:ext cx="36" cy="7183"/>
            </a:xfrm>
            <a:custGeom>
              <a:avLst/>
              <a:gdLst/>
              <a:ahLst/>
              <a:cxnLst/>
              <a:rect l="l" t="t" r="r" b="b"/>
              <a:pathLst>
                <a:path w="1" h="197" extrusionOk="0">
                  <a:moveTo>
                    <a:pt x="0" y="0"/>
                  </a:moveTo>
                  <a:cubicBezTo>
                    <a:pt x="0" y="65"/>
                    <a:pt x="0" y="131"/>
                    <a:pt x="0" y="196"/>
                  </a:cubicBezTo>
                  <a:cubicBezTo>
                    <a:pt x="0" y="131"/>
                    <a:pt x="0" y="65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29"/>
            <p:cNvSpPr/>
            <p:nvPr/>
          </p:nvSpPr>
          <p:spPr>
            <a:xfrm>
              <a:off x="4031618" y="112845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0" y="218"/>
                  </a:moveTo>
                  <a:cubicBezTo>
                    <a:pt x="0" y="142"/>
                    <a:pt x="0" y="66"/>
                    <a:pt x="0" y="0"/>
                  </a:cubicBezTo>
                  <a:cubicBezTo>
                    <a:pt x="0" y="66"/>
                    <a:pt x="0" y="142"/>
                    <a:pt x="0" y="218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29"/>
            <p:cNvSpPr/>
            <p:nvPr/>
          </p:nvSpPr>
          <p:spPr>
            <a:xfrm>
              <a:off x="4163929" y="134283"/>
              <a:ext cx="36" cy="7219"/>
            </a:xfrm>
            <a:custGeom>
              <a:avLst/>
              <a:gdLst/>
              <a:ahLst/>
              <a:cxnLst/>
              <a:rect l="l" t="t" r="r" b="b"/>
              <a:pathLst>
                <a:path w="1" h="198" extrusionOk="0">
                  <a:moveTo>
                    <a:pt x="0" y="1"/>
                  </a:moveTo>
                  <a:cubicBezTo>
                    <a:pt x="0" y="66"/>
                    <a:pt x="0" y="132"/>
                    <a:pt x="0" y="197"/>
                  </a:cubicBezTo>
                  <a:cubicBezTo>
                    <a:pt x="0" y="132"/>
                    <a:pt x="0" y="66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29"/>
            <p:cNvSpPr/>
            <p:nvPr/>
          </p:nvSpPr>
          <p:spPr>
            <a:xfrm>
              <a:off x="4031618" y="110074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0" y="76"/>
                  </a:moveTo>
                  <a:cubicBezTo>
                    <a:pt x="0" y="55"/>
                    <a:pt x="0" y="22"/>
                    <a:pt x="0" y="0"/>
                  </a:cubicBezTo>
                  <a:cubicBezTo>
                    <a:pt x="0" y="22"/>
                    <a:pt x="0" y="55"/>
                    <a:pt x="0" y="76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29"/>
            <p:cNvSpPr/>
            <p:nvPr/>
          </p:nvSpPr>
          <p:spPr>
            <a:xfrm>
              <a:off x="4031618" y="120793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cubicBezTo>
                    <a:pt x="0" y="11"/>
                    <a:pt x="0" y="0"/>
                    <a:pt x="0" y="0"/>
                  </a:cubicBezTo>
                  <a:cubicBezTo>
                    <a:pt x="0" y="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29"/>
            <p:cNvSpPr/>
            <p:nvPr/>
          </p:nvSpPr>
          <p:spPr>
            <a:xfrm>
              <a:off x="4163929" y="117621"/>
              <a:ext cx="438" cy="4412"/>
            </a:xfrm>
            <a:custGeom>
              <a:avLst/>
              <a:gdLst/>
              <a:ahLst/>
              <a:cxnLst/>
              <a:rect l="l" t="t" r="r" b="b"/>
              <a:pathLst>
                <a:path w="12" h="121" extrusionOk="0">
                  <a:moveTo>
                    <a:pt x="11" y="0"/>
                  </a:moveTo>
                  <a:cubicBezTo>
                    <a:pt x="0" y="33"/>
                    <a:pt x="0" y="76"/>
                    <a:pt x="0" y="120"/>
                  </a:cubicBezTo>
                  <a:cubicBezTo>
                    <a:pt x="0" y="76"/>
                    <a:pt x="0" y="33"/>
                    <a:pt x="11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29"/>
            <p:cNvSpPr/>
            <p:nvPr/>
          </p:nvSpPr>
          <p:spPr>
            <a:xfrm>
              <a:off x="4164330" y="105298"/>
              <a:ext cx="401" cy="4412"/>
            </a:xfrm>
            <a:custGeom>
              <a:avLst/>
              <a:gdLst/>
              <a:ahLst/>
              <a:cxnLst/>
              <a:rect l="l" t="t" r="r" b="b"/>
              <a:pathLst>
                <a:path w="11" h="121" extrusionOk="0">
                  <a:moveTo>
                    <a:pt x="11" y="0"/>
                  </a:moveTo>
                  <a:cubicBezTo>
                    <a:pt x="0" y="33"/>
                    <a:pt x="0" y="77"/>
                    <a:pt x="0" y="120"/>
                  </a:cubicBezTo>
                  <a:cubicBezTo>
                    <a:pt x="0" y="77"/>
                    <a:pt x="0" y="33"/>
                    <a:pt x="11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29"/>
            <p:cNvSpPr/>
            <p:nvPr/>
          </p:nvSpPr>
          <p:spPr>
            <a:xfrm>
              <a:off x="4031618" y="138257"/>
              <a:ext cx="36" cy="2844"/>
            </a:xfrm>
            <a:custGeom>
              <a:avLst/>
              <a:gdLst/>
              <a:ahLst/>
              <a:cxnLst/>
              <a:rect l="l" t="t" r="r" b="b"/>
              <a:pathLst>
                <a:path w="1" h="78" extrusionOk="0">
                  <a:moveTo>
                    <a:pt x="0" y="77"/>
                  </a:moveTo>
                  <a:cubicBezTo>
                    <a:pt x="0" y="55"/>
                    <a:pt x="0" y="23"/>
                    <a:pt x="0" y="1"/>
                  </a:cubicBezTo>
                  <a:cubicBezTo>
                    <a:pt x="0" y="23"/>
                    <a:pt x="0" y="55"/>
                    <a:pt x="0" y="77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29"/>
            <p:cNvSpPr/>
            <p:nvPr/>
          </p:nvSpPr>
          <p:spPr>
            <a:xfrm>
              <a:off x="4031618" y="149013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cubicBezTo>
                    <a:pt x="0" y="11"/>
                    <a:pt x="0" y="0"/>
                    <a:pt x="0" y="0"/>
                  </a:cubicBezTo>
                  <a:cubicBezTo>
                    <a:pt x="0" y="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29"/>
            <p:cNvSpPr/>
            <p:nvPr/>
          </p:nvSpPr>
          <p:spPr>
            <a:xfrm>
              <a:off x="4163929" y="141466"/>
              <a:ext cx="438" cy="3610"/>
            </a:xfrm>
            <a:custGeom>
              <a:avLst/>
              <a:gdLst/>
              <a:ahLst/>
              <a:cxnLst/>
              <a:rect l="l" t="t" r="r" b="b"/>
              <a:pathLst>
                <a:path w="12" h="99" extrusionOk="0">
                  <a:moveTo>
                    <a:pt x="11" y="98"/>
                  </a:moveTo>
                  <a:cubicBezTo>
                    <a:pt x="0" y="65"/>
                    <a:pt x="0" y="33"/>
                    <a:pt x="0" y="0"/>
                  </a:cubicBezTo>
                  <a:cubicBezTo>
                    <a:pt x="0" y="33"/>
                    <a:pt x="0" y="65"/>
                    <a:pt x="11" y="98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29"/>
            <p:cNvSpPr/>
            <p:nvPr/>
          </p:nvSpPr>
          <p:spPr>
            <a:xfrm>
              <a:off x="4163929" y="129142"/>
              <a:ext cx="36" cy="5177"/>
            </a:xfrm>
            <a:custGeom>
              <a:avLst/>
              <a:gdLst/>
              <a:ahLst/>
              <a:cxnLst/>
              <a:rect l="l" t="t" r="r" b="b"/>
              <a:pathLst>
                <a:path w="1" h="142" extrusionOk="0">
                  <a:moveTo>
                    <a:pt x="0" y="142"/>
                  </a:moveTo>
                  <a:cubicBezTo>
                    <a:pt x="0" y="98"/>
                    <a:pt x="0" y="44"/>
                    <a:pt x="0" y="0"/>
                  </a:cubicBezTo>
                  <a:cubicBezTo>
                    <a:pt x="0" y="44"/>
                    <a:pt x="0" y="98"/>
                    <a:pt x="0" y="14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29"/>
            <p:cNvSpPr/>
            <p:nvPr/>
          </p:nvSpPr>
          <p:spPr>
            <a:xfrm>
              <a:off x="4031618" y="129543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0" y="0"/>
                  </a:moveTo>
                  <a:cubicBezTo>
                    <a:pt x="0" y="22"/>
                    <a:pt x="0" y="44"/>
                    <a:pt x="0" y="76"/>
                  </a:cubicBezTo>
                  <a:cubicBezTo>
                    <a:pt x="0" y="44"/>
                    <a:pt x="0" y="22"/>
                    <a:pt x="0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29"/>
            <p:cNvSpPr/>
            <p:nvPr/>
          </p:nvSpPr>
          <p:spPr>
            <a:xfrm>
              <a:off x="3898104" y="2371718"/>
              <a:ext cx="378710" cy="276987"/>
            </a:xfrm>
            <a:custGeom>
              <a:avLst/>
              <a:gdLst/>
              <a:ahLst/>
              <a:cxnLst/>
              <a:rect l="l" t="t" r="r" b="b"/>
              <a:pathLst>
                <a:path w="10387" h="7597" extrusionOk="0">
                  <a:moveTo>
                    <a:pt x="5155" y="0"/>
                  </a:moveTo>
                  <a:cubicBezTo>
                    <a:pt x="3215" y="0"/>
                    <a:pt x="1188" y="1918"/>
                    <a:pt x="1188" y="1918"/>
                  </a:cubicBezTo>
                  <a:cubicBezTo>
                    <a:pt x="1188" y="1918"/>
                    <a:pt x="717" y="944"/>
                    <a:pt x="539" y="944"/>
                  </a:cubicBezTo>
                  <a:cubicBezTo>
                    <a:pt x="511" y="944"/>
                    <a:pt x="490" y="968"/>
                    <a:pt x="480" y="1025"/>
                  </a:cubicBezTo>
                  <a:cubicBezTo>
                    <a:pt x="414" y="1428"/>
                    <a:pt x="818" y="1907"/>
                    <a:pt x="818" y="1907"/>
                  </a:cubicBezTo>
                  <a:cubicBezTo>
                    <a:pt x="818" y="1907"/>
                    <a:pt x="644" y="1880"/>
                    <a:pt x="456" y="1880"/>
                  </a:cubicBezTo>
                  <a:cubicBezTo>
                    <a:pt x="237" y="1880"/>
                    <a:pt x="0" y="1917"/>
                    <a:pt x="0" y="2082"/>
                  </a:cubicBezTo>
                  <a:cubicBezTo>
                    <a:pt x="0" y="2387"/>
                    <a:pt x="556" y="2539"/>
                    <a:pt x="556" y="2539"/>
                  </a:cubicBezTo>
                  <a:cubicBezTo>
                    <a:pt x="556" y="2539"/>
                    <a:pt x="578" y="3455"/>
                    <a:pt x="589" y="4501"/>
                  </a:cubicBezTo>
                  <a:cubicBezTo>
                    <a:pt x="600" y="5318"/>
                    <a:pt x="1210" y="6724"/>
                    <a:pt x="1482" y="7313"/>
                  </a:cubicBezTo>
                  <a:cubicBezTo>
                    <a:pt x="1559" y="7487"/>
                    <a:pt x="1602" y="7596"/>
                    <a:pt x="1602" y="7596"/>
                  </a:cubicBezTo>
                  <a:cubicBezTo>
                    <a:pt x="1602" y="7585"/>
                    <a:pt x="1602" y="7509"/>
                    <a:pt x="1602" y="7389"/>
                  </a:cubicBezTo>
                  <a:cubicBezTo>
                    <a:pt x="1602" y="7051"/>
                    <a:pt x="1613" y="6386"/>
                    <a:pt x="1700" y="6190"/>
                  </a:cubicBezTo>
                  <a:cubicBezTo>
                    <a:pt x="1820" y="5918"/>
                    <a:pt x="2583" y="4370"/>
                    <a:pt x="2561" y="4087"/>
                  </a:cubicBezTo>
                  <a:lnTo>
                    <a:pt x="2561" y="4087"/>
                  </a:lnTo>
                  <a:cubicBezTo>
                    <a:pt x="2561" y="4087"/>
                    <a:pt x="4316" y="5090"/>
                    <a:pt x="5460" y="5253"/>
                  </a:cubicBezTo>
                  <a:cubicBezTo>
                    <a:pt x="6045" y="5337"/>
                    <a:pt x="6475" y="5384"/>
                    <a:pt x="6733" y="5384"/>
                  </a:cubicBezTo>
                  <a:cubicBezTo>
                    <a:pt x="6976" y="5384"/>
                    <a:pt x="7065" y="5343"/>
                    <a:pt x="6986" y="5253"/>
                  </a:cubicBezTo>
                  <a:cubicBezTo>
                    <a:pt x="6823" y="5068"/>
                    <a:pt x="6681" y="4817"/>
                    <a:pt x="6681" y="4817"/>
                  </a:cubicBezTo>
                  <a:lnTo>
                    <a:pt x="6681" y="4817"/>
                  </a:lnTo>
                  <a:cubicBezTo>
                    <a:pt x="6681" y="4817"/>
                    <a:pt x="7329" y="5177"/>
                    <a:pt x="7750" y="5177"/>
                  </a:cubicBezTo>
                  <a:cubicBezTo>
                    <a:pt x="7792" y="5177"/>
                    <a:pt x="7832" y="5174"/>
                    <a:pt x="7869" y="5166"/>
                  </a:cubicBezTo>
                  <a:lnTo>
                    <a:pt x="8283" y="5068"/>
                  </a:lnTo>
                  <a:cubicBezTo>
                    <a:pt x="8283" y="5068"/>
                    <a:pt x="8719" y="6757"/>
                    <a:pt x="8860" y="6964"/>
                  </a:cubicBezTo>
                  <a:lnTo>
                    <a:pt x="8991" y="7160"/>
                  </a:lnTo>
                  <a:lnTo>
                    <a:pt x="8991" y="7596"/>
                  </a:lnTo>
                  <a:lnTo>
                    <a:pt x="9177" y="7596"/>
                  </a:lnTo>
                  <a:cubicBezTo>
                    <a:pt x="9242" y="7433"/>
                    <a:pt x="9318" y="7247"/>
                    <a:pt x="9394" y="7051"/>
                  </a:cubicBezTo>
                  <a:cubicBezTo>
                    <a:pt x="9536" y="6713"/>
                    <a:pt x="9667" y="6343"/>
                    <a:pt x="9754" y="6049"/>
                  </a:cubicBezTo>
                  <a:cubicBezTo>
                    <a:pt x="9972" y="5297"/>
                    <a:pt x="10386" y="3204"/>
                    <a:pt x="9863" y="2180"/>
                  </a:cubicBezTo>
                  <a:cubicBezTo>
                    <a:pt x="9209" y="916"/>
                    <a:pt x="6615" y="0"/>
                    <a:pt x="5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29"/>
            <p:cNvSpPr/>
            <p:nvPr/>
          </p:nvSpPr>
          <p:spPr>
            <a:xfrm>
              <a:off x="2176423" y="2112237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1"/>
                  </a:moveTo>
                  <a:cubicBezTo>
                    <a:pt x="142" y="1"/>
                    <a:pt x="0" y="186"/>
                    <a:pt x="0" y="426"/>
                  </a:cubicBezTo>
                  <a:cubicBezTo>
                    <a:pt x="0" y="655"/>
                    <a:pt x="142" y="840"/>
                    <a:pt x="327" y="840"/>
                  </a:cubicBezTo>
                  <a:cubicBezTo>
                    <a:pt x="513" y="840"/>
                    <a:pt x="665" y="655"/>
                    <a:pt x="665" y="426"/>
                  </a:cubicBezTo>
                  <a:cubicBezTo>
                    <a:pt x="665" y="186"/>
                    <a:pt x="513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29"/>
            <p:cNvSpPr/>
            <p:nvPr/>
          </p:nvSpPr>
          <p:spPr>
            <a:xfrm>
              <a:off x="2296811" y="2112237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1" y="186"/>
                    <a:pt x="1" y="426"/>
                  </a:cubicBezTo>
                  <a:cubicBezTo>
                    <a:pt x="1" y="655"/>
                    <a:pt x="153" y="840"/>
                    <a:pt x="338" y="840"/>
                  </a:cubicBezTo>
                  <a:cubicBezTo>
                    <a:pt x="524" y="840"/>
                    <a:pt x="676" y="655"/>
                    <a:pt x="676" y="426"/>
                  </a:cubicBezTo>
                  <a:cubicBezTo>
                    <a:pt x="676" y="186"/>
                    <a:pt x="524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29"/>
            <p:cNvSpPr/>
            <p:nvPr/>
          </p:nvSpPr>
          <p:spPr>
            <a:xfrm>
              <a:off x="2163698" y="2162696"/>
              <a:ext cx="57279" cy="23881"/>
            </a:xfrm>
            <a:custGeom>
              <a:avLst/>
              <a:gdLst/>
              <a:ahLst/>
              <a:cxnLst/>
              <a:rect l="l" t="t" r="r" b="b"/>
              <a:pathLst>
                <a:path w="1571" h="655" extrusionOk="0">
                  <a:moveTo>
                    <a:pt x="785" y="1"/>
                  </a:moveTo>
                  <a:cubicBezTo>
                    <a:pt x="349" y="1"/>
                    <a:pt x="1" y="153"/>
                    <a:pt x="1" y="328"/>
                  </a:cubicBezTo>
                  <a:cubicBezTo>
                    <a:pt x="1" y="502"/>
                    <a:pt x="349" y="655"/>
                    <a:pt x="785" y="655"/>
                  </a:cubicBezTo>
                  <a:cubicBezTo>
                    <a:pt x="1210" y="655"/>
                    <a:pt x="1570" y="502"/>
                    <a:pt x="1570" y="328"/>
                  </a:cubicBezTo>
                  <a:cubicBezTo>
                    <a:pt x="1570" y="153"/>
                    <a:pt x="1210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29"/>
            <p:cNvSpPr/>
            <p:nvPr/>
          </p:nvSpPr>
          <p:spPr>
            <a:xfrm>
              <a:off x="2285290" y="2161129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1" y="142"/>
                    <a:pt x="1" y="316"/>
                  </a:cubicBezTo>
                  <a:cubicBezTo>
                    <a:pt x="1" y="502"/>
                    <a:pt x="349" y="643"/>
                    <a:pt x="785" y="643"/>
                  </a:cubicBezTo>
                  <a:cubicBezTo>
                    <a:pt x="1221" y="643"/>
                    <a:pt x="1570" y="502"/>
                    <a:pt x="1570" y="316"/>
                  </a:cubicBezTo>
                  <a:cubicBezTo>
                    <a:pt x="1570" y="142"/>
                    <a:pt x="1221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29"/>
            <p:cNvSpPr/>
            <p:nvPr/>
          </p:nvSpPr>
          <p:spPr>
            <a:xfrm>
              <a:off x="3894786" y="1386697"/>
              <a:ext cx="64133" cy="19142"/>
            </a:xfrm>
            <a:custGeom>
              <a:avLst/>
              <a:gdLst/>
              <a:ahLst/>
              <a:cxnLst/>
              <a:rect l="l" t="t" r="r" b="b"/>
              <a:pathLst>
                <a:path w="1759" h="525" extrusionOk="0">
                  <a:moveTo>
                    <a:pt x="1061" y="1"/>
                  </a:moveTo>
                  <a:cubicBezTo>
                    <a:pt x="843" y="1"/>
                    <a:pt x="494" y="328"/>
                    <a:pt x="375" y="328"/>
                  </a:cubicBezTo>
                  <a:cubicBezTo>
                    <a:pt x="326" y="323"/>
                    <a:pt x="249" y="317"/>
                    <a:pt x="180" y="317"/>
                  </a:cubicBezTo>
                  <a:cubicBezTo>
                    <a:pt x="81" y="317"/>
                    <a:pt x="0" y="330"/>
                    <a:pt x="59" y="382"/>
                  </a:cubicBezTo>
                  <a:cubicBezTo>
                    <a:pt x="59" y="382"/>
                    <a:pt x="201" y="524"/>
                    <a:pt x="299" y="524"/>
                  </a:cubicBezTo>
                  <a:cubicBezTo>
                    <a:pt x="302" y="524"/>
                    <a:pt x="306" y="524"/>
                    <a:pt x="309" y="524"/>
                  </a:cubicBezTo>
                  <a:cubicBezTo>
                    <a:pt x="412" y="514"/>
                    <a:pt x="689" y="271"/>
                    <a:pt x="1004" y="271"/>
                  </a:cubicBezTo>
                  <a:cubicBezTo>
                    <a:pt x="1023" y="271"/>
                    <a:pt x="1042" y="271"/>
                    <a:pt x="1061" y="273"/>
                  </a:cubicBezTo>
                  <a:cubicBezTo>
                    <a:pt x="1331" y="309"/>
                    <a:pt x="1527" y="472"/>
                    <a:pt x="1630" y="472"/>
                  </a:cubicBezTo>
                  <a:cubicBezTo>
                    <a:pt x="1652" y="472"/>
                    <a:pt x="1669" y="465"/>
                    <a:pt x="1682" y="448"/>
                  </a:cubicBezTo>
                  <a:cubicBezTo>
                    <a:pt x="1759" y="360"/>
                    <a:pt x="1268" y="1"/>
                    <a:pt x="1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29"/>
            <p:cNvSpPr/>
            <p:nvPr/>
          </p:nvSpPr>
          <p:spPr>
            <a:xfrm>
              <a:off x="4052655" y="1383926"/>
              <a:ext cx="64170" cy="19105"/>
            </a:xfrm>
            <a:custGeom>
              <a:avLst/>
              <a:gdLst/>
              <a:ahLst/>
              <a:cxnLst/>
              <a:rect l="l" t="t" r="r" b="b"/>
              <a:pathLst>
                <a:path w="1760" h="524" extrusionOk="0">
                  <a:moveTo>
                    <a:pt x="709" y="0"/>
                  </a:moveTo>
                  <a:cubicBezTo>
                    <a:pt x="491" y="0"/>
                    <a:pt x="1" y="349"/>
                    <a:pt x="77" y="447"/>
                  </a:cubicBezTo>
                  <a:cubicBezTo>
                    <a:pt x="89" y="461"/>
                    <a:pt x="105" y="467"/>
                    <a:pt x="124" y="467"/>
                  </a:cubicBezTo>
                  <a:cubicBezTo>
                    <a:pt x="225" y="467"/>
                    <a:pt x="425" y="300"/>
                    <a:pt x="709" y="273"/>
                  </a:cubicBezTo>
                  <a:cubicBezTo>
                    <a:pt x="728" y="271"/>
                    <a:pt x="746" y="270"/>
                    <a:pt x="764" y="270"/>
                  </a:cubicBezTo>
                  <a:cubicBezTo>
                    <a:pt x="1070" y="270"/>
                    <a:pt x="1347" y="513"/>
                    <a:pt x="1450" y="524"/>
                  </a:cubicBezTo>
                  <a:cubicBezTo>
                    <a:pt x="1559" y="524"/>
                    <a:pt x="1701" y="371"/>
                    <a:pt x="1701" y="371"/>
                  </a:cubicBezTo>
                  <a:cubicBezTo>
                    <a:pt x="1759" y="319"/>
                    <a:pt x="1679" y="306"/>
                    <a:pt x="1579" y="306"/>
                  </a:cubicBezTo>
                  <a:cubicBezTo>
                    <a:pt x="1511" y="306"/>
                    <a:pt x="1433" y="312"/>
                    <a:pt x="1385" y="317"/>
                  </a:cubicBezTo>
                  <a:cubicBezTo>
                    <a:pt x="1383" y="317"/>
                    <a:pt x="1381" y="317"/>
                    <a:pt x="1379" y="317"/>
                  </a:cubicBezTo>
                  <a:cubicBezTo>
                    <a:pt x="1253" y="317"/>
                    <a:pt x="913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29"/>
            <p:cNvSpPr/>
            <p:nvPr/>
          </p:nvSpPr>
          <p:spPr>
            <a:xfrm>
              <a:off x="2926974" y="749971"/>
              <a:ext cx="89072" cy="17756"/>
            </a:xfrm>
            <a:custGeom>
              <a:avLst/>
              <a:gdLst/>
              <a:ahLst/>
              <a:cxnLst/>
              <a:rect l="l" t="t" r="r" b="b"/>
              <a:pathLst>
                <a:path w="2443" h="487" extrusionOk="0">
                  <a:moveTo>
                    <a:pt x="2327" y="1"/>
                  </a:moveTo>
                  <a:cubicBezTo>
                    <a:pt x="2261" y="1"/>
                    <a:pt x="2157" y="32"/>
                    <a:pt x="1995" y="137"/>
                  </a:cubicBezTo>
                  <a:cubicBezTo>
                    <a:pt x="1860" y="222"/>
                    <a:pt x="1650" y="253"/>
                    <a:pt x="1422" y="253"/>
                  </a:cubicBezTo>
                  <a:cubicBezTo>
                    <a:pt x="951" y="253"/>
                    <a:pt x="402" y="123"/>
                    <a:pt x="263" y="71"/>
                  </a:cubicBezTo>
                  <a:cubicBezTo>
                    <a:pt x="225" y="59"/>
                    <a:pt x="176" y="51"/>
                    <a:pt x="131" y="51"/>
                  </a:cubicBezTo>
                  <a:cubicBezTo>
                    <a:pt x="58" y="51"/>
                    <a:pt x="0" y="72"/>
                    <a:pt x="34" y="126"/>
                  </a:cubicBezTo>
                  <a:cubicBezTo>
                    <a:pt x="97" y="220"/>
                    <a:pt x="787" y="487"/>
                    <a:pt x="1422" y="487"/>
                  </a:cubicBezTo>
                  <a:cubicBezTo>
                    <a:pt x="1446" y="487"/>
                    <a:pt x="1470" y="486"/>
                    <a:pt x="1494" y="486"/>
                  </a:cubicBezTo>
                  <a:cubicBezTo>
                    <a:pt x="2159" y="453"/>
                    <a:pt x="2442" y="71"/>
                    <a:pt x="2442" y="71"/>
                  </a:cubicBezTo>
                  <a:cubicBezTo>
                    <a:pt x="2442" y="71"/>
                    <a:pt x="2427" y="1"/>
                    <a:pt x="2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29"/>
            <p:cNvSpPr/>
            <p:nvPr/>
          </p:nvSpPr>
          <p:spPr>
            <a:xfrm>
              <a:off x="2973605" y="629364"/>
              <a:ext cx="35293" cy="91442"/>
            </a:xfrm>
            <a:custGeom>
              <a:avLst/>
              <a:gdLst/>
              <a:ahLst/>
              <a:cxnLst/>
              <a:rect l="l" t="t" r="r" b="b"/>
              <a:pathLst>
                <a:path w="968" h="2508" extrusionOk="0">
                  <a:moveTo>
                    <a:pt x="95" y="1"/>
                  </a:moveTo>
                  <a:lnTo>
                    <a:pt x="95" y="1"/>
                  </a:lnTo>
                  <a:cubicBezTo>
                    <a:pt x="95" y="1"/>
                    <a:pt x="400" y="1134"/>
                    <a:pt x="564" y="1374"/>
                  </a:cubicBezTo>
                  <a:cubicBezTo>
                    <a:pt x="727" y="1625"/>
                    <a:pt x="673" y="2061"/>
                    <a:pt x="368" y="2191"/>
                  </a:cubicBezTo>
                  <a:cubicBezTo>
                    <a:pt x="62" y="2308"/>
                    <a:pt x="1" y="2464"/>
                    <a:pt x="165" y="2464"/>
                  </a:cubicBezTo>
                  <a:cubicBezTo>
                    <a:pt x="171" y="2464"/>
                    <a:pt x="177" y="2464"/>
                    <a:pt x="182" y="2464"/>
                  </a:cubicBezTo>
                  <a:cubicBezTo>
                    <a:pt x="368" y="2453"/>
                    <a:pt x="662" y="2508"/>
                    <a:pt x="815" y="1919"/>
                  </a:cubicBezTo>
                  <a:cubicBezTo>
                    <a:pt x="967" y="1320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29"/>
            <p:cNvSpPr/>
            <p:nvPr/>
          </p:nvSpPr>
          <p:spPr>
            <a:xfrm>
              <a:off x="3534131" y="2648663"/>
              <a:ext cx="7985" cy="21876"/>
            </a:xfrm>
            <a:custGeom>
              <a:avLst/>
              <a:gdLst/>
              <a:ahLst/>
              <a:cxnLst/>
              <a:rect l="l" t="t" r="r" b="b"/>
              <a:pathLst>
                <a:path w="219" h="600" extrusionOk="0">
                  <a:moveTo>
                    <a:pt x="1" y="0"/>
                  </a:moveTo>
                  <a:cubicBezTo>
                    <a:pt x="44" y="262"/>
                    <a:pt x="88" y="480"/>
                    <a:pt x="142" y="600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E66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29"/>
            <p:cNvSpPr/>
            <p:nvPr/>
          </p:nvSpPr>
          <p:spPr>
            <a:xfrm>
              <a:off x="4583101" y="2659673"/>
              <a:ext cx="66394" cy="21657"/>
            </a:xfrm>
            <a:custGeom>
              <a:avLst/>
              <a:gdLst/>
              <a:ahLst/>
              <a:cxnLst/>
              <a:rect l="l" t="t" r="r" b="b"/>
              <a:pathLst>
                <a:path w="1821" h="594" extrusionOk="0">
                  <a:moveTo>
                    <a:pt x="997" y="1"/>
                  </a:moveTo>
                  <a:cubicBezTo>
                    <a:pt x="415" y="1"/>
                    <a:pt x="22" y="494"/>
                    <a:pt x="22" y="494"/>
                  </a:cubicBezTo>
                  <a:cubicBezTo>
                    <a:pt x="0" y="566"/>
                    <a:pt x="20" y="594"/>
                    <a:pt x="69" y="594"/>
                  </a:cubicBezTo>
                  <a:cubicBezTo>
                    <a:pt x="232" y="594"/>
                    <a:pt x="721" y="273"/>
                    <a:pt x="982" y="265"/>
                  </a:cubicBezTo>
                  <a:cubicBezTo>
                    <a:pt x="991" y="264"/>
                    <a:pt x="1001" y="264"/>
                    <a:pt x="1010" y="264"/>
                  </a:cubicBezTo>
                  <a:cubicBezTo>
                    <a:pt x="1322" y="264"/>
                    <a:pt x="1592" y="583"/>
                    <a:pt x="1698" y="583"/>
                  </a:cubicBezTo>
                  <a:cubicBezTo>
                    <a:pt x="1703" y="583"/>
                    <a:pt x="1708" y="582"/>
                    <a:pt x="1712" y="581"/>
                  </a:cubicBezTo>
                  <a:cubicBezTo>
                    <a:pt x="1821" y="548"/>
                    <a:pt x="1679" y="58"/>
                    <a:pt x="1069" y="3"/>
                  </a:cubicBezTo>
                  <a:cubicBezTo>
                    <a:pt x="1044" y="2"/>
                    <a:pt x="1020" y="1"/>
                    <a:pt x="99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29"/>
            <p:cNvSpPr/>
            <p:nvPr/>
          </p:nvSpPr>
          <p:spPr>
            <a:xfrm>
              <a:off x="2822482" y="266929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29"/>
            <p:cNvSpPr/>
            <p:nvPr/>
          </p:nvSpPr>
          <p:spPr>
            <a:xfrm>
              <a:off x="4225910" y="2648663"/>
              <a:ext cx="6782" cy="14730"/>
            </a:xfrm>
            <a:custGeom>
              <a:avLst/>
              <a:gdLst/>
              <a:ahLst/>
              <a:cxnLst/>
              <a:rect l="l" t="t" r="r" b="b"/>
              <a:pathLst>
                <a:path w="186" h="404" extrusionOk="0">
                  <a:moveTo>
                    <a:pt x="0" y="0"/>
                  </a:moveTo>
                  <a:lnTo>
                    <a:pt x="0" y="55"/>
                  </a:lnTo>
                  <a:lnTo>
                    <a:pt x="0" y="403"/>
                  </a:lnTo>
                  <a:cubicBezTo>
                    <a:pt x="0" y="403"/>
                    <a:pt x="44" y="305"/>
                    <a:pt x="109" y="153"/>
                  </a:cubicBezTo>
                  <a:cubicBezTo>
                    <a:pt x="131" y="109"/>
                    <a:pt x="153" y="55"/>
                    <a:pt x="186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29"/>
            <p:cNvSpPr/>
            <p:nvPr/>
          </p:nvSpPr>
          <p:spPr>
            <a:xfrm>
              <a:off x="4082479" y="2643084"/>
              <a:ext cx="579349" cy="390632"/>
            </a:xfrm>
            <a:custGeom>
              <a:avLst/>
              <a:gdLst/>
              <a:ahLst/>
              <a:cxnLst/>
              <a:rect l="l" t="t" r="r" b="b"/>
              <a:pathLst>
                <a:path w="15890" h="10714" extrusionOk="0">
                  <a:moveTo>
                    <a:pt x="5656" y="1"/>
                  </a:moveTo>
                  <a:lnTo>
                    <a:pt x="5547" y="153"/>
                  </a:lnTo>
                  <a:lnTo>
                    <a:pt x="0" y="153"/>
                  </a:lnTo>
                  <a:lnTo>
                    <a:pt x="708" y="3728"/>
                  </a:lnTo>
                  <a:lnTo>
                    <a:pt x="2332" y="7804"/>
                  </a:lnTo>
                  <a:lnTo>
                    <a:pt x="8511" y="10713"/>
                  </a:lnTo>
                  <a:lnTo>
                    <a:pt x="14015" y="8763"/>
                  </a:lnTo>
                  <a:lnTo>
                    <a:pt x="15617" y="7063"/>
                  </a:lnTo>
                  <a:lnTo>
                    <a:pt x="15890" y="3183"/>
                  </a:lnTo>
                  <a:lnTo>
                    <a:pt x="14080" y="153"/>
                  </a:lnTo>
                  <a:lnTo>
                    <a:pt x="10920" y="153"/>
                  </a:lnTo>
                  <a:lnTo>
                    <a:pt x="107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29"/>
            <p:cNvSpPr/>
            <p:nvPr/>
          </p:nvSpPr>
          <p:spPr>
            <a:xfrm>
              <a:off x="3437587" y="2639912"/>
              <a:ext cx="636191" cy="423191"/>
            </a:xfrm>
            <a:custGeom>
              <a:avLst/>
              <a:gdLst/>
              <a:ahLst/>
              <a:cxnLst/>
              <a:rect l="l" t="t" r="r" b="b"/>
              <a:pathLst>
                <a:path w="17449" h="11607" extrusionOk="0">
                  <a:moveTo>
                    <a:pt x="4272" y="0"/>
                  </a:moveTo>
                  <a:lnTo>
                    <a:pt x="4000" y="240"/>
                  </a:lnTo>
                  <a:lnTo>
                    <a:pt x="1526" y="240"/>
                  </a:lnTo>
                  <a:lnTo>
                    <a:pt x="0" y="6921"/>
                  </a:lnTo>
                  <a:lnTo>
                    <a:pt x="6724" y="11607"/>
                  </a:lnTo>
                  <a:lnTo>
                    <a:pt x="17448" y="8861"/>
                  </a:lnTo>
                  <a:lnTo>
                    <a:pt x="16576" y="240"/>
                  </a:lnTo>
                  <a:lnTo>
                    <a:pt x="12838" y="240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29"/>
            <p:cNvSpPr/>
            <p:nvPr/>
          </p:nvSpPr>
          <p:spPr>
            <a:xfrm>
              <a:off x="2717588" y="2635537"/>
              <a:ext cx="628643" cy="411305"/>
            </a:xfrm>
            <a:custGeom>
              <a:avLst/>
              <a:gdLst/>
              <a:ahLst/>
              <a:cxnLst/>
              <a:rect l="l" t="t" r="r" b="b"/>
              <a:pathLst>
                <a:path w="17242" h="11281" extrusionOk="0">
                  <a:moveTo>
                    <a:pt x="3968" y="1"/>
                  </a:moveTo>
                  <a:lnTo>
                    <a:pt x="3728" y="360"/>
                  </a:lnTo>
                  <a:lnTo>
                    <a:pt x="1" y="360"/>
                  </a:lnTo>
                  <a:lnTo>
                    <a:pt x="1" y="9188"/>
                  </a:lnTo>
                  <a:lnTo>
                    <a:pt x="3859" y="11280"/>
                  </a:lnTo>
                  <a:lnTo>
                    <a:pt x="10278" y="11117"/>
                  </a:lnTo>
                  <a:lnTo>
                    <a:pt x="16806" y="7880"/>
                  </a:lnTo>
                  <a:lnTo>
                    <a:pt x="17242" y="3804"/>
                  </a:lnTo>
                  <a:lnTo>
                    <a:pt x="16174" y="360"/>
                  </a:lnTo>
                  <a:lnTo>
                    <a:pt x="13395" y="360"/>
                  </a:lnTo>
                  <a:lnTo>
                    <a:pt x="130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29"/>
            <p:cNvSpPr/>
            <p:nvPr/>
          </p:nvSpPr>
          <p:spPr>
            <a:xfrm>
              <a:off x="1986105" y="2627188"/>
              <a:ext cx="672723" cy="493960"/>
            </a:xfrm>
            <a:custGeom>
              <a:avLst/>
              <a:gdLst/>
              <a:ahLst/>
              <a:cxnLst/>
              <a:rect l="l" t="t" r="r" b="b"/>
              <a:pathLst>
                <a:path w="18451" h="13548" extrusionOk="0">
                  <a:moveTo>
                    <a:pt x="4479" y="1"/>
                  </a:moveTo>
                  <a:lnTo>
                    <a:pt x="4109" y="589"/>
                  </a:lnTo>
                  <a:lnTo>
                    <a:pt x="0" y="589"/>
                  </a:lnTo>
                  <a:lnTo>
                    <a:pt x="1700" y="11346"/>
                  </a:lnTo>
                  <a:lnTo>
                    <a:pt x="4349" y="12632"/>
                  </a:lnTo>
                  <a:lnTo>
                    <a:pt x="8904" y="13547"/>
                  </a:lnTo>
                  <a:lnTo>
                    <a:pt x="13220" y="12359"/>
                  </a:lnTo>
                  <a:lnTo>
                    <a:pt x="18451" y="8109"/>
                  </a:lnTo>
                  <a:lnTo>
                    <a:pt x="17917" y="589"/>
                  </a:lnTo>
                  <a:lnTo>
                    <a:pt x="14375" y="589"/>
                  </a:lnTo>
                  <a:lnTo>
                    <a:pt x="14375" y="153"/>
                  </a:lnTo>
                  <a:lnTo>
                    <a:pt x="44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29"/>
            <p:cNvSpPr/>
            <p:nvPr/>
          </p:nvSpPr>
          <p:spPr>
            <a:xfrm>
              <a:off x="2882494" y="2880289"/>
              <a:ext cx="961231" cy="1044652"/>
            </a:xfrm>
            <a:custGeom>
              <a:avLst/>
              <a:gdLst/>
              <a:ahLst/>
              <a:cxnLst/>
              <a:rect l="l" t="t" r="r" b="b"/>
              <a:pathLst>
                <a:path w="26364" h="28652" extrusionOk="0">
                  <a:moveTo>
                    <a:pt x="11542" y="1"/>
                  </a:moveTo>
                  <a:cubicBezTo>
                    <a:pt x="11541" y="1"/>
                    <a:pt x="3739" y="2213"/>
                    <a:pt x="1722" y="3924"/>
                  </a:cubicBezTo>
                  <a:cubicBezTo>
                    <a:pt x="1090" y="4458"/>
                    <a:pt x="1" y="6758"/>
                    <a:pt x="1" y="6758"/>
                  </a:cubicBezTo>
                  <a:lnTo>
                    <a:pt x="1733" y="9417"/>
                  </a:lnTo>
                  <a:lnTo>
                    <a:pt x="1853" y="22396"/>
                  </a:lnTo>
                  <a:lnTo>
                    <a:pt x="8381" y="28652"/>
                  </a:lnTo>
                  <a:lnTo>
                    <a:pt x="23628" y="25273"/>
                  </a:lnTo>
                  <a:lnTo>
                    <a:pt x="26363" y="3641"/>
                  </a:lnTo>
                  <a:cubicBezTo>
                    <a:pt x="23715" y="1897"/>
                    <a:pt x="17198" y="241"/>
                    <a:pt x="17198" y="241"/>
                  </a:cubicBezTo>
                  <a:lnTo>
                    <a:pt x="16969" y="230"/>
                  </a:lnTo>
                  <a:lnTo>
                    <a:pt x="16969" y="230"/>
                  </a:lnTo>
                  <a:cubicBezTo>
                    <a:pt x="17002" y="687"/>
                    <a:pt x="17034" y="1003"/>
                    <a:pt x="17034" y="1058"/>
                  </a:cubicBezTo>
                  <a:cubicBezTo>
                    <a:pt x="17034" y="1252"/>
                    <a:pt x="15320" y="2481"/>
                    <a:pt x="14001" y="2481"/>
                  </a:cubicBezTo>
                  <a:cubicBezTo>
                    <a:pt x="13913" y="2481"/>
                    <a:pt x="13827" y="2475"/>
                    <a:pt x="13743" y="2464"/>
                  </a:cubicBezTo>
                  <a:cubicBezTo>
                    <a:pt x="11945" y="2213"/>
                    <a:pt x="11498" y="971"/>
                    <a:pt x="11498" y="971"/>
                  </a:cubicBezTo>
                  <a:lnTo>
                    <a:pt x="115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29"/>
            <p:cNvSpPr/>
            <p:nvPr/>
          </p:nvSpPr>
          <p:spPr>
            <a:xfrm>
              <a:off x="3064061" y="2933957"/>
              <a:ext cx="639399" cy="107703"/>
            </a:xfrm>
            <a:custGeom>
              <a:avLst/>
              <a:gdLst/>
              <a:ahLst/>
              <a:cxnLst/>
              <a:rect l="l" t="t" r="r" b="b"/>
              <a:pathLst>
                <a:path w="17537" h="2954" extrusionOk="0">
                  <a:moveTo>
                    <a:pt x="16381" y="0"/>
                  </a:moveTo>
                  <a:cubicBezTo>
                    <a:pt x="14273" y="1149"/>
                    <a:pt x="11707" y="2063"/>
                    <a:pt x="8909" y="2063"/>
                  </a:cubicBezTo>
                  <a:cubicBezTo>
                    <a:pt x="8813" y="2063"/>
                    <a:pt x="8718" y="2062"/>
                    <a:pt x="8621" y="2060"/>
                  </a:cubicBezTo>
                  <a:cubicBezTo>
                    <a:pt x="5559" y="1983"/>
                    <a:pt x="3085" y="1242"/>
                    <a:pt x="1145" y="305"/>
                  </a:cubicBezTo>
                  <a:cubicBezTo>
                    <a:pt x="764" y="447"/>
                    <a:pt x="372" y="599"/>
                    <a:pt x="1" y="752"/>
                  </a:cubicBezTo>
                  <a:cubicBezTo>
                    <a:pt x="2115" y="1896"/>
                    <a:pt x="4960" y="2866"/>
                    <a:pt x="8600" y="2953"/>
                  </a:cubicBezTo>
                  <a:lnTo>
                    <a:pt x="8927" y="2953"/>
                  </a:lnTo>
                  <a:cubicBezTo>
                    <a:pt x="12240" y="2953"/>
                    <a:pt x="15204" y="1776"/>
                    <a:pt x="17536" y="403"/>
                  </a:cubicBezTo>
                  <a:cubicBezTo>
                    <a:pt x="17155" y="262"/>
                    <a:pt x="16762" y="131"/>
                    <a:pt x="16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29"/>
            <p:cNvSpPr/>
            <p:nvPr/>
          </p:nvSpPr>
          <p:spPr>
            <a:xfrm>
              <a:off x="2948047" y="3494591"/>
              <a:ext cx="831689" cy="207822"/>
            </a:xfrm>
            <a:custGeom>
              <a:avLst/>
              <a:gdLst/>
              <a:ahLst/>
              <a:cxnLst/>
              <a:rect l="l" t="t" r="r" b="b"/>
              <a:pathLst>
                <a:path w="22811" h="5700" extrusionOk="0">
                  <a:moveTo>
                    <a:pt x="1" y="0"/>
                  </a:moveTo>
                  <a:lnTo>
                    <a:pt x="12" y="1264"/>
                  </a:lnTo>
                  <a:cubicBezTo>
                    <a:pt x="2017" y="3063"/>
                    <a:pt x="5842" y="5558"/>
                    <a:pt x="11782" y="5689"/>
                  </a:cubicBezTo>
                  <a:cubicBezTo>
                    <a:pt x="11891" y="5700"/>
                    <a:pt x="12000" y="5700"/>
                    <a:pt x="12109" y="5700"/>
                  </a:cubicBezTo>
                  <a:cubicBezTo>
                    <a:pt x="16424" y="5700"/>
                    <a:pt x="20151" y="3695"/>
                    <a:pt x="22658" y="1864"/>
                  </a:cubicBezTo>
                  <a:lnTo>
                    <a:pt x="22811" y="589"/>
                  </a:lnTo>
                  <a:lnTo>
                    <a:pt x="22811" y="589"/>
                  </a:lnTo>
                  <a:cubicBezTo>
                    <a:pt x="20434" y="2465"/>
                    <a:pt x="16567" y="4799"/>
                    <a:pt x="12106" y="4799"/>
                  </a:cubicBezTo>
                  <a:cubicBezTo>
                    <a:pt x="12005" y="4799"/>
                    <a:pt x="11905" y="4798"/>
                    <a:pt x="11803" y="4795"/>
                  </a:cubicBezTo>
                  <a:cubicBezTo>
                    <a:pt x="5493" y="4654"/>
                    <a:pt x="1646" y="164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29"/>
            <p:cNvSpPr/>
            <p:nvPr/>
          </p:nvSpPr>
          <p:spPr>
            <a:xfrm>
              <a:off x="2946881" y="3383318"/>
              <a:ext cx="848752" cy="209062"/>
            </a:xfrm>
            <a:custGeom>
              <a:avLst/>
              <a:gdLst/>
              <a:ahLst/>
              <a:cxnLst/>
              <a:rect l="l" t="t" r="r" b="b"/>
              <a:pathLst>
                <a:path w="23279" h="5734" extrusionOk="0">
                  <a:moveTo>
                    <a:pt x="0" y="1"/>
                  </a:moveTo>
                  <a:lnTo>
                    <a:pt x="22" y="1276"/>
                  </a:lnTo>
                  <a:cubicBezTo>
                    <a:pt x="2005" y="3063"/>
                    <a:pt x="5841" y="5581"/>
                    <a:pt x="11814" y="5722"/>
                  </a:cubicBezTo>
                  <a:cubicBezTo>
                    <a:pt x="11923" y="5733"/>
                    <a:pt x="12032" y="5733"/>
                    <a:pt x="12141" y="5733"/>
                  </a:cubicBezTo>
                  <a:cubicBezTo>
                    <a:pt x="16707" y="5733"/>
                    <a:pt x="20608" y="3488"/>
                    <a:pt x="23104" y="1581"/>
                  </a:cubicBezTo>
                  <a:lnTo>
                    <a:pt x="23279" y="284"/>
                  </a:lnTo>
                  <a:lnTo>
                    <a:pt x="23279" y="284"/>
                  </a:lnTo>
                  <a:cubicBezTo>
                    <a:pt x="20943" y="2193"/>
                    <a:pt x="16875" y="4832"/>
                    <a:pt x="12147" y="4832"/>
                  </a:cubicBezTo>
                  <a:cubicBezTo>
                    <a:pt x="12044" y="4832"/>
                    <a:pt x="11940" y="4831"/>
                    <a:pt x="11835" y="4829"/>
                  </a:cubicBezTo>
                  <a:cubicBezTo>
                    <a:pt x="5493" y="4687"/>
                    <a:pt x="1635" y="16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29"/>
            <p:cNvSpPr/>
            <p:nvPr/>
          </p:nvSpPr>
          <p:spPr>
            <a:xfrm>
              <a:off x="2892046" y="3125842"/>
              <a:ext cx="934579" cy="246397"/>
            </a:xfrm>
            <a:custGeom>
              <a:avLst/>
              <a:gdLst/>
              <a:ahLst/>
              <a:cxnLst/>
              <a:rect l="l" t="t" r="r" b="b"/>
              <a:pathLst>
                <a:path w="25633" h="6758" extrusionOk="0">
                  <a:moveTo>
                    <a:pt x="610" y="1"/>
                  </a:moveTo>
                  <a:lnTo>
                    <a:pt x="0" y="426"/>
                  </a:lnTo>
                  <a:lnTo>
                    <a:pt x="687" y="1472"/>
                  </a:lnTo>
                  <a:cubicBezTo>
                    <a:pt x="2300" y="3194"/>
                    <a:pt x="6354" y="6583"/>
                    <a:pt x="13318" y="6747"/>
                  </a:cubicBezTo>
                  <a:cubicBezTo>
                    <a:pt x="13427" y="6747"/>
                    <a:pt x="13536" y="6758"/>
                    <a:pt x="13645" y="6758"/>
                  </a:cubicBezTo>
                  <a:cubicBezTo>
                    <a:pt x="18778" y="6758"/>
                    <a:pt x="23061" y="3935"/>
                    <a:pt x="25469" y="1919"/>
                  </a:cubicBezTo>
                  <a:lnTo>
                    <a:pt x="25633" y="568"/>
                  </a:lnTo>
                  <a:lnTo>
                    <a:pt x="25633" y="568"/>
                  </a:lnTo>
                  <a:cubicBezTo>
                    <a:pt x="23546" y="2451"/>
                    <a:pt x="19023" y="5857"/>
                    <a:pt x="13641" y="5857"/>
                  </a:cubicBezTo>
                  <a:cubicBezTo>
                    <a:pt x="13541" y="5857"/>
                    <a:pt x="13440" y="5855"/>
                    <a:pt x="13339" y="5853"/>
                  </a:cubicBezTo>
                  <a:cubicBezTo>
                    <a:pt x="4686" y="5646"/>
                    <a:pt x="643" y="55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29"/>
            <p:cNvSpPr/>
            <p:nvPr/>
          </p:nvSpPr>
          <p:spPr>
            <a:xfrm>
              <a:off x="2914286" y="3021751"/>
              <a:ext cx="928235" cy="240417"/>
            </a:xfrm>
            <a:custGeom>
              <a:avLst/>
              <a:gdLst/>
              <a:ahLst/>
              <a:cxnLst/>
              <a:rect l="l" t="t" r="r" b="b"/>
              <a:pathLst>
                <a:path w="25459" h="6594" extrusionOk="0">
                  <a:moveTo>
                    <a:pt x="25459" y="0"/>
                  </a:moveTo>
                  <a:lnTo>
                    <a:pt x="25459" y="0"/>
                  </a:lnTo>
                  <a:cubicBezTo>
                    <a:pt x="23616" y="1746"/>
                    <a:pt x="18826" y="5693"/>
                    <a:pt x="13033" y="5693"/>
                  </a:cubicBezTo>
                  <a:cubicBezTo>
                    <a:pt x="12932" y="5693"/>
                    <a:pt x="12831" y="5692"/>
                    <a:pt x="12729" y="5689"/>
                  </a:cubicBezTo>
                  <a:cubicBezTo>
                    <a:pt x="5787" y="5526"/>
                    <a:pt x="1820" y="1908"/>
                    <a:pt x="502" y="436"/>
                  </a:cubicBezTo>
                  <a:cubicBezTo>
                    <a:pt x="338" y="665"/>
                    <a:pt x="164" y="938"/>
                    <a:pt x="0" y="1232"/>
                  </a:cubicBezTo>
                  <a:cubicBezTo>
                    <a:pt x="1559" y="2910"/>
                    <a:pt x="5635" y="6419"/>
                    <a:pt x="12708" y="6583"/>
                  </a:cubicBezTo>
                  <a:cubicBezTo>
                    <a:pt x="12817" y="6583"/>
                    <a:pt x="12926" y="6594"/>
                    <a:pt x="13035" y="6594"/>
                  </a:cubicBezTo>
                  <a:cubicBezTo>
                    <a:pt x="18484" y="6594"/>
                    <a:pt x="22985" y="3401"/>
                    <a:pt x="25284" y="1385"/>
                  </a:cubicBezTo>
                  <a:lnTo>
                    <a:pt x="254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29"/>
            <p:cNvSpPr/>
            <p:nvPr/>
          </p:nvSpPr>
          <p:spPr>
            <a:xfrm>
              <a:off x="2968319" y="2974463"/>
              <a:ext cx="834460" cy="177670"/>
            </a:xfrm>
            <a:custGeom>
              <a:avLst/>
              <a:gdLst/>
              <a:ahLst/>
              <a:cxnLst/>
              <a:rect l="l" t="t" r="r" b="b"/>
              <a:pathLst>
                <a:path w="22887" h="4873" extrusionOk="0">
                  <a:moveTo>
                    <a:pt x="21960" y="1"/>
                  </a:moveTo>
                  <a:cubicBezTo>
                    <a:pt x="19551" y="1824"/>
                    <a:pt x="15816" y="3971"/>
                    <a:pt x="11532" y="3971"/>
                  </a:cubicBezTo>
                  <a:cubicBezTo>
                    <a:pt x="11437" y="3971"/>
                    <a:pt x="11343" y="3970"/>
                    <a:pt x="11247" y="3968"/>
                  </a:cubicBezTo>
                  <a:cubicBezTo>
                    <a:pt x="6343" y="3859"/>
                    <a:pt x="2921" y="2006"/>
                    <a:pt x="872" y="415"/>
                  </a:cubicBezTo>
                  <a:cubicBezTo>
                    <a:pt x="545" y="578"/>
                    <a:pt x="251" y="742"/>
                    <a:pt x="1" y="894"/>
                  </a:cubicBezTo>
                  <a:cubicBezTo>
                    <a:pt x="2115" y="2627"/>
                    <a:pt x="5777" y="4730"/>
                    <a:pt x="11226" y="4861"/>
                  </a:cubicBezTo>
                  <a:cubicBezTo>
                    <a:pt x="11335" y="4861"/>
                    <a:pt x="11444" y="4872"/>
                    <a:pt x="11553" y="4872"/>
                  </a:cubicBezTo>
                  <a:cubicBezTo>
                    <a:pt x="16359" y="4872"/>
                    <a:pt x="20413" y="2398"/>
                    <a:pt x="22887" y="426"/>
                  </a:cubicBezTo>
                  <a:cubicBezTo>
                    <a:pt x="22592" y="284"/>
                    <a:pt x="22287" y="142"/>
                    <a:pt x="219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29"/>
            <p:cNvSpPr/>
            <p:nvPr/>
          </p:nvSpPr>
          <p:spPr>
            <a:xfrm>
              <a:off x="2946079" y="3270476"/>
              <a:ext cx="865050" cy="211833"/>
            </a:xfrm>
            <a:custGeom>
              <a:avLst/>
              <a:gdLst/>
              <a:ahLst/>
              <a:cxnLst/>
              <a:rect l="l" t="t" r="r" b="b"/>
              <a:pathLst>
                <a:path w="23726" h="5810" extrusionOk="0">
                  <a:moveTo>
                    <a:pt x="23726" y="1"/>
                  </a:moveTo>
                  <a:lnTo>
                    <a:pt x="23726" y="1"/>
                  </a:lnTo>
                  <a:cubicBezTo>
                    <a:pt x="21481" y="1925"/>
                    <a:pt x="17201" y="4908"/>
                    <a:pt x="12153" y="4908"/>
                  </a:cubicBezTo>
                  <a:cubicBezTo>
                    <a:pt x="12055" y="4908"/>
                    <a:pt x="11956" y="4907"/>
                    <a:pt x="11857" y="4905"/>
                  </a:cubicBezTo>
                  <a:cubicBezTo>
                    <a:pt x="5471" y="4752"/>
                    <a:pt x="1602" y="1679"/>
                    <a:pt x="0" y="44"/>
                  </a:cubicBezTo>
                  <a:lnTo>
                    <a:pt x="0" y="44"/>
                  </a:lnTo>
                  <a:lnTo>
                    <a:pt x="11" y="1319"/>
                  </a:lnTo>
                  <a:cubicBezTo>
                    <a:pt x="1995" y="3118"/>
                    <a:pt x="5842" y="5657"/>
                    <a:pt x="11836" y="5799"/>
                  </a:cubicBezTo>
                  <a:cubicBezTo>
                    <a:pt x="11945" y="5809"/>
                    <a:pt x="12054" y="5809"/>
                    <a:pt x="12163" y="5809"/>
                  </a:cubicBezTo>
                  <a:cubicBezTo>
                    <a:pt x="17001" y="5809"/>
                    <a:pt x="21088" y="3292"/>
                    <a:pt x="23551" y="1319"/>
                  </a:cubicBezTo>
                  <a:lnTo>
                    <a:pt x="237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29"/>
            <p:cNvSpPr/>
            <p:nvPr/>
          </p:nvSpPr>
          <p:spPr>
            <a:xfrm>
              <a:off x="3683942" y="2904133"/>
              <a:ext cx="768905" cy="979899"/>
            </a:xfrm>
            <a:custGeom>
              <a:avLst/>
              <a:gdLst/>
              <a:ahLst/>
              <a:cxnLst/>
              <a:rect l="l" t="t" r="r" b="b"/>
              <a:pathLst>
                <a:path w="21089" h="26876" extrusionOk="0">
                  <a:moveTo>
                    <a:pt x="9416" y="1"/>
                  </a:moveTo>
                  <a:lnTo>
                    <a:pt x="9416" y="1"/>
                  </a:lnTo>
                  <a:cubicBezTo>
                    <a:pt x="1439" y="720"/>
                    <a:pt x="0" y="7161"/>
                    <a:pt x="0" y="7161"/>
                  </a:cubicBezTo>
                  <a:lnTo>
                    <a:pt x="425" y="24184"/>
                  </a:lnTo>
                  <a:lnTo>
                    <a:pt x="7356" y="26875"/>
                  </a:lnTo>
                  <a:lnTo>
                    <a:pt x="20434" y="22614"/>
                  </a:lnTo>
                  <a:cubicBezTo>
                    <a:pt x="20434" y="22614"/>
                    <a:pt x="21088" y="3826"/>
                    <a:pt x="20107" y="2769"/>
                  </a:cubicBezTo>
                  <a:cubicBezTo>
                    <a:pt x="19279" y="1886"/>
                    <a:pt x="16184" y="469"/>
                    <a:pt x="13285" y="33"/>
                  </a:cubicBezTo>
                  <a:lnTo>
                    <a:pt x="13285" y="33"/>
                  </a:lnTo>
                  <a:cubicBezTo>
                    <a:pt x="13350" y="317"/>
                    <a:pt x="13448" y="535"/>
                    <a:pt x="13590" y="600"/>
                  </a:cubicBezTo>
                  <a:cubicBezTo>
                    <a:pt x="14266" y="960"/>
                    <a:pt x="12598" y="2627"/>
                    <a:pt x="11323" y="2758"/>
                  </a:cubicBezTo>
                  <a:cubicBezTo>
                    <a:pt x="11255" y="2765"/>
                    <a:pt x="11186" y="2769"/>
                    <a:pt x="11118" y="2769"/>
                  </a:cubicBezTo>
                  <a:cubicBezTo>
                    <a:pt x="9909" y="2769"/>
                    <a:pt x="8812" y="1636"/>
                    <a:pt x="8926" y="1265"/>
                  </a:cubicBezTo>
                  <a:cubicBezTo>
                    <a:pt x="9035" y="883"/>
                    <a:pt x="9231" y="720"/>
                    <a:pt x="9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29"/>
            <p:cNvSpPr/>
            <p:nvPr/>
          </p:nvSpPr>
          <p:spPr>
            <a:xfrm>
              <a:off x="3697432" y="2954593"/>
              <a:ext cx="717241" cy="929438"/>
            </a:xfrm>
            <a:custGeom>
              <a:avLst/>
              <a:gdLst/>
              <a:ahLst/>
              <a:cxnLst/>
              <a:rect l="l" t="t" r="r" b="b"/>
              <a:pathLst>
                <a:path w="19672" h="25492" extrusionOk="0">
                  <a:moveTo>
                    <a:pt x="14114" y="1"/>
                  </a:moveTo>
                  <a:cubicBezTo>
                    <a:pt x="13694" y="954"/>
                    <a:pt x="12117" y="2196"/>
                    <a:pt x="10626" y="2196"/>
                  </a:cubicBezTo>
                  <a:cubicBezTo>
                    <a:pt x="10531" y="2196"/>
                    <a:pt x="10437" y="2191"/>
                    <a:pt x="10343" y="2180"/>
                  </a:cubicBezTo>
                  <a:cubicBezTo>
                    <a:pt x="8774" y="1995"/>
                    <a:pt x="8283" y="546"/>
                    <a:pt x="8283" y="546"/>
                  </a:cubicBezTo>
                  <a:cubicBezTo>
                    <a:pt x="8283" y="546"/>
                    <a:pt x="4905" y="1341"/>
                    <a:pt x="3455" y="3837"/>
                  </a:cubicBezTo>
                  <a:cubicBezTo>
                    <a:pt x="2235" y="5907"/>
                    <a:pt x="535" y="16762"/>
                    <a:pt x="1" y="20315"/>
                  </a:cubicBezTo>
                  <a:lnTo>
                    <a:pt x="33" y="21655"/>
                  </a:lnTo>
                  <a:lnTo>
                    <a:pt x="1712" y="23443"/>
                  </a:lnTo>
                  <a:lnTo>
                    <a:pt x="6986" y="25491"/>
                  </a:lnTo>
                  <a:lnTo>
                    <a:pt x="15781" y="22636"/>
                  </a:lnTo>
                  <a:lnTo>
                    <a:pt x="19247" y="20478"/>
                  </a:lnTo>
                  <a:cubicBezTo>
                    <a:pt x="19247" y="20478"/>
                    <a:pt x="19672" y="8316"/>
                    <a:pt x="18168" y="4698"/>
                  </a:cubicBezTo>
                  <a:cubicBezTo>
                    <a:pt x="16664" y="1069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29"/>
            <p:cNvSpPr/>
            <p:nvPr/>
          </p:nvSpPr>
          <p:spPr>
            <a:xfrm>
              <a:off x="4005221" y="2865194"/>
              <a:ext cx="198853" cy="139933"/>
            </a:xfrm>
            <a:custGeom>
              <a:avLst/>
              <a:gdLst/>
              <a:ahLst/>
              <a:cxnLst/>
              <a:rect l="l" t="t" r="r" b="b"/>
              <a:pathLst>
                <a:path w="5454" h="3838" extrusionOk="0">
                  <a:moveTo>
                    <a:pt x="4364" y="1"/>
                  </a:moveTo>
                  <a:cubicBezTo>
                    <a:pt x="3822" y="512"/>
                    <a:pt x="3184" y="966"/>
                    <a:pt x="2657" y="966"/>
                  </a:cubicBezTo>
                  <a:cubicBezTo>
                    <a:pt x="2623" y="966"/>
                    <a:pt x="2589" y="964"/>
                    <a:pt x="2555" y="960"/>
                  </a:cubicBezTo>
                  <a:cubicBezTo>
                    <a:pt x="2021" y="905"/>
                    <a:pt x="1334" y="556"/>
                    <a:pt x="724" y="121"/>
                  </a:cubicBezTo>
                  <a:cubicBezTo>
                    <a:pt x="702" y="447"/>
                    <a:pt x="680" y="753"/>
                    <a:pt x="626" y="971"/>
                  </a:cubicBezTo>
                  <a:cubicBezTo>
                    <a:pt x="615" y="1003"/>
                    <a:pt x="604" y="1036"/>
                    <a:pt x="604" y="1069"/>
                  </a:cubicBezTo>
                  <a:cubicBezTo>
                    <a:pt x="419" y="1788"/>
                    <a:pt x="223" y="1951"/>
                    <a:pt x="114" y="2333"/>
                  </a:cubicBezTo>
                  <a:cubicBezTo>
                    <a:pt x="0" y="2704"/>
                    <a:pt x="1097" y="3837"/>
                    <a:pt x="2306" y="3837"/>
                  </a:cubicBezTo>
                  <a:cubicBezTo>
                    <a:pt x="2374" y="3837"/>
                    <a:pt x="2443" y="3833"/>
                    <a:pt x="2511" y="3826"/>
                  </a:cubicBezTo>
                  <a:cubicBezTo>
                    <a:pt x="3786" y="3695"/>
                    <a:pt x="5454" y="2028"/>
                    <a:pt x="4778" y="1668"/>
                  </a:cubicBezTo>
                  <a:cubicBezTo>
                    <a:pt x="4636" y="1603"/>
                    <a:pt x="4538" y="1385"/>
                    <a:pt x="4473" y="1101"/>
                  </a:cubicBezTo>
                  <a:cubicBezTo>
                    <a:pt x="4408" y="796"/>
                    <a:pt x="4375" y="415"/>
                    <a:pt x="436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29"/>
            <p:cNvSpPr/>
            <p:nvPr/>
          </p:nvSpPr>
          <p:spPr>
            <a:xfrm>
              <a:off x="4030816" y="2811964"/>
              <a:ext cx="134319" cy="88452"/>
            </a:xfrm>
            <a:custGeom>
              <a:avLst/>
              <a:gdLst/>
              <a:ahLst/>
              <a:cxnLst/>
              <a:rect l="l" t="t" r="r" b="b"/>
              <a:pathLst>
                <a:path w="3684" h="2426" extrusionOk="0">
                  <a:moveTo>
                    <a:pt x="3684" y="0"/>
                  </a:moveTo>
                  <a:cubicBezTo>
                    <a:pt x="3140" y="513"/>
                    <a:pt x="2481" y="987"/>
                    <a:pt x="1952" y="987"/>
                  </a:cubicBezTo>
                  <a:cubicBezTo>
                    <a:pt x="1918" y="987"/>
                    <a:pt x="1885" y="985"/>
                    <a:pt x="1853" y="981"/>
                  </a:cubicBezTo>
                  <a:cubicBezTo>
                    <a:pt x="1319" y="927"/>
                    <a:pt x="621" y="578"/>
                    <a:pt x="0" y="131"/>
                  </a:cubicBezTo>
                  <a:lnTo>
                    <a:pt x="0" y="131"/>
                  </a:lnTo>
                  <a:cubicBezTo>
                    <a:pt x="11" y="186"/>
                    <a:pt x="11" y="229"/>
                    <a:pt x="11" y="284"/>
                  </a:cubicBezTo>
                  <a:cubicBezTo>
                    <a:pt x="11" y="305"/>
                    <a:pt x="11" y="327"/>
                    <a:pt x="11" y="349"/>
                  </a:cubicBezTo>
                  <a:cubicBezTo>
                    <a:pt x="11" y="404"/>
                    <a:pt x="22" y="447"/>
                    <a:pt x="22" y="502"/>
                  </a:cubicBezTo>
                  <a:cubicBezTo>
                    <a:pt x="22" y="523"/>
                    <a:pt x="22" y="556"/>
                    <a:pt x="22" y="578"/>
                  </a:cubicBezTo>
                  <a:cubicBezTo>
                    <a:pt x="22" y="643"/>
                    <a:pt x="22" y="720"/>
                    <a:pt x="22" y="796"/>
                  </a:cubicBezTo>
                  <a:cubicBezTo>
                    <a:pt x="22" y="796"/>
                    <a:pt x="22" y="807"/>
                    <a:pt x="22" y="807"/>
                  </a:cubicBezTo>
                  <a:cubicBezTo>
                    <a:pt x="22" y="883"/>
                    <a:pt x="22" y="959"/>
                    <a:pt x="22" y="1036"/>
                  </a:cubicBezTo>
                  <a:cubicBezTo>
                    <a:pt x="22" y="1057"/>
                    <a:pt x="22" y="1079"/>
                    <a:pt x="22" y="1112"/>
                  </a:cubicBezTo>
                  <a:cubicBezTo>
                    <a:pt x="22" y="1166"/>
                    <a:pt x="22" y="1221"/>
                    <a:pt x="22" y="1275"/>
                  </a:cubicBezTo>
                  <a:cubicBezTo>
                    <a:pt x="22" y="1297"/>
                    <a:pt x="22" y="1330"/>
                    <a:pt x="22" y="1352"/>
                  </a:cubicBezTo>
                  <a:cubicBezTo>
                    <a:pt x="22" y="1428"/>
                    <a:pt x="22" y="1493"/>
                    <a:pt x="22" y="1570"/>
                  </a:cubicBezTo>
                  <a:cubicBezTo>
                    <a:pt x="22" y="1570"/>
                    <a:pt x="22" y="1581"/>
                    <a:pt x="22" y="1581"/>
                  </a:cubicBezTo>
                  <a:cubicBezTo>
                    <a:pt x="632" y="2016"/>
                    <a:pt x="1319" y="2365"/>
                    <a:pt x="1853" y="2420"/>
                  </a:cubicBezTo>
                  <a:cubicBezTo>
                    <a:pt x="1887" y="2424"/>
                    <a:pt x="1921" y="2426"/>
                    <a:pt x="1955" y="2426"/>
                  </a:cubicBezTo>
                  <a:cubicBezTo>
                    <a:pt x="2482" y="2426"/>
                    <a:pt x="3120" y="1972"/>
                    <a:pt x="3662" y="1461"/>
                  </a:cubicBezTo>
                  <a:cubicBezTo>
                    <a:pt x="3651" y="1428"/>
                    <a:pt x="3651" y="1395"/>
                    <a:pt x="3651" y="1363"/>
                  </a:cubicBezTo>
                  <a:cubicBezTo>
                    <a:pt x="3651" y="1297"/>
                    <a:pt x="3651" y="1232"/>
                    <a:pt x="3651" y="1166"/>
                  </a:cubicBezTo>
                  <a:cubicBezTo>
                    <a:pt x="3651" y="1123"/>
                    <a:pt x="3651" y="1068"/>
                    <a:pt x="3651" y="1025"/>
                  </a:cubicBezTo>
                  <a:cubicBezTo>
                    <a:pt x="3651" y="959"/>
                    <a:pt x="3651" y="894"/>
                    <a:pt x="3651" y="829"/>
                  </a:cubicBezTo>
                  <a:cubicBezTo>
                    <a:pt x="3651" y="785"/>
                    <a:pt x="3651" y="752"/>
                    <a:pt x="3662" y="709"/>
                  </a:cubicBezTo>
                  <a:cubicBezTo>
                    <a:pt x="3662" y="632"/>
                    <a:pt x="3662" y="556"/>
                    <a:pt x="3662" y="491"/>
                  </a:cubicBezTo>
                  <a:cubicBezTo>
                    <a:pt x="3662" y="447"/>
                    <a:pt x="3662" y="404"/>
                    <a:pt x="3673" y="371"/>
                  </a:cubicBezTo>
                  <a:cubicBezTo>
                    <a:pt x="3673" y="305"/>
                    <a:pt x="3673" y="240"/>
                    <a:pt x="3673" y="175"/>
                  </a:cubicBezTo>
                  <a:cubicBezTo>
                    <a:pt x="3684" y="142"/>
                    <a:pt x="3684" y="98"/>
                    <a:pt x="3684" y="66"/>
                  </a:cubicBezTo>
                  <a:cubicBezTo>
                    <a:pt x="3684" y="44"/>
                    <a:pt x="3684" y="22"/>
                    <a:pt x="3684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29"/>
            <p:cNvSpPr/>
            <p:nvPr/>
          </p:nvSpPr>
          <p:spPr>
            <a:xfrm>
              <a:off x="3907620" y="2520690"/>
              <a:ext cx="375939" cy="327265"/>
            </a:xfrm>
            <a:custGeom>
              <a:avLst/>
              <a:gdLst/>
              <a:ahLst/>
              <a:cxnLst/>
              <a:rect l="l" t="t" r="r" b="b"/>
              <a:pathLst>
                <a:path w="10311" h="8976" extrusionOk="0">
                  <a:moveTo>
                    <a:pt x="3567" y="2368"/>
                  </a:moveTo>
                  <a:cubicBezTo>
                    <a:pt x="3759" y="2368"/>
                    <a:pt x="3965" y="2396"/>
                    <a:pt x="4175" y="2453"/>
                  </a:cubicBezTo>
                  <a:cubicBezTo>
                    <a:pt x="4545" y="2551"/>
                    <a:pt x="4665" y="2867"/>
                    <a:pt x="4513" y="2911"/>
                  </a:cubicBezTo>
                  <a:cubicBezTo>
                    <a:pt x="4503" y="2914"/>
                    <a:pt x="4493" y="2916"/>
                    <a:pt x="4481" y="2916"/>
                  </a:cubicBezTo>
                  <a:cubicBezTo>
                    <a:pt x="4324" y="2916"/>
                    <a:pt x="3981" y="2618"/>
                    <a:pt x="3528" y="2618"/>
                  </a:cubicBezTo>
                  <a:cubicBezTo>
                    <a:pt x="3483" y="2618"/>
                    <a:pt x="3437" y="2621"/>
                    <a:pt x="3390" y="2627"/>
                  </a:cubicBezTo>
                  <a:cubicBezTo>
                    <a:pt x="2769" y="2704"/>
                    <a:pt x="2758" y="3020"/>
                    <a:pt x="2518" y="3063"/>
                  </a:cubicBezTo>
                  <a:cubicBezTo>
                    <a:pt x="2507" y="3065"/>
                    <a:pt x="2497" y="3066"/>
                    <a:pt x="2488" y="3066"/>
                  </a:cubicBezTo>
                  <a:cubicBezTo>
                    <a:pt x="2239" y="3066"/>
                    <a:pt x="2742" y="2515"/>
                    <a:pt x="3183" y="2409"/>
                  </a:cubicBezTo>
                  <a:cubicBezTo>
                    <a:pt x="3301" y="2382"/>
                    <a:pt x="3430" y="2368"/>
                    <a:pt x="3567" y="2368"/>
                  </a:cubicBezTo>
                  <a:close/>
                  <a:moveTo>
                    <a:pt x="6976" y="2364"/>
                  </a:moveTo>
                  <a:cubicBezTo>
                    <a:pt x="7110" y="2364"/>
                    <a:pt x="7235" y="2378"/>
                    <a:pt x="7346" y="2409"/>
                  </a:cubicBezTo>
                  <a:cubicBezTo>
                    <a:pt x="7788" y="2515"/>
                    <a:pt x="8290" y="3066"/>
                    <a:pt x="8042" y="3066"/>
                  </a:cubicBezTo>
                  <a:cubicBezTo>
                    <a:pt x="8032" y="3066"/>
                    <a:pt x="8022" y="3065"/>
                    <a:pt x="8011" y="3063"/>
                  </a:cubicBezTo>
                  <a:cubicBezTo>
                    <a:pt x="7771" y="3020"/>
                    <a:pt x="7760" y="2704"/>
                    <a:pt x="7150" y="2627"/>
                  </a:cubicBezTo>
                  <a:cubicBezTo>
                    <a:pt x="7103" y="2621"/>
                    <a:pt x="7057" y="2618"/>
                    <a:pt x="7012" y="2618"/>
                  </a:cubicBezTo>
                  <a:cubicBezTo>
                    <a:pt x="6557" y="2618"/>
                    <a:pt x="6207" y="2916"/>
                    <a:pt x="6048" y="2916"/>
                  </a:cubicBezTo>
                  <a:cubicBezTo>
                    <a:pt x="6037" y="2916"/>
                    <a:pt x="6026" y="2914"/>
                    <a:pt x="6017" y="2911"/>
                  </a:cubicBezTo>
                  <a:cubicBezTo>
                    <a:pt x="5864" y="2867"/>
                    <a:pt x="5984" y="2551"/>
                    <a:pt x="6354" y="2453"/>
                  </a:cubicBezTo>
                  <a:cubicBezTo>
                    <a:pt x="6568" y="2395"/>
                    <a:pt x="6781" y="2364"/>
                    <a:pt x="6976" y="2364"/>
                  </a:cubicBezTo>
                  <a:close/>
                  <a:moveTo>
                    <a:pt x="3728" y="3826"/>
                  </a:moveTo>
                  <a:cubicBezTo>
                    <a:pt x="3891" y="3826"/>
                    <a:pt x="4033" y="4001"/>
                    <a:pt x="4033" y="4208"/>
                  </a:cubicBezTo>
                  <a:cubicBezTo>
                    <a:pt x="4033" y="4415"/>
                    <a:pt x="3891" y="4589"/>
                    <a:pt x="3728" y="4589"/>
                  </a:cubicBezTo>
                  <a:cubicBezTo>
                    <a:pt x="3554" y="4589"/>
                    <a:pt x="3423" y="4415"/>
                    <a:pt x="3423" y="4208"/>
                  </a:cubicBezTo>
                  <a:cubicBezTo>
                    <a:pt x="3423" y="4001"/>
                    <a:pt x="3554" y="3826"/>
                    <a:pt x="3728" y="3826"/>
                  </a:cubicBezTo>
                  <a:close/>
                  <a:moveTo>
                    <a:pt x="6725" y="3826"/>
                  </a:moveTo>
                  <a:cubicBezTo>
                    <a:pt x="6888" y="3826"/>
                    <a:pt x="7030" y="4001"/>
                    <a:pt x="7030" y="4208"/>
                  </a:cubicBezTo>
                  <a:cubicBezTo>
                    <a:pt x="7030" y="4415"/>
                    <a:pt x="6888" y="4589"/>
                    <a:pt x="6725" y="4589"/>
                  </a:cubicBezTo>
                  <a:cubicBezTo>
                    <a:pt x="6551" y="4589"/>
                    <a:pt x="6420" y="4415"/>
                    <a:pt x="6420" y="4208"/>
                  </a:cubicBezTo>
                  <a:cubicBezTo>
                    <a:pt x="6420" y="4001"/>
                    <a:pt x="6551" y="3826"/>
                    <a:pt x="6725" y="3826"/>
                  </a:cubicBezTo>
                  <a:close/>
                  <a:moveTo>
                    <a:pt x="6016" y="6425"/>
                  </a:moveTo>
                  <a:cubicBezTo>
                    <a:pt x="6029" y="6425"/>
                    <a:pt x="6037" y="6430"/>
                    <a:pt x="6038" y="6442"/>
                  </a:cubicBezTo>
                  <a:cubicBezTo>
                    <a:pt x="6049" y="6507"/>
                    <a:pt x="5733" y="6769"/>
                    <a:pt x="5265" y="6823"/>
                  </a:cubicBezTo>
                  <a:cubicBezTo>
                    <a:pt x="5208" y="6831"/>
                    <a:pt x="5152" y="6835"/>
                    <a:pt x="5097" y="6835"/>
                  </a:cubicBezTo>
                  <a:cubicBezTo>
                    <a:pt x="4701" y="6835"/>
                    <a:pt x="4375" y="6646"/>
                    <a:pt x="4327" y="6551"/>
                  </a:cubicBezTo>
                  <a:cubicBezTo>
                    <a:pt x="4314" y="6518"/>
                    <a:pt x="4321" y="6506"/>
                    <a:pt x="4338" y="6506"/>
                  </a:cubicBezTo>
                  <a:cubicBezTo>
                    <a:pt x="4379" y="6506"/>
                    <a:pt x="4478" y="6571"/>
                    <a:pt x="4524" y="6594"/>
                  </a:cubicBezTo>
                  <a:cubicBezTo>
                    <a:pt x="4524" y="6594"/>
                    <a:pt x="4686" y="6682"/>
                    <a:pt x="4989" y="6682"/>
                  </a:cubicBezTo>
                  <a:cubicBezTo>
                    <a:pt x="5071" y="6682"/>
                    <a:pt x="5163" y="6676"/>
                    <a:pt x="5265" y="6660"/>
                  </a:cubicBezTo>
                  <a:cubicBezTo>
                    <a:pt x="5681" y="6586"/>
                    <a:pt x="5940" y="6425"/>
                    <a:pt x="6016" y="6425"/>
                  </a:cubicBezTo>
                  <a:close/>
                  <a:moveTo>
                    <a:pt x="2300" y="1"/>
                  </a:moveTo>
                  <a:lnTo>
                    <a:pt x="2300" y="1"/>
                  </a:lnTo>
                  <a:cubicBezTo>
                    <a:pt x="2322" y="273"/>
                    <a:pt x="1559" y="1832"/>
                    <a:pt x="1439" y="2104"/>
                  </a:cubicBezTo>
                  <a:cubicBezTo>
                    <a:pt x="1352" y="2300"/>
                    <a:pt x="1341" y="2954"/>
                    <a:pt x="1341" y="3303"/>
                  </a:cubicBezTo>
                  <a:cubicBezTo>
                    <a:pt x="1341" y="3423"/>
                    <a:pt x="1341" y="3499"/>
                    <a:pt x="1341" y="3499"/>
                  </a:cubicBezTo>
                  <a:cubicBezTo>
                    <a:pt x="1341" y="3488"/>
                    <a:pt x="1287" y="3390"/>
                    <a:pt x="1211" y="3227"/>
                  </a:cubicBezTo>
                  <a:cubicBezTo>
                    <a:pt x="1012" y="3128"/>
                    <a:pt x="783" y="3047"/>
                    <a:pt x="560" y="3047"/>
                  </a:cubicBezTo>
                  <a:cubicBezTo>
                    <a:pt x="489" y="3047"/>
                    <a:pt x="418" y="3056"/>
                    <a:pt x="350" y="3074"/>
                  </a:cubicBezTo>
                  <a:cubicBezTo>
                    <a:pt x="186" y="3118"/>
                    <a:pt x="99" y="3281"/>
                    <a:pt x="77" y="3510"/>
                  </a:cubicBezTo>
                  <a:cubicBezTo>
                    <a:pt x="1" y="4142"/>
                    <a:pt x="426" y="5232"/>
                    <a:pt x="1047" y="5297"/>
                  </a:cubicBezTo>
                  <a:cubicBezTo>
                    <a:pt x="1191" y="5315"/>
                    <a:pt x="1312" y="5324"/>
                    <a:pt x="1417" y="5324"/>
                  </a:cubicBezTo>
                  <a:cubicBezTo>
                    <a:pt x="1503" y="5324"/>
                    <a:pt x="1578" y="5318"/>
                    <a:pt x="1646" y="5308"/>
                  </a:cubicBezTo>
                  <a:cubicBezTo>
                    <a:pt x="1788" y="6028"/>
                    <a:pt x="1919" y="6583"/>
                    <a:pt x="2039" y="6791"/>
                  </a:cubicBezTo>
                  <a:cubicBezTo>
                    <a:pt x="2289" y="7205"/>
                    <a:pt x="2802" y="7706"/>
                    <a:pt x="3379" y="8120"/>
                  </a:cubicBezTo>
                  <a:cubicBezTo>
                    <a:pt x="4000" y="8567"/>
                    <a:pt x="4698" y="8916"/>
                    <a:pt x="5232" y="8970"/>
                  </a:cubicBezTo>
                  <a:cubicBezTo>
                    <a:pt x="5264" y="8974"/>
                    <a:pt x="5297" y="8976"/>
                    <a:pt x="5331" y="8976"/>
                  </a:cubicBezTo>
                  <a:cubicBezTo>
                    <a:pt x="5860" y="8976"/>
                    <a:pt x="6519" y="8502"/>
                    <a:pt x="7063" y="7989"/>
                  </a:cubicBezTo>
                  <a:cubicBezTo>
                    <a:pt x="7575" y="7510"/>
                    <a:pt x="7989" y="6998"/>
                    <a:pt x="8131" y="6791"/>
                  </a:cubicBezTo>
                  <a:cubicBezTo>
                    <a:pt x="8283" y="6573"/>
                    <a:pt x="8425" y="6060"/>
                    <a:pt x="8556" y="5396"/>
                  </a:cubicBezTo>
                  <a:cubicBezTo>
                    <a:pt x="9809" y="5199"/>
                    <a:pt x="10310" y="4175"/>
                    <a:pt x="10234" y="3510"/>
                  </a:cubicBezTo>
                  <a:cubicBezTo>
                    <a:pt x="10191" y="3216"/>
                    <a:pt x="10060" y="2998"/>
                    <a:pt x="9820" y="2922"/>
                  </a:cubicBezTo>
                  <a:cubicBezTo>
                    <a:pt x="9704" y="2888"/>
                    <a:pt x="9600" y="2874"/>
                    <a:pt x="9507" y="2874"/>
                  </a:cubicBezTo>
                  <a:cubicBezTo>
                    <a:pt x="9356" y="2874"/>
                    <a:pt x="9235" y="2911"/>
                    <a:pt x="9133" y="2965"/>
                  </a:cubicBezTo>
                  <a:cubicBezTo>
                    <a:pt x="9057" y="3161"/>
                    <a:pt x="8981" y="3347"/>
                    <a:pt x="8916" y="3510"/>
                  </a:cubicBezTo>
                  <a:cubicBezTo>
                    <a:pt x="8914" y="3513"/>
                    <a:pt x="8912" y="3514"/>
                    <a:pt x="8909" y="3514"/>
                  </a:cubicBezTo>
                  <a:cubicBezTo>
                    <a:pt x="8867" y="3514"/>
                    <a:pt x="8730" y="3074"/>
                    <a:pt x="8730" y="3074"/>
                  </a:cubicBezTo>
                  <a:lnTo>
                    <a:pt x="8599" y="2878"/>
                  </a:lnTo>
                  <a:cubicBezTo>
                    <a:pt x="8458" y="2671"/>
                    <a:pt x="8022" y="982"/>
                    <a:pt x="8022" y="982"/>
                  </a:cubicBezTo>
                  <a:lnTo>
                    <a:pt x="7608" y="1080"/>
                  </a:lnTo>
                  <a:cubicBezTo>
                    <a:pt x="7570" y="1088"/>
                    <a:pt x="7528" y="1092"/>
                    <a:pt x="7484" y="1092"/>
                  </a:cubicBezTo>
                  <a:cubicBezTo>
                    <a:pt x="7076" y="1092"/>
                    <a:pt x="6459" y="761"/>
                    <a:pt x="6420" y="731"/>
                  </a:cubicBezTo>
                  <a:lnTo>
                    <a:pt x="6420" y="731"/>
                  </a:lnTo>
                  <a:cubicBezTo>
                    <a:pt x="6431" y="753"/>
                    <a:pt x="6562" y="993"/>
                    <a:pt x="6725" y="1167"/>
                  </a:cubicBezTo>
                  <a:cubicBezTo>
                    <a:pt x="6804" y="1257"/>
                    <a:pt x="6715" y="1298"/>
                    <a:pt x="6472" y="1298"/>
                  </a:cubicBezTo>
                  <a:cubicBezTo>
                    <a:pt x="6214" y="1298"/>
                    <a:pt x="5784" y="1251"/>
                    <a:pt x="5199" y="1167"/>
                  </a:cubicBezTo>
                  <a:cubicBezTo>
                    <a:pt x="4055" y="1004"/>
                    <a:pt x="2300" y="1"/>
                    <a:pt x="230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29"/>
            <p:cNvSpPr/>
            <p:nvPr/>
          </p:nvSpPr>
          <p:spPr>
            <a:xfrm>
              <a:off x="3301703" y="2796870"/>
              <a:ext cx="201879" cy="173878"/>
            </a:xfrm>
            <a:custGeom>
              <a:avLst/>
              <a:gdLst/>
              <a:ahLst/>
              <a:cxnLst/>
              <a:rect l="l" t="t" r="r" b="b"/>
              <a:pathLst>
                <a:path w="5537" h="4769" extrusionOk="0">
                  <a:moveTo>
                    <a:pt x="153" y="0"/>
                  </a:moveTo>
                  <a:lnTo>
                    <a:pt x="98" y="1079"/>
                  </a:lnTo>
                  <a:cubicBezTo>
                    <a:pt x="99" y="1080"/>
                    <a:pt x="100" y="1081"/>
                    <a:pt x="101" y="1082"/>
                  </a:cubicBezTo>
                  <a:lnTo>
                    <a:pt x="101" y="1082"/>
                  </a:lnTo>
                  <a:lnTo>
                    <a:pt x="153" y="0"/>
                  </a:lnTo>
                  <a:close/>
                  <a:moveTo>
                    <a:pt x="5340" y="916"/>
                  </a:moveTo>
                  <a:cubicBezTo>
                    <a:pt x="4675" y="1668"/>
                    <a:pt x="3782" y="2234"/>
                    <a:pt x="3150" y="2289"/>
                  </a:cubicBezTo>
                  <a:cubicBezTo>
                    <a:pt x="3104" y="2292"/>
                    <a:pt x="3056" y="2294"/>
                    <a:pt x="3006" y="2294"/>
                  </a:cubicBezTo>
                  <a:cubicBezTo>
                    <a:pt x="2165" y="2294"/>
                    <a:pt x="843" y="1780"/>
                    <a:pt x="101" y="1082"/>
                  </a:cubicBezTo>
                  <a:lnTo>
                    <a:pt x="101" y="1082"/>
                  </a:lnTo>
                  <a:lnTo>
                    <a:pt x="44" y="2289"/>
                  </a:lnTo>
                  <a:lnTo>
                    <a:pt x="0" y="3259"/>
                  </a:lnTo>
                  <a:cubicBezTo>
                    <a:pt x="0" y="3259"/>
                    <a:pt x="447" y="4501"/>
                    <a:pt x="2245" y="4752"/>
                  </a:cubicBezTo>
                  <a:cubicBezTo>
                    <a:pt x="2329" y="4763"/>
                    <a:pt x="2415" y="4769"/>
                    <a:pt x="2503" y="4769"/>
                  </a:cubicBezTo>
                  <a:cubicBezTo>
                    <a:pt x="3822" y="4769"/>
                    <a:pt x="5536" y="3540"/>
                    <a:pt x="5536" y="3346"/>
                  </a:cubicBezTo>
                  <a:cubicBezTo>
                    <a:pt x="5536" y="3291"/>
                    <a:pt x="5504" y="2975"/>
                    <a:pt x="5471" y="2518"/>
                  </a:cubicBezTo>
                  <a:cubicBezTo>
                    <a:pt x="5438" y="2071"/>
                    <a:pt x="5384" y="1482"/>
                    <a:pt x="5340" y="916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29"/>
            <p:cNvSpPr/>
            <p:nvPr/>
          </p:nvSpPr>
          <p:spPr>
            <a:xfrm>
              <a:off x="3305276" y="2792896"/>
              <a:ext cx="191160" cy="87650"/>
            </a:xfrm>
            <a:custGeom>
              <a:avLst/>
              <a:gdLst/>
              <a:ahLst/>
              <a:cxnLst/>
              <a:rect l="l" t="t" r="r" b="b"/>
              <a:pathLst>
                <a:path w="5243" h="2404" extrusionOk="0">
                  <a:moveTo>
                    <a:pt x="5155" y="0"/>
                  </a:moveTo>
                  <a:cubicBezTo>
                    <a:pt x="4490" y="698"/>
                    <a:pt x="3662" y="1221"/>
                    <a:pt x="3052" y="1275"/>
                  </a:cubicBezTo>
                  <a:cubicBezTo>
                    <a:pt x="3005" y="1279"/>
                    <a:pt x="2955" y="1281"/>
                    <a:pt x="2905" y="1281"/>
                  </a:cubicBezTo>
                  <a:cubicBezTo>
                    <a:pt x="2075" y="1281"/>
                    <a:pt x="794" y="787"/>
                    <a:pt x="55" y="109"/>
                  </a:cubicBezTo>
                  <a:lnTo>
                    <a:pt x="0" y="1188"/>
                  </a:lnTo>
                  <a:cubicBezTo>
                    <a:pt x="741" y="1888"/>
                    <a:pt x="2066" y="2403"/>
                    <a:pt x="2908" y="2403"/>
                  </a:cubicBezTo>
                  <a:cubicBezTo>
                    <a:pt x="2958" y="2403"/>
                    <a:pt x="3006" y="2401"/>
                    <a:pt x="3052" y="2398"/>
                  </a:cubicBezTo>
                  <a:cubicBezTo>
                    <a:pt x="3684" y="2343"/>
                    <a:pt x="4567" y="1777"/>
                    <a:pt x="5242" y="1025"/>
                  </a:cubicBezTo>
                  <a:cubicBezTo>
                    <a:pt x="5210" y="665"/>
                    <a:pt x="5177" y="316"/>
                    <a:pt x="5155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29"/>
            <p:cNvSpPr/>
            <p:nvPr/>
          </p:nvSpPr>
          <p:spPr>
            <a:xfrm>
              <a:off x="3307244" y="2746009"/>
              <a:ext cx="2443" cy="50898"/>
            </a:xfrm>
            <a:custGeom>
              <a:avLst/>
              <a:gdLst/>
              <a:ahLst/>
              <a:cxnLst/>
              <a:rect l="l" t="t" r="r" b="b"/>
              <a:pathLst>
                <a:path w="67" h="1396" extrusionOk="0">
                  <a:moveTo>
                    <a:pt x="66" y="0"/>
                  </a:moveTo>
                  <a:lnTo>
                    <a:pt x="1" y="1395"/>
                  </a:lnTo>
                  <a:lnTo>
                    <a:pt x="1" y="1395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29"/>
            <p:cNvSpPr/>
            <p:nvPr/>
          </p:nvSpPr>
          <p:spPr>
            <a:xfrm>
              <a:off x="3200747" y="2517518"/>
              <a:ext cx="394206" cy="321905"/>
            </a:xfrm>
            <a:custGeom>
              <a:avLst/>
              <a:gdLst/>
              <a:ahLst/>
              <a:cxnLst/>
              <a:rect l="l" t="t" r="r" b="b"/>
              <a:pathLst>
                <a:path w="10812" h="8829" extrusionOk="0">
                  <a:moveTo>
                    <a:pt x="3924" y="2159"/>
                  </a:moveTo>
                  <a:cubicBezTo>
                    <a:pt x="4622" y="2159"/>
                    <a:pt x="5145" y="2834"/>
                    <a:pt x="5069" y="2965"/>
                  </a:cubicBezTo>
                  <a:cubicBezTo>
                    <a:pt x="5062" y="2977"/>
                    <a:pt x="5053" y="2982"/>
                    <a:pt x="5039" y="2982"/>
                  </a:cubicBezTo>
                  <a:cubicBezTo>
                    <a:pt x="4929" y="2982"/>
                    <a:pt x="4583" y="2613"/>
                    <a:pt x="4090" y="2613"/>
                  </a:cubicBezTo>
                  <a:cubicBezTo>
                    <a:pt x="4037" y="2613"/>
                    <a:pt x="3981" y="2618"/>
                    <a:pt x="3924" y="2627"/>
                  </a:cubicBezTo>
                  <a:cubicBezTo>
                    <a:pt x="3409" y="2715"/>
                    <a:pt x="2811" y="3102"/>
                    <a:pt x="2665" y="3102"/>
                  </a:cubicBezTo>
                  <a:cubicBezTo>
                    <a:pt x="2629" y="3102"/>
                    <a:pt x="2621" y="3078"/>
                    <a:pt x="2649" y="3020"/>
                  </a:cubicBezTo>
                  <a:cubicBezTo>
                    <a:pt x="2649" y="3020"/>
                    <a:pt x="3238" y="2159"/>
                    <a:pt x="3924" y="2159"/>
                  </a:cubicBezTo>
                  <a:close/>
                  <a:moveTo>
                    <a:pt x="7237" y="2159"/>
                  </a:moveTo>
                  <a:cubicBezTo>
                    <a:pt x="7924" y="2159"/>
                    <a:pt x="8512" y="3020"/>
                    <a:pt x="8512" y="3020"/>
                  </a:cubicBezTo>
                  <a:cubicBezTo>
                    <a:pt x="8541" y="3078"/>
                    <a:pt x="8533" y="3102"/>
                    <a:pt x="8496" y="3102"/>
                  </a:cubicBezTo>
                  <a:cubicBezTo>
                    <a:pt x="8351" y="3102"/>
                    <a:pt x="7752" y="2715"/>
                    <a:pt x="7237" y="2627"/>
                  </a:cubicBezTo>
                  <a:cubicBezTo>
                    <a:pt x="7185" y="2619"/>
                    <a:pt x="7134" y="2616"/>
                    <a:pt x="7084" y="2616"/>
                  </a:cubicBezTo>
                  <a:cubicBezTo>
                    <a:pt x="6585" y="2616"/>
                    <a:pt x="6235" y="2982"/>
                    <a:pt x="6123" y="2982"/>
                  </a:cubicBezTo>
                  <a:cubicBezTo>
                    <a:pt x="6109" y="2982"/>
                    <a:pt x="6099" y="2977"/>
                    <a:pt x="6093" y="2965"/>
                  </a:cubicBezTo>
                  <a:cubicBezTo>
                    <a:pt x="6017" y="2834"/>
                    <a:pt x="6540" y="2159"/>
                    <a:pt x="7237" y="2159"/>
                  </a:cubicBezTo>
                  <a:close/>
                  <a:moveTo>
                    <a:pt x="6954" y="1"/>
                  </a:moveTo>
                  <a:cubicBezTo>
                    <a:pt x="6954" y="1"/>
                    <a:pt x="7063" y="829"/>
                    <a:pt x="5995" y="862"/>
                  </a:cubicBezTo>
                  <a:cubicBezTo>
                    <a:pt x="5946" y="863"/>
                    <a:pt x="5897" y="864"/>
                    <a:pt x="5847" y="864"/>
                  </a:cubicBezTo>
                  <a:cubicBezTo>
                    <a:pt x="4221" y="864"/>
                    <a:pt x="1821" y="34"/>
                    <a:pt x="1821" y="33"/>
                  </a:cubicBezTo>
                  <a:lnTo>
                    <a:pt x="1821" y="33"/>
                  </a:lnTo>
                  <a:cubicBezTo>
                    <a:pt x="2181" y="1483"/>
                    <a:pt x="1625" y="3488"/>
                    <a:pt x="1625" y="3488"/>
                  </a:cubicBezTo>
                  <a:lnTo>
                    <a:pt x="1265" y="1527"/>
                  </a:lnTo>
                  <a:cubicBezTo>
                    <a:pt x="1243" y="1516"/>
                    <a:pt x="1232" y="1516"/>
                    <a:pt x="1211" y="1505"/>
                  </a:cubicBezTo>
                  <a:cubicBezTo>
                    <a:pt x="1141" y="1465"/>
                    <a:pt x="1069" y="1447"/>
                    <a:pt x="997" y="1447"/>
                  </a:cubicBezTo>
                  <a:cubicBezTo>
                    <a:pt x="891" y="1447"/>
                    <a:pt x="785" y="1488"/>
                    <a:pt x="688" y="1559"/>
                  </a:cubicBezTo>
                  <a:cubicBezTo>
                    <a:pt x="284" y="1864"/>
                    <a:pt x="1" y="2671"/>
                    <a:pt x="208" y="3270"/>
                  </a:cubicBezTo>
                  <a:cubicBezTo>
                    <a:pt x="252" y="3379"/>
                    <a:pt x="306" y="3488"/>
                    <a:pt x="382" y="3597"/>
                  </a:cubicBezTo>
                  <a:cubicBezTo>
                    <a:pt x="775" y="4131"/>
                    <a:pt x="1527" y="4425"/>
                    <a:pt x="1756" y="4513"/>
                  </a:cubicBezTo>
                  <a:cubicBezTo>
                    <a:pt x="2017" y="5777"/>
                    <a:pt x="2344" y="7030"/>
                    <a:pt x="2660" y="7412"/>
                  </a:cubicBezTo>
                  <a:cubicBezTo>
                    <a:pt x="2736" y="7499"/>
                    <a:pt x="2824" y="7586"/>
                    <a:pt x="2922" y="7662"/>
                  </a:cubicBezTo>
                  <a:cubicBezTo>
                    <a:pt x="3663" y="8338"/>
                    <a:pt x="4949" y="8828"/>
                    <a:pt x="5766" y="8828"/>
                  </a:cubicBezTo>
                  <a:lnTo>
                    <a:pt x="5919" y="8828"/>
                  </a:lnTo>
                  <a:cubicBezTo>
                    <a:pt x="6529" y="8774"/>
                    <a:pt x="7357" y="8251"/>
                    <a:pt x="8022" y="7553"/>
                  </a:cubicBezTo>
                  <a:cubicBezTo>
                    <a:pt x="8338" y="7204"/>
                    <a:pt x="8621" y="6823"/>
                    <a:pt x="8807" y="6420"/>
                  </a:cubicBezTo>
                  <a:cubicBezTo>
                    <a:pt x="8992" y="6006"/>
                    <a:pt x="9145" y="5308"/>
                    <a:pt x="9264" y="4578"/>
                  </a:cubicBezTo>
                  <a:cubicBezTo>
                    <a:pt x="9395" y="4502"/>
                    <a:pt x="10093" y="4044"/>
                    <a:pt x="10474" y="3597"/>
                  </a:cubicBezTo>
                  <a:cubicBezTo>
                    <a:pt x="10539" y="3521"/>
                    <a:pt x="10583" y="3455"/>
                    <a:pt x="10627" y="3390"/>
                  </a:cubicBezTo>
                  <a:cubicBezTo>
                    <a:pt x="10812" y="3096"/>
                    <a:pt x="10812" y="2562"/>
                    <a:pt x="10605" y="2224"/>
                  </a:cubicBezTo>
                  <a:cubicBezTo>
                    <a:pt x="10492" y="2038"/>
                    <a:pt x="10318" y="1912"/>
                    <a:pt x="10078" y="1912"/>
                  </a:cubicBezTo>
                  <a:cubicBezTo>
                    <a:pt x="9925" y="1912"/>
                    <a:pt x="9745" y="1963"/>
                    <a:pt x="9537" y="2082"/>
                  </a:cubicBezTo>
                  <a:lnTo>
                    <a:pt x="9362" y="3597"/>
                  </a:lnTo>
                  <a:lnTo>
                    <a:pt x="8916" y="1298"/>
                  </a:lnTo>
                  <a:cubicBezTo>
                    <a:pt x="8857" y="1314"/>
                    <a:pt x="8797" y="1321"/>
                    <a:pt x="8736" y="1321"/>
                  </a:cubicBezTo>
                  <a:cubicBezTo>
                    <a:pt x="7925" y="1321"/>
                    <a:pt x="6954" y="1"/>
                    <a:pt x="6954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29"/>
            <p:cNvSpPr/>
            <p:nvPr/>
          </p:nvSpPr>
          <p:spPr>
            <a:xfrm>
              <a:off x="3448306" y="2658178"/>
              <a:ext cx="26251" cy="32632"/>
            </a:xfrm>
            <a:custGeom>
              <a:avLst/>
              <a:gdLst/>
              <a:ahLst/>
              <a:cxnLst/>
              <a:rect l="l" t="t" r="r" b="b"/>
              <a:pathLst>
                <a:path w="720" h="895" extrusionOk="0">
                  <a:moveTo>
                    <a:pt x="360" y="1"/>
                  </a:moveTo>
                  <a:cubicBezTo>
                    <a:pt x="153" y="1"/>
                    <a:pt x="1" y="208"/>
                    <a:pt x="1" y="448"/>
                  </a:cubicBezTo>
                  <a:cubicBezTo>
                    <a:pt x="1" y="698"/>
                    <a:pt x="153" y="894"/>
                    <a:pt x="360" y="894"/>
                  </a:cubicBezTo>
                  <a:cubicBezTo>
                    <a:pt x="556" y="894"/>
                    <a:pt x="720" y="698"/>
                    <a:pt x="720" y="448"/>
                  </a:cubicBezTo>
                  <a:cubicBezTo>
                    <a:pt x="720" y="208"/>
                    <a:pt x="556" y="1"/>
                    <a:pt x="36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29"/>
            <p:cNvSpPr/>
            <p:nvPr/>
          </p:nvSpPr>
          <p:spPr>
            <a:xfrm>
              <a:off x="3330287" y="2658178"/>
              <a:ext cx="26288" cy="32632"/>
            </a:xfrm>
            <a:custGeom>
              <a:avLst/>
              <a:gdLst/>
              <a:ahLst/>
              <a:cxnLst/>
              <a:rect l="l" t="t" r="r" b="b"/>
              <a:pathLst>
                <a:path w="721" h="895" extrusionOk="0">
                  <a:moveTo>
                    <a:pt x="360" y="1"/>
                  </a:moveTo>
                  <a:cubicBezTo>
                    <a:pt x="164" y="1"/>
                    <a:pt x="1" y="208"/>
                    <a:pt x="1" y="448"/>
                  </a:cubicBezTo>
                  <a:cubicBezTo>
                    <a:pt x="1" y="698"/>
                    <a:pt x="164" y="894"/>
                    <a:pt x="360" y="894"/>
                  </a:cubicBezTo>
                  <a:cubicBezTo>
                    <a:pt x="567" y="894"/>
                    <a:pt x="720" y="698"/>
                    <a:pt x="720" y="448"/>
                  </a:cubicBezTo>
                  <a:cubicBezTo>
                    <a:pt x="720" y="208"/>
                    <a:pt x="567" y="1"/>
                    <a:pt x="36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29"/>
            <p:cNvSpPr/>
            <p:nvPr/>
          </p:nvSpPr>
          <p:spPr>
            <a:xfrm>
              <a:off x="3401820" y="2649829"/>
              <a:ext cx="41747" cy="98843"/>
            </a:xfrm>
            <a:custGeom>
              <a:avLst/>
              <a:gdLst/>
              <a:ahLst/>
              <a:cxnLst/>
              <a:rect l="l" t="t" r="r" b="b"/>
              <a:pathLst>
                <a:path w="1145" h="2711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5" y="1"/>
                    <a:pt x="840" y="2104"/>
                    <a:pt x="742" y="2333"/>
                  </a:cubicBezTo>
                  <a:cubicBezTo>
                    <a:pt x="643" y="2562"/>
                    <a:pt x="0" y="2649"/>
                    <a:pt x="175" y="2693"/>
                  </a:cubicBezTo>
                  <a:cubicBezTo>
                    <a:pt x="207" y="2705"/>
                    <a:pt x="250" y="2711"/>
                    <a:pt x="298" y="2711"/>
                  </a:cubicBezTo>
                  <a:cubicBezTo>
                    <a:pt x="331" y="2711"/>
                    <a:pt x="368" y="2708"/>
                    <a:pt x="404" y="2704"/>
                  </a:cubicBezTo>
                  <a:cubicBezTo>
                    <a:pt x="611" y="2682"/>
                    <a:pt x="861" y="2584"/>
                    <a:pt x="981" y="2442"/>
                  </a:cubicBezTo>
                  <a:cubicBezTo>
                    <a:pt x="1145" y="2224"/>
                    <a:pt x="175" y="1"/>
                    <a:pt x="175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29"/>
            <p:cNvSpPr/>
            <p:nvPr/>
          </p:nvSpPr>
          <p:spPr>
            <a:xfrm>
              <a:off x="3372507" y="2767702"/>
              <a:ext cx="74233" cy="17756"/>
            </a:xfrm>
            <a:custGeom>
              <a:avLst/>
              <a:gdLst/>
              <a:ahLst/>
              <a:cxnLst/>
              <a:rect l="l" t="t" r="r" b="b"/>
              <a:pathLst>
                <a:path w="2036" h="487" extrusionOk="0">
                  <a:moveTo>
                    <a:pt x="2004" y="1"/>
                  </a:moveTo>
                  <a:cubicBezTo>
                    <a:pt x="1922" y="1"/>
                    <a:pt x="1611" y="191"/>
                    <a:pt x="1120" y="266"/>
                  </a:cubicBezTo>
                  <a:cubicBezTo>
                    <a:pt x="987" y="289"/>
                    <a:pt x="869" y="297"/>
                    <a:pt x="766" y="297"/>
                  </a:cubicBezTo>
                  <a:cubicBezTo>
                    <a:pt x="423" y="297"/>
                    <a:pt x="249" y="201"/>
                    <a:pt x="249" y="201"/>
                  </a:cubicBezTo>
                  <a:cubicBezTo>
                    <a:pt x="187" y="178"/>
                    <a:pt x="65" y="94"/>
                    <a:pt x="22" y="94"/>
                  </a:cubicBezTo>
                  <a:cubicBezTo>
                    <a:pt x="5" y="94"/>
                    <a:pt x="1" y="108"/>
                    <a:pt x="20" y="146"/>
                  </a:cubicBezTo>
                  <a:cubicBezTo>
                    <a:pt x="68" y="261"/>
                    <a:pt x="454" y="486"/>
                    <a:pt x="925" y="486"/>
                  </a:cubicBezTo>
                  <a:cubicBezTo>
                    <a:pt x="989" y="486"/>
                    <a:pt x="1054" y="482"/>
                    <a:pt x="1120" y="473"/>
                  </a:cubicBezTo>
                  <a:cubicBezTo>
                    <a:pt x="1665" y="397"/>
                    <a:pt x="2036" y="103"/>
                    <a:pt x="2025" y="16"/>
                  </a:cubicBezTo>
                  <a:cubicBezTo>
                    <a:pt x="2024" y="5"/>
                    <a:pt x="2016" y="1"/>
                    <a:pt x="200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29"/>
            <p:cNvSpPr/>
            <p:nvPr/>
          </p:nvSpPr>
          <p:spPr>
            <a:xfrm>
              <a:off x="3401820" y="2649829"/>
              <a:ext cx="41747" cy="98588"/>
            </a:xfrm>
            <a:custGeom>
              <a:avLst/>
              <a:gdLst/>
              <a:ahLst/>
              <a:cxnLst/>
              <a:rect l="l" t="t" r="r" b="b"/>
              <a:pathLst>
                <a:path w="1145" h="2704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5" y="1"/>
                    <a:pt x="840" y="2104"/>
                    <a:pt x="742" y="2333"/>
                  </a:cubicBezTo>
                  <a:cubicBezTo>
                    <a:pt x="643" y="2562"/>
                    <a:pt x="0" y="2649"/>
                    <a:pt x="175" y="2693"/>
                  </a:cubicBezTo>
                  <a:lnTo>
                    <a:pt x="404" y="2704"/>
                  </a:lnTo>
                  <a:cubicBezTo>
                    <a:pt x="611" y="2682"/>
                    <a:pt x="861" y="2584"/>
                    <a:pt x="981" y="2442"/>
                  </a:cubicBezTo>
                  <a:cubicBezTo>
                    <a:pt x="1145" y="2224"/>
                    <a:pt x="175" y="1"/>
                    <a:pt x="175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29"/>
            <p:cNvSpPr/>
            <p:nvPr/>
          </p:nvSpPr>
          <p:spPr>
            <a:xfrm>
              <a:off x="3408164" y="2747978"/>
              <a:ext cx="8386" cy="693"/>
            </a:xfrm>
            <a:custGeom>
              <a:avLst/>
              <a:gdLst/>
              <a:ahLst/>
              <a:cxnLst/>
              <a:rect l="l" t="t" r="r" b="b"/>
              <a:pathLst>
                <a:path w="230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13"/>
                    <a:pt x="76" y="19"/>
                    <a:pt x="124" y="19"/>
                  </a:cubicBezTo>
                  <a:cubicBezTo>
                    <a:pt x="157" y="19"/>
                    <a:pt x="194" y="16"/>
                    <a:pt x="230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29"/>
            <p:cNvSpPr/>
            <p:nvPr/>
          </p:nvSpPr>
          <p:spPr>
            <a:xfrm>
              <a:off x="4466286" y="2377259"/>
              <a:ext cx="410503" cy="646144"/>
            </a:xfrm>
            <a:custGeom>
              <a:avLst/>
              <a:gdLst/>
              <a:ahLst/>
              <a:cxnLst/>
              <a:rect l="l" t="t" r="r" b="b"/>
              <a:pathLst>
                <a:path w="11259" h="17722" extrusionOk="0">
                  <a:moveTo>
                    <a:pt x="5700" y="1"/>
                  </a:moveTo>
                  <a:cubicBezTo>
                    <a:pt x="4284" y="1"/>
                    <a:pt x="1101" y="197"/>
                    <a:pt x="447" y="2736"/>
                  </a:cubicBezTo>
                  <a:cubicBezTo>
                    <a:pt x="1" y="4480"/>
                    <a:pt x="153" y="6071"/>
                    <a:pt x="578" y="7433"/>
                  </a:cubicBezTo>
                  <a:lnTo>
                    <a:pt x="546" y="7444"/>
                  </a:lnTo>
                  <a:cubicBezTo>
                    <a:pt x="1199" y="9526"/>
                    <a:pt x="2496" y="11095"/>
                    <a:pt x="3259" y="11891"/>
                  </a:cubicBezTo>
                  <a:cubicBezTo>
                    <a:pt x="2801" y="12370"/>
                    <a:pt x="1853" y="13471"/>
                    <a:pt x="1505" y="14670"/>
                  </a:cubicBezTo>
                  <a:lnTo>
                    <a:pt x="1025" y="16293"/>
                  </a:lnTo>
                  <a:lnTo>
                    <a:pt x="1025" y="16293"/>
                  </a:lnTo>
                  <a:lnTo>
                    <a:pt x="1461" y="16108"/>
                  </a:lnTo>
                  <a:cubicBezTo>
                    <a:pt x="1461" y="16108"/>
                    <a:pt x="2158" y="14735"/>
                    <a:pt x="2823" y="13776"/>
                  </a:cubicBezTo>
                  <a:lnTo>
                    <a:pt x="2823" y="13776"/>
                  </a:lnTo>
                  <a:cubicBezTo>
                    <a:pt x="2823" y="13776"/>
                    <a:pt x="2387" y="15988"/>
                    <a:pt x="2366" y="16697"/>
                  </a:cubicBezTo>
                  <a:cubicBezTo>
                    <a:pt x="2344" y="17405"/>
                    <a:pt x="6115" y="17721"/>
                    <a:pt x="6115" y="17721"/>
                  </a:cubicBezTo>
                  <a:lnTo>
                    <a:pt x="6550" y="17547"/>
                  </a:lnTo>
                  <a:lnTo>
                    <a:pt x="6550" y="7444"/>
                  </a:lnTo>
                  <a:lnTo>
                    <a:pt x="6583" y="7444"/>
                  </a:lnTo>
                  <a:lnTo>
                    <a:pt x="6583" y="17547"/>
                  </a:lnTo>
                  <a:lnTo>
                    <a:pt x="9438" y="16381"/>
                  </a:lnTo>
                  <a:cubicBezTo>
                    <a:pt x="9438" y="16381"/>
                    <a:pt x="9297" y="13863"/>
                    <a:pt x="8327" y="12130"/>
                  </a:cubicBezTo>
                  <a:cubicBezTo>
                    <a:pt x="8926" y="11280"/>
                    <a:pt x="10103" y="9460"/>
                    <a:pt x="10692" y="7444"/>
                  </a:cubicBezTo>
                  <a:cubicBezTo>
                    <a:pt x="11128" y="5984"/>
                    <a:pt x="11258" y="4414"/>
                    <a:pt x="10648" y="3020"/>
                  </a:cubicBezTo>
                  <a:cubicBezTo>
                    <a:pt x="9722" y="894"/>
                    <a:pt x="8120" y="208"/>
                    <a:pt x="6583" y="44"/>
                  </a:cubicBezTo>
                  <a:cubicBezTo>
                    <a:pt x="6278" y="12"/>
                    <a:pt x="5984" y="1"/>
                    <a:pt x="5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29"/>
            <p:cNvSpPr/>
            <p:nvPr/>
          </p:nvSpPr>
          <p:spPr>
            <a:xfrm>
              <a:off x="4304589" y="2922326"/>
              <a:ext cx="401753" cy="1002614"/>
            </a:xfrm>
            <a:custGeom>
              <a:avLst/>
              <a:gdLst/>
              <a:ahLst/>
              <a:cxnLst/>
              <a:rect l="l" t="t" r="r" b="b"/>
              <a:pathLst>
                <a:path w="11019" h="27499" extrusionOk="0">
                  <a:moveTo>
                    <a:pt x="10203" y="0"/>
                  </a:moveTo>
                  <a:cubicBezTo>
                    <a:pt x="8696" y="0"/>
                    <a:pt x="6337" y="144"/>
                    <a:pt x="4577" y="984"/>
                  </a:cubicBezTo>
                  <a:cubicBezTo>
                    <a:pt x="3008" y="1736"/>
                    <a:pt x="796" y="5507"/>
                    <a:pt x="0" y="6716"/>
                  </a:cubicBezTo>
                  <a:lnTo>
                    <a:pt x="959" y="27499"/>
                  </a:lnTo>
                  <a:lnTo>
                    <a:pt x="11018" y="27499"/>
                  </a:lnTo>
                  <a:lnTo>
                    <a:pt x="11018" y="14"/>
                  </a:lnTo>
                  <a:cubicBezTo>
                    <a:pt x="10792" y="6"/>
                    <a:pt x="10516" y="0"/>
                    <a:pt x="10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29"/>
            <p:cNvSpPr/>
            <p:nvPr/>
          </p:nvSpPr>
          <p:spPr>
            <a:xfrm>
              <a:off x="4531439" y="2964546"/>
              <a:ext cx="335031" cy="398945"/>
            </a:xfrm>
            <a:custGeom>
              <a:avLst/>
              <a:gdLst/>
              <a:ahLst/>
              <a:cxnLst/>
              <a:rect l="l" t="t" r="r" b="b"/>
              <a:pathLst>
                <a:path w="9189" h="10942" extrusionOk="0">
                  <a:moveTo>
                    <a:pt x="6921" y="0"/>
                  </a:moveTo>
                  <a:lnTo>
                    <a:pt x="4796" y="66"/>
                  </a:lnTo>
                  <a:lnTo>
                    <a:pt x="1320" y="185"/>
                  </a:lnTo>
                  <a:cubicBezTo>
                    <a:pt x="1320" y="185"/>
                    <a:pt x="1" y="2572"/>
                    <a:pt x="1091" y="5482"/>
                  </a:cubicBezTo>
                  <a:cubicBezTo>
                    <a:pt x="2181" y="8392"/>
                    <a:pt x="4131" y="10942"/>
                    <a:pt x="4131" y="10942"/>
                  </a:cubicBezTo>
                  <a:cubicBezTo>
                    <a:pt x="4131" y="10942"/>
                    <a:pt x="4393" y="10582"/>
                    <a:pt x="4796" y="9983"/>
                  </a:cubicBezTo>
                  <a:cubicBezTo>
                    <a:pt x="6202" y="7858"/>
                    <a:pt x="9188" y="2681"/>
                    <a:pt x="6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29"/>
            <p:cNvSpPr/>
            <p:nvPr/>
          </p:nvSpPr>
          <p:spPr>
            <a:xfrm>
              <a:off x="4579528" y="2788520"/>
              <a:ext cx="204285" cy="259559"/>
            </a:xfrm>
            <a:custGeom>
              <a:avLst/>
              <a:gdLst/>
              <a:ahLst/>
              <a:cxnLst/>
              <a:rect l="l" t="t" r="r" b="b"/>
              <a:pathLst>
                <a:path w="5603" h="7119" extrusionOk="0">
                  <a:moveTo>
                    <a:pt x="4425" y="0"/>
                  </a:moveTo>
                  <a:lnTo>
                    <a:pt x="3477" y="240"/>
                  </a:lnTo>
                  <a:lnTo>
                    <a:pt x="1254" y="774"/>
                  </a:lnTo>
                  <a:cubicBezTo>
                    <a:pt x="1254" y="774"/>
                    <a:pt x="1189" y="2649"/>
                    <a:pt x="1014" y="3706"/>
                  </a:cubicBezTo>
                  <a:cubicBezTo>
                    <a:pt x="840" y="4763"/>
                    <a:pt x="1" y="5013"/>
                    <a:pt x="1" y="5013"/>
                  </a:cubicBezTo>
                  <a:cubicBezTo>
                    <a:pt x="1" y="5013"/>
                    <a:pt x="567" y="6855"/>
                    <a:pt x="2376" y="7106"/>
                  </a:cubicBezTo>
                  <a:cubicBezTo>
                    <a:pt x="2448" y="7114"/>
                    <a:pt x="2520" y="7118"/>
                    <a:pt x="2591" y="7118"/>
                  </a:cubicBezTo>
                  <a:cubicBezTo>
                    <a:pt x="2897" y="7118"/>
                    <a:pt x="3194" y="7044"/>
                    <a:pt x="3477" y="6921"/>
                  </a:cubicBezTo>
                  <a:cubicBezTo>
                    <a:pt x="4720" y="6376"/>
                    <a:pt x="5602" y="4828"/>
                    <a:pt x="5602" y="4828"/>
                  </a:cubicBezTo>
                  <a:cubicBezTo>
                    <a:pt x="5602" y="4828"/>
                    <a:pt x="5068" y="4567"/>
                    <a:pt x="4720" y="4011"/>
                  </a:cubicBezTo>
                  <a:cubicBezTo>
                    <a:pt x="4360" y="3466"/>
                    <a:pt x="4425" y="0"/>
                    <a:pt x="4425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29"/>
            <p:cNvSpPr/>
            <p:nvPr/>
          </p:nvSpPr>
          <p:spPr>
            <a:xfrm>
              <a:off x="4620071" y="2788520"/>
              <a:ext cx="123599" cy="133918"/>
            </a:xfrm>
            <a:custGeom>
              <a:avLst/>
              <a:gdLst/>
              <a:ahLst/>
              <a:cxnLst/>
              <a:rect l="l" t="t" r="r" b="b"/>
              <a:pathLst>
                <a:path w="3390" h="3673" extrusionOk="0">
                  <a:moveTo>
                    <a:pt x="3313" y="0"/>
                  </a:moveTo>
                  <a:lnTo>
                    <a:pt x="2365" y="240"/>
                  </a:lnTo>
                  <a:lnTo>
                    <a:pt x="142" y="774"/>
                  </a:lnTo>
                  <a:cubicBezTo>
                    <a:pt x="142" y="774"/>
                    <a:pt x="98" y="1929"/>
                    <a:pt x="0" y="2943"/>
                  </a:cubicBezTo>
                  <a:cubicBezTo>
                    <a:pt x="469" y="3368"/>
                    <a:pt x="1036" y="3651"/>
                    <a:pt x="1700" y="3673"/>
                  </a:cubicBezTo>
                  <a:cubicBezTo>
                    <a:pt x="1929" y="3673"/>
                    <a:pt x="2158" y="3651"/>
                    <a:pt x="2365" y="3597"/>
                  </a:cubicBezTo>
                  <a:cubicBezTo>
                    <a:pt x="2757" y="3488"/>
                    <a:pt x="3095" y="3281"/>
                    <a:pt x="3390" y="2986"/>
                  </a:cubicBezTo>
                  <a:cubicBezTo>
                    <a:pt x="3281" y="1777"/>
                    <a:pt x="3313" y="0"/>
                    <a:pt x="3313" y="0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29"/>
            <p:cNvSpPr/>
            <p:nvPr/>
          </p:nvSpPr>
          <p:spPr>
            <a:xfrm>
              <a:off x="4498880" y="2681330"/>
              <a:ext cx="68764" cy="73066"/>
            </a:xfrm>
            <a:custGeom>
              <a:avLst/>
              <a:gdLst/>
              <a:ahLst/>
              <a:cxnLst/>
              <a:rect l="l" t="t" r="r" b="b"/>
              <a:pathLst>
                <a:path w="1886" h="2004" extrusionOk="0">
                  <a:moveTo>
                    <a:pt x="558" y="0"/>
                  </a:moveTo>
                  <a:cubicBezTo>
                    <a:pt x="455" y="0"/>
                    <a:pt x="362" y="36"/>
                    <a:pt x="295" y="129"/>
                  </a:cubicBezTo>
                  <a:cubicBezTo>
                    <a:pt x="0" y="521"/>
                    <a:pt x="774" y="1894"/>
                    <a:pt x="1886" y="2003"/>
                  </a:cubicBezTo>
                  <a:lnTo>
                    <a:pt x="1363" y="401"/>
                  </a:lnTo>
                  <a:cubicBezTo>
                    <a:pt x="1363" y="401"/>
                    <a:pt x="904" y="0"/>
                    <a:pt x="558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29"/>
            <p:cNvSpPr/>
            <p:nvPr/>
          </p:nvSpPr>
          <p:spPr>
            <a:xfrm>
              <a:off x="1972579" y="2922800"/>
              <a:ext cx="383887" cy="887327"/>
            </a:xfrm>
            <a:custGeom>
              <a:avLst/>
              <a:gdLst/>
              <a:ahLst/>
              <a:cxnLst/>
              <a:rect l="l" t="t" r="r" b="b"/>
              <a:pathLst>
                <a:path w="10529" h="24337" extrusionOk="0">
                  <a:moveTo>
                    <a:pt x="371" y="1"/>
                  </a:moveTo>
                  <a:lnTo>
                    <a:pt x="230" y="11662"/>
                  </a:lnTo>
                  <a:lnTo>
                    <a:pt x="371" y="14572"/>
                  </a:lnTo>
                  <a:lnTo>
                    <a:pt x="1" y="18288"/>
                  </a:lnTo>
                  <a:lnTo>
                    <a:pt x="371" y="22222"/>
                  </a:lnTo>
                  <a:lnTo>
                    <a:pt x="371" y="24336"/>
                  </a:lnTo>
                  <a:lnTo>
                    <a:pt x="9024" y="24336"/>
                  </a:lnTo>
                  <a:lnTo>
                    <a:pt x="10528" y="6769"/>
                  </a:lnTo>
                  <a:cubicBezTo>
                    <a:pt x="10528" y="6769"/>
                    <a:pt x="6714" y="2028"/>
                    <a:pt x="5570" y="1341"/>
                  </a:cubicBezTo>
                  <a:cubicBezTo>
                    <a:pt x="4414" y="666"/>
                    <a:pt x="1036" y="44"/>
                    <a:pt x="1036" y="44"/>
                  </a:cubicBezTo>
                  <a:cubicBezTo>
                    <a:pt x="1036" y="44"/>
                    <a:pt x="785" y="23"/>
                    <a:pt x="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9"/>
            <p:cNvSpPr/>
            <p:nvPr/>
          </p:nvSpPr>
          <p:spPr>
            <a:xfrm>
              <a:off x="2301588" y="2912883"/>
              <a:ext cx="735508" cy="1045563"/>
            </a:xfrm>
            <a:custGeom>
              <a:avLst/>
              <a:gdLst/>
              <a:ahLst/>
              <a:cxnLst/>
              <a:rect l="l" t="t" r="r" b="b"/>
              <a:pathLst>
                <a:path w="20173" h="28677" extrusionOk="0">
                  <a:moveTo>
                    <a:pt x="8163" y="0"/>
                  </a:moveTo>
                  <a:cubicBezTo>
                    <a:pt x="6419" y="22"/>
                    <a:pt x="2997" y="2104"/>
                    <a:pt x="1504" y="3390"/>
                  </a:cubicBezTo>
                  <a:cubicBezTo>
                    <a:pt x="0" y="4676"/>
                    <a:pt x="251" y="22570"/>
                    <a:pt x="251" y="22570"/>
                  </a:cubicBezTo>
                  <a:cubicBezTo>
                    <a:pt x="251" y="22570"/>
                    <a:pt x="4698" y="28009"/>
                    <a:pt x="9068" y="28652"/>
                  </a:cubicBezTo>
                  <a:cubicBezTo>
                    <a:pt x="9182" y="28668"/>
                    <a:pt x="9297" y="28676"/>
                    <a:pt x="9413" y="28676"/>
                  </a:cubicBezTo>
                  <a:cubicBezTo>
                    <a:pt x="13777" y="28676"/>
                    <a:pt x="19857" y="17241"/>
                    <a:pt x="19857" y="17241"/>
                  </a:cubicBezTo>
                  <a:cubicBezTo>
                    <a:pt x="19857" y="17241"/>
                    <a:pt x="20173" y="5951"/>
                    <a:pt x="18778" y="3749"/>
                  </a:cubicBezTo>
                  <a:cubicBezTo>
                    <a:pt x="17383" y="1559"/>
                    <a:pt x="12784" y="284"/>
                    <a:pt x="12719" y="262"/>
                  </a:cubicBezTo>
                  <a:lnTo>
                    <a:pt x="12719" y="262"/>
                  </a:lnTo>
                  <a:cubicBezTo>
                    <a:pt x="12795" y="480"/>
                    <a:pt x="12871" y="654"/>
                    <a:pt x="12969" y="752"/>
                  </a:cubicBezTo>
                  <a:cubicBezTo>
                    <a:pt x="12969" y="752"/>
                    <a:pt x="12413" y="1995"/>
                    <a:pt x="10975" y="2213"/>
                  </a:cubicBezTo>
                  <a:cubicBezTo>
                    <a:pt x="10887" y="2226"/>
                    <a:pt x="10799" y="2232"/>
                    <a:pt x="10711" y="2232"/>
                  </a:cubicBezTo>
                  <a:cubicBezTo>
                    <a:pt x="9352" y="2232"/>
                    <a:pt x="7978" y="752"/>
                    <a:pt x="7978" y="752"/>
                  </a:cubicBezTo>
                  <a:cubicBezTo>
                    <a:pt x="7978" y="752"/>
                    <a:pt x="8065" y="436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29"/>
            <p:cNvSpPr/>
            <p:nvPr/>
          </p:nvSpPr>
          <p:spPr>
            <a:xfrm>
              <a:off x="2505431" y="3148738"/>
              <a:ext cx="314358" cy="351657"/>
            </a:xfrm>
            <a:custGeom>
              <a:avLst/>
              <a:gdLst/>
              <a:ahLst/>
              <a:cxnLst/>
              <a:rect l="l" t="t" r="r" b="b"/>
              <a:pathLst>
                <a:path w="8622" h="9645" extrusionOk="0">
                  <a:moveTo>
                    <a:pt x="4217" y="1"/>
                  </a:moveTo>
                  <a:cubicBezTo>
                    <a:pt x="4068" y="1"/>
                    <a:pt x="3919" y="85"/>
                    <a:pt x="3858" y="256"/>
                  </a:cubicBezTo>
                  <a:lnTo>
                    <a:pt x="2877" y="3144"/>
                  </a:lnTo>
                  <a:cubicBezTo>
                    <a:pt x="2834" y="3296"/>
                    <a:pt x="2703" y="3394"/>
                    <a:pt x="2550" y="3405"/>
                  </a:cubicBezTo>
                  <a:lnTo>
                    <a:pt x="480" y="3569"/>
                  </a:lnTo>
                  <a:cubicBezTo>
                    <a:pt x="131" y="3601"/>
                    <a:pt x="0" y="4048"/>
                    <a:pt x="294" y="4255"/>
                  </a:cubicBezTo>
                  <a:lnTo>
                    <a:pt x="1842" y="5356"/>
                  </a:lnTo>
                  <a:cubicBezTo>
                    <a:pt x="1984" y="5454"/>
                    <a:pt x="2038" y="5628"/>
                    <a:pt x="1984" y="5792"/>
                  </a:cubicBezTo>
                  <a:lnTo>
                    <a:pt x="839" y="9138"/>
                  </a:lnTo>
                  <a:cubicBezTo>
                    <a:pt x="750" y="9412"/>
                    <a:pt x="967" y="9645"/>
                    <a:pt x="1205" y="9645"/>
                  </a:cubicBezTo>
                  <a:cubicBezTo>
                    <a:pt x="1288" y="9645"/>
                    <a:pt x="1373" y="9617"/>
                    <a:pt x="1450" y="9552"/>
                  </a:cubicBezTo>
                  <a:lnTo>
                    <a:pt x="4076" y="7296"/>
                  </a:lnTo>
                  <a:cubicBezTo>
                    <a:pt x="4147" y="7237"/>
                    <a:pt x="4236" y="7207"/>
                    <a:pt x="4326" y="7207"/>
                  </a:cubicBezTo>
                  <a:cubicBezTo>
                    <a:pt x="4403" y="7207"/>
                    <a:pt x="4479" y="7229"/>
                    <a:pt x="4545" y="7274"/>
                  </a:cubicBezTo>
                  <a:lnTo>
                    <a:pt x="7084" y="9072"/>
                  </a:lnTo>
                  <a:cubicBezTo>
                    <a:pt x="7155" y="9123"/>
                    <a:pt x="7232" y="9145"/>
                    <a:pt x="7306" y="9145"/>
                  </a:cubicBezTo>
                  <a:cubicBezTo>
                    <a:pt x="7548" y="9145"/>
                    <a:pt x="7762" y="8904"/>
                    <a:pt x="7662" y="8636"/>
                  </a:cubicBezTo>
                  <a:lnTo>
                    <a:pt x="6517" y="5530"/>
                  </a:lnTo>
                  <a:cubicBezTo>
                    <a:pt x="6463" y="5378"/>
                    <a:pt x="6506" y="5214"/>
                    <a:pt x="6626" y="5116"/>
                  </a:cubicBezTo>
                  <a:lnTo>
                    <a:pt x="8348" y="3634"/>
                  </a:lnTo>
                  <a:cubicBezTo>
                    <a:pt x="8622" y="3402"/>
                    <a:pt x="8448" y="2968"/>
                    <a:pt x="8112" y="2968"/>
                  </a:cubicBezTo>
                  <a:cubicBezTo>
                    <a:pt x="8100" y="2968"/>
                    <a:pt x="8088" y="2968"/>
                    <a:pt x="8076" y="2969"/>
                  </a:cubicBezTo>
                  <a:lnTo>
                    <a:pt x="5929" y="3133"/>
                  </a:lnTo>
                  <a:cubicBezTo>
                    <a:pt x="5915" y="3135"/>
                    <a:pt x="5901" y="3135"/>
                    <a:pt x="5887" y="3135"/>
                  </a:cubicBezTo>
                  <a:cubicBezTo>
                    <a:pt x="5738" y="3135"/>
                    <a:pt x="5597" y="3032"/>
                    <a:pt x="5547" y="2893"/>
                  </a:cubicBezTo>
                  <a:lnTo>
                    <a:pt x="4577" y="245"/>
                  </a:lnTo>
                  <a:cubicBezTo>
                    <a:pt x="4513" y="83"/>
                    <a:pt x="4365" y="1"/>
                    <a:pt x="4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29"/>
            <p:cNvSpPr/>
            <p:nvPr/>
          </p:nvSpPr>
          <p:spPr>
            <a:xfrm>
              <a:off x="2605549" y="2871939"/>
              <a:ext cx="438" cy="2443"/>
            </a:xfrm>
            <a:custGeom>
              <a:avLst/>
              <a:gdLst/>
              <a:ahLst/>
              <a:cxnLst/>
              <a:rect l="l" t="t" r="r" b="b"/>
              <a:pathLst>
                <a:path w="12" h="67" extrusionOk="0">
                  <a:moveTo>
                    <a:pt x="1" y="66"/>
                  </a:moveTo>
                  <a:cubicBezTo>
                    <a:pt x="1" y="45"/>
                    <a:pt x="1" y="23"/>
                    <a:pt x="11" y="1"/>
                  </a:cubicBezTo>
                  <a:cubicBezTo>
                    <a:pt x="1" y="23"/>
                    <a:pt x="1" y="45"/>
                    <a:pt x="1" y="6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29"/>
            <p:cNvSpPr/>
            <p:nvPr/>
          </p:nvSpPr>
          <p:spPr>
            <a:xfrm>
              <a:off x="2754558" y="2860017"/>
              <a:ext cx="839" cy="8787"/>
            </a:xfrm>
            <a:custGeom>
              <a:avLst/>
              <a:gdLst/>
              <a:ahLst/>
              <a:cxnLst/>
              <a:rect l="l" t="t" r="r" b="b"/>
              <a:pathLst>
                <a:path w="23" h="241" extrusionOk="0">
                  <a:moveTo>
                    <a:pt x="0" y="1"/>
                  </a:moveTo>
                  <a:cubicBezTo>
                    <a:pt x="11" y="77"/>
                    <a:pt x="22" y="154"/>
                    <a:pt x="22" y="241"/>
                  </a:cubicBezTo>
                  <a:cubicBezTo>
                    <a:pt x="22" y="154"/>
                    <a:pt x="11" y="77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29"/>
            <p:cNvSpPr/>
            <p:nvPr/>
          </p:nvSpPr>
          <p:spPr>
            <a:xfrm>
              <a:off x="2607153" y="2847329"/>
              <a:ext cx="36" cy="2005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33"/>
                    <a:pt x="0" y="55"/>
                  </a:cubicBezTo>
                  <a:cubicBezTo>
                    <a:pt x="0" y="33"/>
                    <a:pt x="0" y="22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29"/>
            <p:cNvSpPr/>
            <p:nvPr/>
          </p:nvSpPr>
          <p:spPr>
            <a:xfrm>
              <a:off x="2606752" y="286001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29"/>
            <p:cNvSpPr/>
            <p:nvPr/>
          </p:nvSpPr>
          <p:spPr>
            <a:xfrm>
              <a:off x="2757730" y="2885867"/>
              <a:ext cx="1240" cy="7985"/>
            </a:xfrm>
            <a:custGeom>
              <a:avLst/>
              <a:gdLst/>
              <a:ahLst/>
              <a:cxnLst/>
              <a:rect l="l" t="t" r="r" b="b"/>
              <a:pathLst>
                <a:path w="34" h="219" extrusionOk="0">
                  <a:moveTo>
                    <a:pt x="1" y="0"/>
                  </a:moveTo>
                  <a:cubicBezTo>
                    <a:pt x="11" y="77"/>
                    <a:pt x="22" y="142"/>
                    <a:pt x="33" y="218"/>
                  </a:cubicBezTo>
                  <a:cubicBezTo>
                    <a:pt x="22" y="142"/>
                    <a:pt x="11" y="77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29"/>
            <p:cNvSpPr/>
            <p:nvPr/>
          </p:nvSpPr>
          <p:spPr>
            <a:xfrm>
              <a:off x="2756126" y="2872741"/>
              <a:ext cx="839" cy="9188"/>
            </a:xfrm>
            <a:custGeom>
              <a:avLst/>
              <a:gdLst/>
              <a:ahLst/>
              <a:cxnLst/>
              <a:rect l="l" t="t" r="r" b="b"/>
              <a:pathLst>
                <a:path w="23" h="252" extrusionOk="0">
                  <a:moveTo>
                    <a:pt x="1" y="1"/>
                  </a:moveTo>
                  <a:cubicBezTo>
                    <a:pt x="1" y="88"/>
                    <a:pt x="12" y="164"/>
                    <a:pt x="23" y="251"/>
                  </a:cubicBezTo>
                  <a:cubicBezTo>
                    <a:pt x="12" y="164"/>
                    <a:pt x="1" y="88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29"/>
            <p:cNvSpPr/>
            <p:nvPr/>
          </p:nvSpPr>
          <p:spPr>
            <a:xfrm>
              <a:off x="2592423" y="2885867"/>
              <a:ext cx="182045" cy="108432"/>
            </a:xfrm>
            <a:custGeom>
              <a:avLst/>
              <a:gdLst/>
              <a:ahLst/>
              <a:cxnLst/>
              <a:rect l="l" t="t" r="r" b="b"/>
              <a:pathLst>
                <a:path w="4993" h="2974" extrusionOk="0">
                  <a:moveTo>
                    <a:pt x="317" y="0"/>
                  </a:moveTo>
                  <a:cubicBezTo>
                    <a:pt x="273" y="262"/>
                    <a:pt x="230" y="513"/>
                    <a:pt x="186" y="741"/>
                  </a:cubicBezTo>
                  <a:cubicBezTo>
                    <a:pt x="88" y="1177"/>
                    <a:pt x="1" y="1493"/>
                    <a:pt x="1" y="1493"/>
                  </a:cubicBezTo>
                  <a:cubicBezTo>
                    <a:pt x="1" y="1493"/>
                    <a:pt x="1375" y="2973"/>
                    <a:pt x="2734" y="2973"/>
                  </a:cubicBezTo>
                  <a:cubicBezTo>
                    <a:pt x="2822" y="2973"/>
                    <a:pt x="2910" y="2967"/>
                    <a:pt x="2998" y="2954"/>
                  </a:cubicBezTo>
                  <a:cubicBezTo>
                    <a:pt x="4436" y="2736"/>
                    <a:pt x="4992" y="1493"/>
                    <a:pt x="4992" y="1493"/>
                  </a:cubicBezTo>
                  <a:cubicBezTo>
                    <a:pt x="4894" y="1395"/>
                    <a:pt x="4818" y="1221"/>
                    <a:pt x="4742" y="1003"/>
                  </a:cubicBezTo>
                  <a:cubicBezTo>
                    <a:pt x="4676" y="796"/>
                    <a:pt x="4622" y="567"/>
                    <a:pt x="4578" y="295"/>
                  </a:cubicBezTo>
                  <a:cubicBezTo>
                    <a:pt x="4578" y="305"/>
                    <a:pt x="4578" y="305"/>
                    <a:pt x="4578" y="305"/>
                  </a:cubicBezTo>
                  <a:cubicBezTo>
                    <a:pt x="4099" y="622"/>
                    <a:pt x="3565" y="839"/>
                    <a:pt x="3031" y="861"/>
                  </a:cubicBezTo>
                  <a:cubicBezTo>
                    <a:pt x="3004" y="862"/>
                    <a:pt x="2978" y="862"/>
                    <a:pt x="2951" y="862"/>
                  </a:cubicBezTo>
                  <a:cubicBezTo>
                    <a:pt x="2057" y="862"/>
                    <a:pt x="1079" y="508"/>
                    <a:pt x="31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29"/>
            <p:cNvSpPr/>
            <p:nvPr/>
          </p:nvSpPr>
          <p:spPr>
            <a:xfrm>
              <a:off x="2603945" y="2847329"/>
              <a:ext cx="155429" cy="70003"/>
            </a:xfrm>
            <a:custGeom>
              <a:avLst/>
              <a:gdLst/>
              <a:ahLst/>
              <a:cxnLst/>
              <a:rect l="l" t="t" r="r" b="b"/>
              <a:pathLst>
                <a:path w="4263" h="1920" extrusionOk="0">
                  <a:moveTo>
                    <a:pt x="88" y="0"/>
                  </a:moveTo>
                  <a:cubicBezTo>
                    <a:pt x="88" y="22"/>
                    <a:pt x="88" y="33"/>
                    <a:pt x="88" y="55"/>
                  </a:cubicBezTo>
                  <a:cubicBezTo>
                    <a:pt x="88" y="153"/>
                    <a:pt x="88" y="251"/>
                    <a:pt x="77" y="349"/>
                  </a:cubicBezTo>
                  <a:cubicBezTo>
                    <a:pt x="77" y="458"/>
                    <a:pt x="66" y="567"/>
                    <a:pt x="55" y="676"/>
                  </a:cubicBezTo>
                  <a:cubicBezTo>
                    <a:pt x="45" y="698"/>
                    <a:pt x="45" y="720"/>
                    <a:pt x="45" y="741"/>
                  </a:cubicBezTo>
                  <a:cubicBezTo>
                    <a:pt x="34" y="839"/>
                    <a:pt x="23" y="948"/>
                    <a:pt x="1" y="1057"/>
                  </a:cubicBezTo>
                  <a:cubicBezTo>
                    <a:pt x="763" y="1565"/>
                    <a:pt x="1741" y="1919"/>
                    <a:pt x="2635" y="1919"/>
                  </a:cubicBezTo>
                  <a:cubicBezTo>
                    <a:pt x="2662" y="1919"/>
                    <a:pt x="2688" y="1919"/>
                    <a:pt x="2715" y="1918"/>
                  </a:cubicBezTo>
                  <a:cubicBezTo>
                    <a:pt x="3249" y="1896"/>
                    <a:pt x="3783" y="1679"/>
                    <a:pt x="4262" y="1362"/>
                  </a:cubicBezTo>
                  <a:cubicBezTo>
                    <a:pt x="4262" y="1362"/>
                    <a:pt x="4262" y="1362"/>
                    <a:pt x="4262" y="1352"/>
                  </a:cubicBezTo>
                  <a:cubicBezTo>
                    <a:pt x="4262" y="1330"/>
                    <a:pt x="4251" y="1297"/>
                    <a:pt x="4251" y="1275"/>
                  </a:cubicBezTo>
                  <a:cubicBezTo>
                    <a:pt x="4240" y="1199"/>
                    <a:pt x="4229" y="1134"/>
                    <a:pt x="4219" y="1057"/>
                  </a:cubicBezTo>
                  <a:cubicBezTo>
                    <a:pt x="4208" y="1014"/>
                    <a:pt x="4208" y="981"/>
                    <a:pt x="4197" y="948"/>
                  </a:cubicBezTo>
                  <a:cubicBezTo>
                    <a:pt x="4186" y="861"/>
                    <a:pt x="4175" y="785"/>
                    <a:pt x="4175" y="698"/>
                  </a:cubicBezTo>
                  <a:cubicBezTo>
                    <a:pt x="4164" y="665"/>
                    <a:pt x="4164" y="621"/>
                    <a:pt x="4153" y="589"/>
                  </a:cubicBezTo>
                  <a:cubicBezTo>
                    <a:pt x="4153" y="502"/>
                    <a:pt x="4142" y="425"/>
                    <a:pt x="4131" y="349"/>
                  </a:cubicBezTo>
                  <a:cubicBezTo>
                    <a:pt x="4131" y="338"/>
                    <a:pt x="4131" y="338"/>
                    <a:pt x="4131" y="338"/>
                  </a:cubicBezTo>
                  <a:cubicBezTo>
                    <a:pt x="3684" y="600"/>
                    <a:pt x="3205" y="785"/>
                    <a:pt x="2715" y="807"/>
                  </a:cubicBezTo>
                  <a:cubicBezTo>
                    <a:pt x="2687" y="807"/>
                    <a:pt x="2659" y="808"/>
                    <a:pt x="2631" y="808"/>
                  </a:cubicBezTo>
                  <a:cubicBezTo>
                    <a:pt x="1771" y="808"/>
                    <a:pt x="837" y="486"/>
                    <a:pt x="88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9"/>
            <p:cNvSpPr/>
            <p:nvPr/>
          </p:nvSpPr>
          <p:spPr>
            <a:xfrm>
              <a:off x="2822117" y="2646657"/>
              <a:ext cx="5578" cy="22678"/>
            </a:xfrm>
            <a:custGeom>
              <a:avLst/>
              <a:gdLst/>
              <a:ahLst/>
              <a:cxnLst/>
              <a:rect l="l" t="t" r="r" b="b"/>
              <a:pathLst>
                <a:path w="153" h="622" extrusionOk="0">
                  <a:moveTo>
                    <a:pt x="76" y="1"/>
                  </a:moveTo>
                  <a:lnTo>
                    <a:pt x="0" y="55"/>
                  </a:lnTo>
                  <a:cubicBezTo>
                    <a:pt x="11" y="382"/>
                    <a:pt x="11" y="611"/>
                    <a:pt x="11" y="622"/>
                  </a:cubicBezTo>
                  <a:cubicBezTo>
                    <a:pt x="22" y="491"/>
                    <a:pt x="76" y="295"/>
                    <a:pt x="153" y="55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rgbClr val="C15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29"/>
            <p:cNvSpPr/>
            <p:nvPr/>
          </p:nvSpPr>
          <p:spPr>
            <a:xfrm>
              <a:off x="2546339" y="2646657"/>
              <a:ext cx="290914" cy="230136"/>
            </a:xfrm>
            <a:custGeom>
              <a:avLst/>
              <a:gdLst/>
              <a:ahLst/>
              <a:cxnLst/>
              <a:rect l="l" t="t" r="r" b="b"/>
              <a:pathLst>
                <a:path w="7979" h="6312" extrusionOk="0">
                  <a:moveTo>
                    <a:pt x="66" y="1"/>
                  </a:moveTo>
                  <a:lnTo>
                    <a:pt x="1" y="55"/>
                  </a:lnTo>
                  <a:cubicBezTo>
                    <a:pt x="44" y="164"/>
                    <a:pt x="88" y="251"/>
                    <a:pt x="110" y="328"/>
                  </a:cubicBezTo>
                  <a:cubicBezTo>
                    <a:pt x="110" y="415"/>
                    <a:pt x="99" y="960"/>
                    <a:pt x="110" y="1646"/>
                  </a:cubicBezTo>
                  <a:cubicBezTo>
                    <a:pt x="121" y="2366"/>
                    <a:pt x="164" y="3237"/>
                    <a:pt x="284" y="3848"/>
                  </a:cubicBezTo>
                  <a:cubicBezTo>
                    <a:pt x="415" y="4436"/>
                    <a:pt x="949" y="5036"/>
                    <a:pt x="1668" y="5504"/>
                  </a:cubicBezTo>
                  <a:cubicBezTo>
                    <a:pt x="2417" y="5990"/>
                    <a:pt x="3351" y="6312"/>
                    <a:pt x="4211" y="6312"/>
                  </a:cubicBezTo>
                  <a:cubicBezTo>
                    <a:pt x="4239" y="6312"/>
                    <a:pt x="4267" y="6311"/>
                    <a:pt x="4295" y="6311"/>
                  </a:cubicBezTo>
                  <a:cubicBezTo>
                    <a:pt x="4785" y="6289"/>
                    <a:pt x="5264" y="6104"/>
                    <a:pt x="5711" y="5842"/>
                  </a:cubicBezTo>
                  <a:cubicBezTo>
                    <a:pt x="6790" y="5188"/>
                    <a:pt x="7651" y="4022"/>
                    <a:pt x="7836" y="3390"/>
                  </a:cubicBezTo>
                  <a:cubicBezTo>
                    <a:pt x="7978" y="2900"/>
                    <a:pt x="7880" y="2093"/>
                    <a:pt x="7760" y="1483"/>
                  </a:cubicBezTo>
                  <a:cubicBezTo>
                    <a:pt x="7673" y="992"/>
                    <a:pt x="7575" y="622"/>
                    <a:pt x="7575" y="622"/>
                  </a:cubicBezTo>
                  <a:cubicBezTo>
                    <a:pt x="7575" y="622"/>
                    <a:pt x="6376" y="1821"/>
                    <a:pt x="6093" y="1821"/>
                  </a:cubicBezTo>
                  <a:cubicBezTo>
                    <a:pt x="5809" y="1821"/>
                    <a:pt x="5319" y="1396"/>
                    <a:pt x="3946" y="1363"/>
                  </a:cubicBezTo>
                  <a:cubicBezTo>
                    <a:pt x="3917" y="1362"/>
                    <a:pt x="3888" y="1362"/>
                    <a:pt x="3860" y="1362"/>
                  </a:cubicBezTo>
                  <a:cubicBezTo>
                    <a:pt x="2558" y="1362"/>
                    <a:pt x="2218" y="2082"/>
                    <a:pt x="1461" y="2082"/>
                  </a:cubicBezTo>
                  <a:cubicBezTo>
                    <a:pt x="840" y="2082"/>
                    <a:pt x="349" y="938"/>
                    <a:pt x="175" y="491"/>
                  </a:cubicBezTo>
                  <a:lnTo>
                    <a:pt x="164" y="55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29"/>
            <p:cNvSpPr/>
            <p:nvPr/>
          </p:nvSpPr>
          <p:spPr>
            <a:xfrm>
              <a:off x="2549912" y="2453970"/>
              <a:ext cx="272611" cy="268637"/>
            </a:xfrm>
            <a:custGeom>
              <a:avLst/>
              <a:gdLst/>
              <a:ahLst/>
              <a:cxnLst/>
              <a:rect l="l" t="t" r="r" b="b"/>
              <a:pathLst>
                <a:path w="7477" h="7368" extrusionOk="0">
                  <a:moveTo>
                    <a:pt x="2126" y="2681"/>
                  </a:moveTo>
                  <a:cubicBezTo>
                    <a:pt x="2867" y="2681"/>
                    <a:pt x="3434" y="3302"/>
                    <a:pt x="3357" y="3422"/>
                  </a:cubicBezTo>
                  <a:cubicBezTo>
                    <a:pt x="3349" y="3435"/>
                    <a:pt x="3337" y="3440"/>
                    <a:pt x="3321" y="3440"/>
                  </a:cubicBezTo>
                  <a:cubicBezTo>
                    <a:pt x="3195" y="3440"/>
                    <a:pt x="2823" y="3105"/>
                    <a:pt x="2299" y="3105"/>
                  </a:cubicBezTo>
                  <a:cubicBezTo>
                    <a:pt x="2243" y="3105"/>
                    <a:pt x="2185" y="3108"/>
                    <a:pt x="2126" y="3117"/>
                  </a:cubicBezTo>
                  <a:cubicBezTo>
                    <a:pt x="1568" y="3195"/>
                    <a:pt x="926" y="3553"/>
                    <a:pt x="770" y="3553"/>
                  </a:cubicBezTo>
                  <a:cubicBezTo>
                    <a:pt x="731" y="3553"/>
                    <a:pt x="722" y="3531"/>
                    <a:pt x="753" y="3477"/>
                  </a:cubicBezTo>
                  <a:cubicBezTo>
                    <a:pt x="753" y="3477"/>
                    <a:pt x="1385" y="2681"/>
                    <a:pt x="2126" y="2681"/>
                  </a:cubicBezTo>
                  <a:close/>
                  <a:moveTo>
                    <a:pt x="5679" y="2681"/>
                  </a:moveTo>
                  <a:cubicBezTo>
                    <a:pt x="6431" y="2681"/>
                    <a:pt x="7052" y="3477"/>
                    <a:pt x="7052" y="3477"/>
                  </a:cubicBezTo>
                  <a:cubicBezTo>
                    <a:pt x="7082" y="3531"/>
                    <a:pt x="7074" y="3553"/>
                    <a:pt x="7035" y="3553"/>
                  </a:cubicBezTo>
                  <a:cubicBezTo>
                    <a:pt x="6879" y="3553"/>
                    <a:pt x="6239" y="3195"/>
                    <a:pt x="5690" y="3117"/>
                  </a:cubicBezTo>
                  <a:cubicBezTo>
                    <a:pt x="5629" y="3108"/>
                    <a:pt x="5571" y="3105"/>
                    <a:pt x="5514" y="3105"/>
                  </a:cubicBezTo>
                  <a:cubicBezTo>
                    <a:pt x="4982" y="3105"/>
                    <a:pt x="4610" y="3440"/>
                    <a:pt x="4483" y="3440"/>
                  </a:cubicBezTo>
                  <a:cubicBezTo>
                    <a:pt x="4467" y="3440"/>
                    <a:pt x="4455" y="3435"/>
                    <a:pt x="4447" y="3422"/>
                  </a:cubicBezTo>
                  <a:cubicBezTo>
                    <a:pt x="4371" y="3302"/>
                    <a:pt x="4938" y="2681"/>
                    <a:pt x="5679" y="2681"/>
                  </a:cubicBezTo>
                  <a:close/>
                  <a:moveTo>
                    <a:pt x="2420" y="4018"/>
                  </a:moveTo>
                  <a:cubicBezTo>
                    <a:pt x="2448" y="4018"/>
                    <a:pt x="2478" y="4019"/>
                    <a:pt x="2507" y="4022"/>
                  </a:cubicBezTo>
                  <a:cubicBezTo>
                    <a:pt x="3107" y="4065"/>
                    <a:pt x="3238" y="4545"/>
                    <a:pt x="3139" y="4577"/>
                  </a:cubicBezTo>
                  <a:cubicBezTo>
                    <a:pt x="3135" y="4579"/>
                    <a:pt x="3130" y="4579"/>
                    <a:pt x="3124" y="4579"/>
                  </a:cubicBezTo>
                  <a:cubicBezTo>
                    <a:pt x="3008" y="4579"/>
                    <a:pt x="2751" y="4261"/>
                    <a:pt x="2435" y="4261"/>
                  </a:cubicBezTo>
                  <a:cubicBezTo>
                    <a:pt x="2430" y="4261"/>
                    <a:pt x="2425" y="4261"/>
                    <a:pt x="2420" y="4261"/>
                  </a:cubicBezTo>
                  <a:cubicBezTo>
                    <a:pt x="2168" y="4278"/>
                    <a:pt x="1695" y="4587"/>
                    <a:pt x="1537" y="4587"/>
                  </a:cubicBezTo>
                  <a:cubicBezTo>
                    <a:pt x="1491" y="4587"/>
                    <a:pt x="1471" y="4560"/>
                    <a:pt x="1494" y="4490"/>
                  </a:cubicBezTo>
                  <a:cubicBezTo>
                    <a:pt x="1494" y="4490"/>
                    <a:pt x="1868" y="4018"/>
                    <a:pt x="2420" y="4018"/>
                  </a:cubicBezTo>
                  <a:close/>
                  <a:moveTo>
                    <a:pt x="5494" y="4018"/>
                  </a:moveTo>
                  <a:cubicBezTo>
                    <a:pt x="6046" y="4018"/>
                    <a:pt x="6420" y="4490"/>
                    <a:pt x="6420" y="4490"/>
                  </a:cubicBezTo>
                  <a:cubicBezTo>
                    <a:pt x="6442" y="4560"/>
                    <a:pt x="6423" y="4587"/>
                    <a:pt x="6376" y="4587"/>
                  </a:cubicBezTo>
                  <a:cubicBezTo>
                    <a:pt x="6219" y="4587"/>
                    <a:pt x="5746" y="4278"/>
                    <a:pt x="5493" y="4261"/>
                  </a:cubicBezTo>
                  <a:cubicBezTo>
                    <a:pt x="5488" y="4261"/>
                    <a:pt x="5483" y="4261"/>
                    <a:pt x="5478" y="4261"/>
                  </a:cubicBezTo>
                  <a:cubicBezTo>
                    <a:pt x="5162" y="4261"/>
                    <a:pt x="4895" y="4579"/>
                    <a:pt x="4788" y="4579"/>
                  </a:cubicBezTo>
                  <a:cubicBezTo>
                    <a:pt x="4783" y="4579"/>
                    <a:pt x="4778" y="4579"/>
                    <a:pt x="4774" y="4577"/>
                  </a:cubicBezTo>
                  <a:cubicBezTo>
                    <a:pt x="4676" y="4545"/>
                    <a:pt x="4807" y="4065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3913" y="4447"/>
                  </a:moveTo>
                  <a:cubicBezTo>
                    <a:pt x="3913" y="4447"/>
                    <a:pt x="4273" y="4883"/>
                    <a:pt x="4589" y="5340"/>
                  </a:cubicBezTo>
                  <a:cubicBezTo>
                    <a:pt x="4829" y="5667"/>
                    <a:pt x="5047" y="6016"/>
                    <a:pt x="5068" y="6179"/>
                  </a:cubicBezTo>
                  <a:cubicBezTo>
                    <a:pt x="5112" y="6561"/>
                    <a:pt x="4000" y="6583"/>
                    <a:pt x="4000" y="6583"/>
                  </a:cubicBezTo>
                  <a:cubicBezTo>
                    <a:pt x="4000" y="6583"/>
                    <a:pt x="4469" y="6386"/>
                    <a:pt x="4491" y="6005"/>
                  </a:cubicBezTo>
                  <a:cubicBezTo>
                    <a:pt x="4491" y="5863"/>
                    <a:pt x="4415" y="5602"/>
                    <a:pt x="4306" y="5340"/>
                  </a:cubicBezTo>
                  <a:cubicBezTo>
                    <a:pt x="4142" y="4904"/>
                    <a:pt x="3913" y="4447"/>
                    <a:pt x="3913" y="4447"/>
                  </a:cubicBezTo>
                  <a:close/>
                  <a:moveTo>
                    <a:pt x="6169" y="0"/>
                  </a:moveTo>
                  <a:cubicBezTo>
                    <a:pt x="6006" y="120"/>
                    <a:pt x="5515" y="392"/>
                    <a:pt x="4643" y="589"/>
                  </a:cubicBezTo>
                  <a:cubicBezTo>
                    <a:pt x="4417" y="642"/>
                    <a:pt x="4158" y="663"/>
                    <a:pt x="3889" y="663"/>
                  </a:cubicBezTo>
                  <a:cubicBezTo>
                    <a:pt x="2835" y="663"/>
                    <a:pt x="1625" y="338"/>
                    <a:pt x="1625" y="338"/>
                  </a:cubicBezTo>
                  <a:cubicBezTo>
                    <a:pt x="1625" y="338"/>
                    <a:pt x="480" y="2103"/>
                    <a:pt x="273" y="2223"/>
                  </a:cubicBezTo>
                  <a:cubicBezTo>
                    <a:pt x="77" y="2332"/>
                    <a:pt x="1" y="2561"/>
                    <a:pt x="1" y="2561"/>
                  </a:cubicBezTo>
                  <a:lnTo>
                    <a:pt x="66" y="5340"/>
                  </a:lnTo>
                  <a:lnTo>
                    <a:pt x="77" y="5776"/>
                  </a:lnTo>
                  <a:cubicBezTo>
                    <a:pt x="251" y="6223"/>
                    <a:pt x="742" y="7367"/>
                    <a:pt x="1363" y="7367"/>
                  </a:cubicBezTo>
                  <a:cubicBezTo>
                    <a:pt x="2126" y="7367"/>
                    <a:pt x="2465" y="6647"/>
                    <a:pt x="3789" y="6647"/>
                  </a:cubicBezTo>
                  <a:cubicBezTo>
                    <a:pt x="3808" y="6647"/>
                    <a:pt x="3828" y="6648"/>
                    <a:pt x="3848" y="6648"/>
                  </a:cubicBezTo>
                  <a:cubicBezTo>
                    <a:pt x="5221" y="6681"/>
                    <a:pt x="5701" y="7106"/>
                    <a:pt x="5995" y="7106"/>
                  </a:cubicBezTo>
                  <a:cubicBezTo>
                    <a:pt x="6278" y="7106"/>
                    <a:pt x="7466" y="5907"/>
                    <a:pt x="7477" y="5907"/>
                  </a:cubicBezTo>
                  <a:cubicBezTo>
                    <a:pt x="7477" y="5896"/>
                    <a:pt x="7477" y="5667"/>
                    <a:pt x="7466" y="5340"/>
                  </a:cubicBezTo>
                  <a:cubicBezTo>
                    <a:pt x="7455" y="4523"/>
                    <a:pt x="7368" y="3106"/>
                    <a:pt x="7194" y="2703"/>
                  </a:cubicBezTo>
                  <a:cubicBezTo>
                    <a:pt x="6943" y="2147"/>
                    <a:pt x="6442" y="1014"/>
                    <a:pt x="6376" y="545"/>
                  </a:cubicBezTo>
                  <a:cubicBezTo>
                    <a:pt x="6354" y="534"/>
                    <a:pt x="6202" y="11"/>
                    <a:pt x="616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29"/>
            <p:cNvSpPr/>
            <p:nvPr/>
          </p:nvSpPr>
          <p:spPr>
            <a:xfrm>
              <a:off x="2509004" y="2596307"/>
              <a:ext cx="41346" cy="110401"/>
            </a:xfrm>
            <a:custGeom>
              <a:avLst/>
              <a:gdLst/>
              <a:ahLst/>
              <a:cxnLst/>
              <a:rect l="l" t="t" r="r" b="b"/>
              <a:pathLst>
                <a:path w="1134" h="3028" extrusionOk="0">
                  <a:moveTo>
                    <a:pt x="367" y="0"/>
                  </a:moveTo>
                  <a:cubicBezTo>
                    <a:pt x="272" y="0"/>
                    <a:pt x="184" y="40"/>
                    <a:pt x="120" y="139"/>
                  </a:cubicBezTo>
                  <a:cubicBezTo>
                    <a:pt x="0" y="314"/>
                    <a:pt x="44" y="859"/>
                    <a:pt x="186" y="1436"/>
                  </a:cubicBezTo>
                  <a:cubicBezTo>
                    <a:pt x="371" y="2177"/>
                    <a:pt x="741" y="2973"/>
                    <a:pt x="1134" y="3027"/>
                  </a:cubicBezTo>
                  <a:cubicBezTo>
                    <a:pt x="1123" y="2341"/>
                    <a:pt x="1134" y="1796"/>
                    <a:pt x="1134" y="1709"/>
                  </a:cubicBezTo>
                  <a:cubicBezTo>
                    <a:pt x="1112" y="1632"/>
                    <a:pt x="1068" y="1545"/>
                    <a:pt x="1025" y="1436"/>
                  </a:cubicBezTo>
                  <a:cubicBezTo>
                    <a:pt x="905" y="1098"/>
                    <a:pt x="720" y="597"/>
                    <a:pt x="523" y="30"/>
                  </a:cubicBezTo>
                  <a:cubicBezTo>
                    <a:pt x="470" y="11"/>
                    <a:pt x="418" y="0"/>
                    <a:pt x="36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29"/>
            <p:cNvSpPr/>
            <p:nvPr/>
          </p:nvSpPr>
          <p:spPr>
            <a:xfrm>
              <a:off x="2822482" y="2596198"/>
              <a:ext cx="37809" cy="104531"/>
            </a:xfrm>
            <a:custGeom>
              <a:avLst/>
              <a:gdLst/>
              <a:ahLst/>
              <a:cxnLst/>
              <a:rect l="l" t="t" r="r" b="b"/>
              <a:pathLst>
                <a:path w="1037" h="2867" extrusionOk="0">
                  <a:moveTo>
                    <a:pt x="677" y="1"/>
                  </a:moveTo>
                  <a:cubicBezTo>
                    <a:pt x="459" y="546"/>
                    <a:pt x="262" y="1047"/>
                    <a:pt x="143" y="1439"/>
                  </a:cubicBezTo>
                  <a:cubicBezTo>
                    <a:pt x="66" y="1679"/>
                    <a:pt x="12" y="1875"/>
                    <a:pt x="1" y="2006"/>
                  </a:cubicBezTo>
                  <a:cubicBezTo>
                    <a:pt x="1" y="2006"/>
                    <a:pt x="99" y="2376"/>
                    <a:pt x="186" y="2867"/>
                  </a:cubicBezTo>
                  <a:cubicBezTo>
                    <a:pt x="470" y="2583"/>
                    <a:pt x="709" y="1995"/>
                    <a:pt x="851" y="1439"/>
                  </a:cubicBezTo>
                  <a:cubicBezTo>
                    <a:pt x="993" y="862"/>
                    <a:pt x="1036" y="317"/>
                    <a:pt x="916" y="142"/>
                  </a:cubicBezTo>
                  <a:cubicBezTo>
                    <a:pt x="851" y="44"/>
                    <a:pt x="764" y="12"/>
                    <a:pt x="677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9"/>
            <p:cNvSpPr/>
            <p:nvPr/>
          </p:nvSpPr>
          <p:spPr>
            <a:xfrm>
              <a:off x="4071723" y="3077606"/>
              <a:ext cx="678703" cy="753154"/>
            </a:xfrm>
            <a:custGeom>
              <a:avLst/>
              <a:gdLst/>
              <a:ahLst/>
              <a:cxnLst/>
              <a:rect l="l" t="t" r="r" b="b"/>
              <a:pathLst>
                <a:path w="18615" h="20657" extrusionOk="0">
                  <a:moveTo>
                    <a:pt x="7285" y="0"/>
                  </a:moveTo>
                  <a:cubicBezTo>
                    <a:pt x="7176" y="0"/>
                    <a:pt x="7072" y="5"/>
                    <a:pt x="6976" y="16"/>
                  </a:cubicBezTo>
                  <a:cubicBezTo>
                    <a:pt x="3848" y="365"/>
                    <a:pt x="4229" y="3264"/>
                    <a:pt x="2791" y="3852"/>
                  </a:cubicBezTo>
                  <a:cubicBezTo>
                    <a:pt x="1363" y="4430"/>
                    <a:pt x="1" y="6348"/>
                    <a:pt x="557" y="8277"/>
                  </a:cubicBezTo>
                  <a:cubicBezTo>
                    <a:pt x="1112" y="10206"/>
                    <a:pt x="1472" y="11274"/>
                    <a:pt x="3107" y="12832"/>
                  </a:cubicBezTo>
                  <a:cubicBezTo>
                    <a:pt x="5352" y="14957"/>
                    <a:pt x="1625" y="15502"/>
                    <a:pt x="3107" y="18848"/>
                  </a:cubicBezTo>
                  <a:cubicBezTo>
                    <a:pt x="3397" y="19498"/>
                    <a:pt x="3472" y="19931"/>
                    <a:pt x="3442" y="20210"/>
                  </a:cubicBezTo>
                  <a:lnTo>
                    <a:pt x="3442" y="20210"/>
                  </a:lnTo>
                  <a:cubicBezTo>
                    <a:pt x="3667" y="20169"/>
                    <a:pt x="3971" y="20143"/>
                    <a:pt x="4373" y="20143"/>
                  </a:cubicBezTo>
                  <a:cubicBezTo>
                    <a:pt x="4664" y="20143"/>
                    <a:pt x="5005" y="20157"/>
                    <a:pt x="5406" y="20188"/>
                  </a:cubicBezTo>
                  <a:cubicBezTo>
                    <a:pt x="6333" y="20263"/>
                    <a:pt x="7326" y="20299"/>
                    <a:pt x="8327" y="20299"/>
                  </a:cubicBezTo>
                  <a:cubicBezTo>
                    <a:pt x="12728" y="20299"/>
                    <a:pt x="17296" y="19607"/>
                    <a:pt x="17198" y="18488"/>
                  </a:cubicBezTo>
                  <a:cubicBezTo>
                    <a:pt x="17067" y="17126"/>
                    <a:pt x="14790" y="14696"/>
                    <a:pt x="16828" y="10947"/>
                  </a:cubicBezTo>
                  <a:cubicBezTo>
                    <a:pt x="18615" y="7688"/>
                    <a:pt x="15443" y="4866"/>
                    <a:pt x="15443" y="4866"/>
                  </a:cubicBezTo>
                  <a:cubicBezTo>
                    <a:pt x="15443" y="4866"/>
                    <a:pt x="15411" y="1444"/>
                    <a:pt x="12239" y="1324"/>
                  </a:cubicBezTo>
                  <a:cubicBezTo>
                    <a:pt x="12239" y="1324"/>
                    <a:pt x="9041" y="0"/>
                    <a:pt x="7285" y="0"/>
                  </a:cubicBezTo>
                  <a:close/>
                  <a:moveTo>
                    <a:pt x="3442" y="20210"/>
                  </a:moveTo>
                  <a:cubicBezTo>
                    <a:pt x="2665" y="20348"/>
                    <a:pt x="2819" y="20657"/>
                    <a:pt x="3068" y="20657"/>
                  </a:cubicBezTo>
                  <a:cubicBezTo>
                    <a:pt x="3219" y="20657"/>
                    <a:pt x="3406" y="20543"/>
                    <a:pt x="3442" y="20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9"/>
            <p:cNvSpPr/>
            <p:nvPr/>
          </p:nvSpPr>
          <p:spPr>
            <a:xfrm>
              <a:off x="3933470" y="3644585"/>
              <a:ext cx="772879" cy="1055225"/>
            </a:xfrm>
            <a:custGeom>
              <a:avLst/>
              <a:gdLst/>
              <a:ahLst/>
              <a:cxnLst/>
              <a:rect l="l" t="t" r="r" b="b"/>
              <a:pathLst>
                <a:path w="21198" h="28942" extrusionOk="0">
                  <a:moveTo>
                    <a:pt x="11918" y="1"/>
                  </a:moveTo>
                  <a:cubicBezTo>
                    <a:pt x="5704" y="1"/>
                    <a:pt x="2230" y="3631"/>
                    <a:pt x="1155" y="5640"/>
                  </a:cubicBezTo>
                  <a:cubicBezTo>
                    <a:pt x="0" y="7809"/>
                    <a:pt x="1155" y="26259"/>
                    <a:pt x="1155" y="26259"/>
                  </a:cubicBezTo>
                  <a:cubicBezTo>
                    <a:pt x="1155" y="26259"/>
                    <a:pt x="5450" y="28941"/>
                    <a:pt x="10444" y="28941"/>
                  </a:cubicBezTo>
                  <a:cubicBezTo>
                    <a:pt x="10494" y="28941"/>
                    <a:pt x="10543" y="28941"/>
                    <a:pt x="10593" y="28940"/>
                  </a:cubicBezTo>
                  <a:cubicBezTo>
                    <a:pt x="13863" y="28908"/>
                    <a:pt x="18407" y="27262"/>
                    <a:pt x="21197" y="26107"/>
                  </a:cubicBezTo>
                  <a:lnTo>
                    <a:pt x="21197" y="3144"/>
                  </a:lnTo>
                  <a:cubicBezTo>
                    <a:pt x="20707" y="2654"/>
                    <a:pt x="20162" y="2229"/>
                    <a:pt x="19552" y="1848"/>
                  </a:cubicBezTo>
                  <a:cubicBezTo>
                    <a:pt x="17895" y="801"/>
                    <a:pt x="13558" y="82"/>
                    <a:pt x="13558" y="82"/>
                  </a:cubicBezTo>
                  <a:cubicBezTo>
                    <a:pt x="12991" y="27"/>
                    <a:pt x="12445" y="1"/>
                    <a:pt x="11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9"/>
            <p:cNvSpPr/>
            <p:nvPr/>
          </p:nvSpPr>
          <p:spPr>
            <a:xfrm>
              <a:off x="4251322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9"/>
            <p:cNvSpPr/>
            <p:nvPr/>
          </p:nvSpPr>
          <p:spPr>
            <a:xfrm>
              <a:off x="4251322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9"/>
            <p:cNvSpPr/>
            <p:nvPr/>
          </p:nvSpPr>
          <p:spPr>
            <a:xfrm>
              <a:off x="4251322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9"/>
            <p:cNvSpPr/>
            <p:nvPr/>
          </p:nvSpPr>
          <p:spPr>
            <a:xfrm>
              <a:off x="4251322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9"/>
            <p:cNvSpPr/>
            <p:nvPr/>
          </p:nvSpPr>
          <p:spPr>
            <a:xfrm>
              <a:off x="4022066" y="440924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9"/>
            <p:cNvSpPr/>
            <p:nvPr/>
          </p:nvSpPr>
          <p:spPr>
            <a:xfrm>
              <a:off x="4251322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9"/>
            <p:cNvSpPr/>
            <p:nvPr/>
          </p:nvSpPr>
          <p:spPr>
            <a:xfrm>
              <a:off x="4022066" y="403973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9"/>
            <p:cNvSpPr/>
            <p:nvPr/>
          </p:nvSpPr>
          <p:spPr>
            <a:xfrm>
              <a:off x="4022066" y="411363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9"/>
            <p:cNvSpPr/>
            <p:nvPr/>
          </p:nvSpPr>
          <p:spPr>
            <a:xfrm>
              <a:off x="4022066" y="389192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9"/>
            <p:cNvSpPr/>
            <p:nvPr/>
          </p:nvSpPr>
          <p:spPr>
            <a:xfrm>
              <a:off x="4327631" y="3965828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9"/>
            <p:cNvSpPr/>
            <p:nvPr/>
          </p:nvSpPr>
          <p:spPr>
            <a:xfrm>
              <a:off x="4022066" y="3818022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9"/>
            <p:cNvSpPr/>
            <p:nvPr/>
          </p:nvSpPr>
          <p:spPr>
            <a:xfrm>
              <a:off x="4022066" y="418753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9"/>
            <p:cNvSpPr/>
            <p:nvPr/>
          </p:nvSpPr>
          <p:spPr>
            <a:xfrm>
              <a:off x="4327631" y="4335343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9"/>
            <p:cNvSpPr/>
            <p:nvPr/>
          </p:nvSpPr>
          <p:spPr>
            <a:xfrm>
              <a:off x="4175049" y="3671382"/>
              <a:ext cx="39778" cy="38611"/>
            </a:xfrm>
            <a:custGeom>
              <a:avLst/>
              <a:gdLst/>
              <a:ahLst/>
              <a:cxnLst/>
              <a:rect l="l" t="t" r="r" b="b"/>
              <a:pathLst>
                <a:path w="1091" h="1059" extrusionOk="0">
                  <a:moveTo>
                    <a:pt x="730" y="1"/>
                  </a:moveTo>
                  <a:cubicBezTo>
                    <a:pt x="502" y="77"/>
                    <a:pt x="284" y="164"/>
                    <a:pt x="66" y="252"/>
                  </a:cubicBezTo>
                  <a:cubicBezTo>
                    <a:pt x="22" y="328"/>
                    <a:pt x="0" y="415"/>
                    <a:pt x="0" y="513"/>
                  </a:cubicBezTo>
                  <a:cubicBezTo>
                    <a:pt x="0" y="818"/>
                    <a:pt x="240" y="1058"/>
                    <a:pt x="545" y="1058"/>
                  </a:cubicBezTo>
                  <a:cubicBezTo>
                    <a:pt x="850" y="1058"/>
                    <a:pt x="1090" y="818"/>
                    <a:pt x="1090" y="513"/>
                  </a:cubicBezTo>
                  <a:cubicBezTo>
                    <a:pt x="1090" y="273"/>
                    <a:pt x="938" y="77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9"/>
            <p:cNvSpPr/>
            <p:nvPr/>
          </p:nvSpPr>
          <p:spPr>
            <a:xfrm>
              <a:off x="4251322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9"/>
            <p:cNvSpPr/>
            <p:nvPr/>
          </p:nvSpPr>
          <p:spPr>
            <a:xfrm>
              <a:off x="4327631" y="4039731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9"/>
            <p:cNvSpPr/>
            <p:nvPr/>
          </p:nvSpPr>
          <p:spPr>
            <a:xfrm>
              <a:off x="4327631" y="4113634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9"/>
            <p:cNvSpPr/>
            <p:nvPr/>
          </p:nvSpPr>
          <p:spPr>
            <a:xfrm>
              <a:off x="4327631" y="4187537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9"/>
            <p:cNvSpPr/>
            <p:nvPr/>
          </p:nvSpPr>
          <p:spPr>
            <a:xfrm>
              <a:off x="4251322" y="367021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9"/>
            <p:cNvSpPr/>
            <p:nvPr/>
          </p:nvSpPr>
          <p:spPr>
            <a:xfrm>
              <a:off x="4251322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9"/>
            <p:cNvSpPr/>
            <p:nvPr/>
          </p:nvSpPr>
          <p:spPr>
            <a:xfrm>
              <a:off x="4251322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9"/>
            <p:cNvSpPr/>
            <p:nvPr/>
          </p:nvSpPr>
          <p:spPr>
            <a:xfrm>
              <a:off x="4251322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9"/>
            <p:cNvSpPr/>
            <p:nvPr/>
          </p:nvSpPr>
          <p:spPr>
            <a:xfrm>
              <a:off x="4251322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9"/>
            <p:cNvSpPr/>
            <p:nvPr/>
          </p:nvSpPr>
          <p:spPr>
            <a:xfrm>
              <a:off x="4022066" y="396582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9"/>
            <p:cNvSpPr/>
            <p:nvPr/>
          </p:nvSpPr>
          <p:spPr>
            <a:xfrm>
              <a:off x="4175049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9"/>
            <p:cNvSpPr/>
            <p:nvPr/>
          </p:nvSpPr>
          <p:spPr>
            <a:xfrm>
              <a:off x="4175049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9"/>
            <p:cNvSpPr/>
            <p:nvPr/>
          </p:nvSpPr>
          <p:spPr>
            <a:xfrm>
              <a:off x="4175049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9"/>
            <p:cNvSpPr/>
            <p:nvPr/>
          </p:nvSpPr>
          <p:spPr>
            <a:xfrm>
              <a:off x="4175049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9"/>
            <p:cNvSpPr/>
            <p:nvPr/>
          </p:nvSpPr>
          <p:spPr>
            <a:xfrm>
              <a:off x="4175049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9"/>
            <p:cNvSpPr/>
            <p:nvPr/>
          </p:nvSpPr>
          <p:spPr>
            <a:xfrm>
              <a:off x="4175049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9"/>
            <p:cNvSpPr/>
            <p:nvPr/>
          </p:nvSpPr>
          <p:spPr>
            <a:xfrm>
              <a:off x="4029212" y="3752067"/>
              <a:ext cx="33033" cy="31830"/>
            </a:xfrm>
            <a:custGeom>
              <a:avLst/>
              <a:gdLst/>
              <a:ahLst/>
              <a:cxnLst/>
              <a:rect l="l" t="t" r="r" b="b"/>
              <a:pathLst>
                <a:path w="906" h="873" extrusionOk="0">
                  <a:moveTo>
                    <a:pt x="796" y="0"/>
                  </a:moveTo>
                  <a:cubicBezTo>
                    <a:pt x="502" y="251"/>
                    <a:pt x="240" y="491"/>
                    <a:pt x="1" y="741"/>
                  </a:cubicBezTo>
                  <a:cubicBezTo>
                    <a:pt x="99" y="818"/>
                    <a:pt x="219" y="872"/>
                    <a:pt x="360" y="872"/>
                  </a:cubicBezTo>
                  <a:cubicBezTo>
                    <a:pt x="655" y="872"/>
                    <a:pt x="905" y="632"/>
                    <a:pt x="905" y="327"/>
                  </a:cubicBezTo>
                  <a:cubicBezTo>
                    <a:pt x="905" y="207"/>
                    <a:pt x="862" y="98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9"/>
            <p:cNvSpPr/>
            <p:nvPr/>
          </p:nvSpPr>
          <p:spPr>
            <a:xfrm>
              <a:off x="4175049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9"/>
            <p:cNvSpPr/>
            <p:nvPr/>
          </p:nvSpPr>
          <p:spPr>
            <a:xfrm>
              <a:off x="4175049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9"/>
            <p:cNvSpPr/>
            <p:nvPr/>
          </p:nvSpPr>
          <p:spPr>
            <a:xfrm>
              <a:off x="4098740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9"/>
            <p:cNvSpPr/>
            <p:nvPr/>
          </p:nvSpPr>
          <p:spPr>
            <a:xfrm>
              <a:off x="4175049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9"/>
            <p:cNvSpPr/>
            <p:nvPr/>
          </p:nvSpPr>
          <p:spPr>
            <a:xfrm>
              <a:off x="4175049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9"/>
            <p:cNvSpPr/>
            <p:nvPr/>
          </p:nvSpPr>
          <p:spPr>
            <a:xfrm>
              <a:off x="4117808" y="3699602"/>
              <a:ext cx="17938" cy="10391"/>
            </a:xfrm>
            <a:custGeom>
              <a:avLst/>
              <a:gdLst/>
              <a:ahLst/>
              <a:cxnLst/>
              <a:rect l="l" t="t" r="r" b="b"/>
              <a:pathLst>
                <a:path w="492" h="285" extrusionOk="0">
                  <a:moveTo>
                    <a:pt x="491" y="1"/>
                  </a:moveTo>
                  <a:lnTo>
                    <a:pt x="491" y="1"/>
                  </a:lnTo>
                  <a:cubicBezTo>
                    <a:pt x="328" y="99"/>
                    <a:pt x="154" y="186"/>
                    <a:pt x="1" y="284"/>
                  </a:cubicBezTo>
                  <a:lnTo>
                    <a:pt x="23" y="284"/>
                  </a:lnTo>
                  <a:cubicBezTo>
                    <a:pt x="230" y="284"/>
                    <a:pt x="404" y="175"/>
                    <a:pt x="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9"/>
            <p:cNvSpPr/>
            <p:nvPr/>
          </p:nvSpPr>
          <p:spPr>
            <a:xfrm>
              <a:off x="4098740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9"/>
            <p:cNvSpPr/>
            <p:nvPr/>
          </p:nvSpPr>
          <p:spPr>
            <a:xfrm>
              <a:off x="4098740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9"/>
            <p:cNvSpPr/>
            <p:nvPr/>
          </p:nvSpPr>
          <p:spPr>
            <a:xfrm>
              <a:off x="4098740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9"/>
            <p:cNvSpPr/>
            <p:nvPr/>
          </p:nvSpPr>
          <p:spPr>
            <a:xfrm>
              <a:off x="4022066" y="433534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9"/>
            <p:cNvSpPr/>
            <p:nvPr/>
          </p:nvSpPr>
          <p:spPr>
            <a:xfrm>
              <a:off x="4022066" y="426144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9"/>
            <p:cNvSpPr/>
            <p:nvPr/>
          </p:nvSpPr>
          <p:spPr>
            <a:xfrm>
              <a:off x="4098740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9"/>
            <p:cNvSpPr/>
            <p:nvPr/>
          </p:nvSpPr>
          <p:spPr>
            <a:xfrm>
              <a:off x="4098740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9"/>
            <p:cNvSpPr/>
            <p:nvPr/>
          </p:nvSpPr>
          <p:spPr>
            <a:xfrm>
              <a:off x="4098740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9"/>
            <p:cNvSpPr/>
            <p:nvPr/>
          </p:nvSpPr>
          <p:spPr>
            <a:xfrm>
              <a:off x="4098740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9"/>
            <p:cNvSpPr/>
            <p:nvPr/>
          </p:nvSpPr>
          <p:spPr>
            <a:xfrm>
              <a:off x="4098740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9"/>
            <p:cNvSpPr/>
            <p:nvPr/>
          </p:nvSpPr>
          <p:spPr>
            <a:xfrm>
              <a:off x="4098740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9"/>
            <p:cNvSpPr/>
            <p:nvPr/>
          </p:nvSpPr>
          <p:spPr>
            <a:xfrm>
              <a:off x="4327631" y="426144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9"/>
            <p:cNvSpPr/>
            <p:nvPr/>
          </p:nvSpPr>
          <p:spPr>
            <a:xfrm>
              <a:off x="4480578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9"/>
            <p:cNvSpPr/>
            <p:nvPr/>
          </p:nvSpPr>
          <p:spPr>
            <a:xfrm>
              <a:off x="4480578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9"/>
            <p:cNvSpPr/>
            <p:nvPr/>
          </p:nvSpPr>
          <p:spPr>
            <a:xfrm>
              <a:off x="4480578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9"/>
            <p:cNvSpPr/>
            <p:nvPr/>
          </p:nvSpPr>
          <p:spPr>
            <a:xfrm>
              <a:off x="4480578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9"/>
            <p:cNvSpPr/>
            <p:nvPr/>
          </p:nvSpPr>
          <p:spPr>
            <a:xfrm>
              <a:off x="4480578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9"/>
            <p:cNvSpPr/>
            <p:nvPr/>
          </p:nvSpPr>
          <p:spPr>
            <a:xfrm>
              <a:off x="4480578" y="367021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9"/>
            <p:cNvSpPr/>
            <p:nvPr/>
          </p:nvSpPr>
          <p:spPr>
            <a:xfrm>
              <a:off x="4480578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6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9"/>
            <p:cNvSpPr/>
            <p:nvPr/>
          </p:nvSpPr>
          <p:spPr>
            <a:xfrm>
              <a:off x="4480578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5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9"/>
            <p:cNvSpPr/>
            <p:nvPr/>
          </p:nvSpPr>
          <p:spPr>
            <a:xfrm>
              <a:off x="4480578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6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9"/>
            <p:cNvSpPr/>
            <p:nvPr/>
          </p:nvSpPr>
          <p:spPr>
            <a:xfrm>
              <a:off x="4480578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9"/>
            <p:cNvSpPr/>
            <p:nvPr/>
          </p:nvSpPr>
          <p:spPr>
            <a:xfrm>
              <a:off x="4480578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5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9"/>
            <p:cNvSpPr/>
            <p:nvPr/>
          </p:nvSpPr>
          <p:spPr>
            <a:xfrm>
              <a:off x="4403904" y="367021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9"/>
            <p:cNvSpPr/>
            <p:nvPr/>
          </p:nvSpPr>
          <p:spPr>
            <a:xfrm>
              <a:off x="4556887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9"/>
            <p:cNvSpPr/>
            <p:nvPr/>
          </p:nvSpPr>
          <p:spPr>
            <a:xfrm>
              <a:off x="4403904" y="3744119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9"/>
            <p:cNvSpPr/>
            <p:nvPr/>
          </p:nvSpPr>
          <p:spPr>
            <a:xfrm>
              <a:off x="4403904" y="3818022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9"/>
            <p:cNvSpPr/>
            <p:nvPr/>
          </p:nvSpPr>
          <p:spPr>
            <a:xfrm>
              <a:off x="4403904" y="389192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9"/>
            <p:cNvSpPr/>
            <p:nvPr/>
          </p:nvSpPr>
          <p:spPr>
            <a:xfrm>
              <a:off x="4403904" y="440924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9"/>
            <p:cNvSpPr/>
            <p:nvPr/>
          </p:nvSpPr>
          <p:spPr>
            <a:xfrm>
              <a:off x="4633160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9"/>
            <p:cNvSpPr/>
            <p:nvPr/>
          </p:nvSpPr>
          <p:spPr>
            <a:xfrm>
              <a:off x="4403904" y="418753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9"/>
            <p:cNvSpPr/>
            <p:nvPr/>
          </p:nvSpPr>
          <p:spPr>
            <a:xfrm>
              <a:off x="4403904" y="426144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9"/>
            <p:cNvSpPr/>
            <p:nvPr/>
          </p:nvSpPr>
          <p:spPr>
            <a:xfrm>
              <a:off x="4403904" y="433534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9"/>
            <p:cNvSpPr/>
            <p:nvPr/>
          </p:nvSpPr>
          <p:spPr>
            <a:xfrm>
              <a:off x="4403904" y="396582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9"/>
            <p:cNvSpPr/>
            <p:nvPr/>
          </p:nvSpPr>
          <p:spPr>
            <a:xfrm>
              <a:off x="4403904" y="411363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9"/>
            <p:cNvSpPr/>
            <p:nvPr/>
          </p:nvSpPr>
          <p:spPr>
            <a:xfrm>
              <a:off x="4403904" y="403973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9"/>
            <p:cNvSpPr/>
            <p:nvPr/>
          </p:nvSpPr>
          <p:spPr>
            <a:xfrm>
              <a:off x="4633160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9"/>
            <p:cNvSpPr/>
            <p:nvPr/>
          </p:nvSpPr>
          <p:spPr>
            <a:xfrm>
              <a:off x="4633160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9"/>
            <p:cNvSpPr/>
            <p:nvPr/>
          </p:nvSpPr>
          <p:spPr>
            <a:xfrm>
              <a:off x="4633160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9"/>
            <p:cNvSpPr/>
            <p:nvPr/>
          </p:nvSpPr>
          <p:spPr>
            <a:xfrm>
              <a:off x="4327631" y="3891925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9"/>
            <p:cNvSpPr/>
            <p:nvPr/>
          </p:nvSpPr>
          <p:spPr>
            <a:xfrm>
              <a:off x="4633160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9"/>
            <p:cNvSpPr/>
            <p:nvPr/>
          </p:nvSpPr>
          <p:spPr>
            <a:xfrm>
              <a:off x="4633160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9"/>
            <p:cNvSpPr/>
            <p:nvPr/>
          </p:nvSpPr>
          <p:spPr>
            <a:xfrm>
              <a:off x="4633160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9"/>
            <p:cNvSpPr/>
            <p:nvPr/>
          </p:nvSpPr>
          <p:spPr>
            <a:xfrm>
              <a:off x="4327631" y="3744119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9"/>
            <p:cNvSpPr/>
            <p:nvPr/>
          </p:nvSpPr>
          <p:spPr>
            <a:xfrm>
              <a:off x="4327631" y="3818022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9"/>
            <p:cNvSpPr/>
            <p:nvPr/>
          </p:nvSpPr>
          <p:spPr>
            <a:xfrm>
              <a:off x="4327631" y="367021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9"/>
            <p:cNvSpPr/>
            <p:nvPr/>
          </p:nvSpPr>
          <p:spPr>
            <a:xfrm>
              <a:off x="4633160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9"/>
            <p:cNvSpPr/>
            <p:nvPr/>
          </p:nvSpPr>
          <p:spPr>
            <a:xfrm>
              <a:off x="4327631" y="440924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9"/>
            <p:cNvSpPr/>
            <p:nvPr/>
          </p:nvSpPr>
          <p:spPr>
            <a:xfrm>
              <a:off x="4633160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9"/>
            <p:cNvSpPr/>
            <p:nvPr/>
          </p:nvSpPr>
          <p:spPr>
            <a:xfrm>
              <a:off x="4556887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9"/>
            <p:cNvSpPr/>
            <p:nvPr/>
          </p:nvSpPr>
          <p:spPr>
            <a:xfrm>
              <a:off x="4556887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9"/>
            <p:cNvSpPr/>
            <p:nvPr/>
          </p:nvSpPr>
          <p:spPr>
            <a:xfrm>
              <a:off x="4556887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9"/>
            <p:cNvSpPr/>
            <p:nvPr/>
          </p:nvSpPr>
          <p:spPr>
            <a:xfrm>
              <a:off x="4556887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9"/>
            <p:cNvSpPr/>
            <p:nvPr/>
          </p:nvSpPr>
          <p:spPr>
            <a:xfrm>
              <a:off x="4556887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9"/>
            <p:cNvSpPr/>
            <p:nvPr/>
          </p:nvSpPr>
          <p:spPr>
            <a:xfrm>
              <a:off x="4633160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9"/>
            <p:cNvSpPr/>
            <p:nvPr/>
          </p:nvSpPr>
          <p:spPr>
            <a:xfrm>
              <a:off x="4556887" y="3677763"/>
              <a:ext cx="39778" cy="32231"/>
            </a:xfrm>
            <a:custGeom>
              <a:avLst/>
              <a:gdLst/>
              <a:ahLst/>
              <a:cxnLst/>
              <a:rect l="l" t="t" r="r" b="b"/>
              <a:pathLst>
                <a:path w="1091" h="884" extrusionOk="0">
                  <a:moveTo>
                    <a:pt x="120" y="0"/>
                  </a:moveTo>
                  <a:cubicBezTo>
                    <a:pt x="44" y="98"/>
                    <a:pt x="0" y="207"/>
                    <a:pt x="0" y="338"/>
                  </a:cubicBezTo>
                  <a:cubicBezTo>
                    <a:pt x="0" y="643"/>
                    <a:pt x="240" y="883"/>
                    <a:pt x="545" y="883"/>
                  </a:cubicBezTo>
                  <a:cubicBezTo>
                    <a:pt x="850" y="883"/>
                    <a:pt x="1090" y="643"/>
                    <a:pt x="1090" y="338"/>
                  </a:cubicBezTo>
                  <a:cubicBezTo>
                    <a:pt x="1090" y="327"/>
                    <a:pt x="1090" y="316"/>
                    <a:pt x="1090" y="316"/>
                  </a:cubicBezTo>
                  <a:cubicBezTo>
                    <a:pt x="774" y="196"/>
                    <a:pt x="447" y="98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9"/>
            <p:cNvSpPr/>
            <p:nvPr/>
          </p:nvSpPr>
          <p:spPr>
            <a:xfrm>
              <a:off x="4556887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9"/>
            <p:cNvSpPr/>
            <p:nvPr/>
          </p:nvSpPr>
          <p:spPr>
            <a:xfrm>
              <a:off x="4556887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9"/>
            <p:cNvSpPr/>
            <p:nvPr/>
          </p:nvSpPr>
          <p:spPr>
            <a:xfrm>
              <a:off x="4556887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9"/>
            <p:cNvSpPr/>
            <p:nvPr/>
          </p:nvSpPr>
          <p:spPr>
            <a:xfrm>
              <a:off x="4556887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9"/>
            <p:cNvSpPr/>
            <p:nvPr/>
          </p:nvSpPr>
          <p:spPr>
            <a:xfrm>
              <a:off x="4275640" y="3506915"/>
              <a:ext cx="232396" cy="321577"/>
            </a:xfrm>
            <a:custGeom>
              <a:avLst/>
              <a:gdLst/>
              <a:ahLst/>
              <a:cxnLst/>
              <a:rect l="l" t="t" r="r" b="b"/>
              <a:pathLst>
                <a:path w="6374" h="8820" extrusionOk="0">
                  <a:moveTo>
                    <a:pt x="1383" y="0"/>
                  </a:moveTo>
                  <a:cubicBezTo>
                    <a:pt x="1383" y="0"/>
                    <a:pt x="1383" y="3978"/>
                    <a:pt x="674" y="4850"/>
                  </a:cubicBezTo>
                  <a:cubicBezTo>
                    <a:pt x="0" y="5690"/>
                    <a:pt x="362" y="8820"/>
                    <a:pt x="2766" y="8820"/>
                  </a:cubicBezTo>
                  <a:cubicBezTo>
                    <a:pt x="2888" y="8820"/>
                    <a:pt x="3015" y="8812"/>
                    <a:pt x="3148" y="8795"/>
                  </a:cubicBezTo>
                  <a:cubicBezTo>
                    <a:pt x="5905" y="8446"/>
                    <a:pt x="6374" y="5961"/>
                    <a:pt x="5894" y="5253"/>
                  </a:cubicBezTo>
                  <a:cubicBezTo>
                    <a:pt x="5426" y="4545"/>
                    <a:pt x="5023" y="4381"/>
                    <a:pt x="4892" y="3368"/>
                  </a:cubicBezTo>
                  <a:cubicBezTo>
                    <a:pt x="4750" y="2354"/>
                    <a:pt x="4750" y="305"/>
                    <a:pt x="4750" y="305"/>
                  </a:cubicBezTo>
                  <a:lnTo>
                    <a:pt x="1383" y="0"/>
                  </a:ln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9"/>
            <p:cNvSpPr/>
            <p:nvPr/>
          </p:nvSpPr>
          <p:spPr>
            <a:xfrm>
              <a:off x="4320485" y="3506915"/>
              <a:ext cx="133517" cy="133990"/>
            </a:xfrm>
            <a:custGeom>
              <a:avLst/>
              <a:gdLst/>
              <a:ahLst/>
              <a:cxnLst/>
              <a:rect l="l" t="t" r="r" b="b"/>
              <a:pathLst>
                <a:path w="3662" h="3675" extrusionOk="0">
                  <a:moveTo>
                    <a:pt x="153" y="0"/>
                  </a:moveTo>
                  <a:cubicBezTo>
                    <a:pt x="153" y="0"/>
                    <a:pt x="153" y="1450"/>
                    <a:pt x="0" y="2790"/>
                  </a:cubicBezTo>
                  <a:cubicBezTo>
                    <a:pt x="669" y="3329"/>
                    <a:pt x="1546" y="3674"/>
                    <a:pt x="2398" y="3674"/>
                  </a:cubicBezTo>
                  <a:cubicBezTo>
                    <a:pt x="2837" y="3674"/>
                    <a:pt x="3269" y="3582"/>
                    <a:pt x="3662" y="3379"/>
                  </a:cubicBezTo>
                  <a:cubicBezTo>
                    <a:pt x="3662" y="3379"/>
                    <a:pt x="3662" y="3368"/>
                    <a:pt x="3662" y="3368"/>
                  </a:cubicBezTo>
                  <a:cubicBezTo>
                    <a:pt x="3520" y="2354"/>
                    <a:pt x="3520" y="305"/>
                    <a:pt x="3520" y="305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9"/>
            <p:cNvSpPr/>
            <p:nvPr/>
          </p:nvSpPr>
          <p:spPr>
            <a:xfrm>
              <a:off x="4265650" y="3245064"/>
              <a:ext cx="267033" cy="357272"/>
            </a:xfrm>
            <a:custGeom>
              <a:avLst/>
              <a:gdLst/>
              <a:ahLst/>
              <a:cxnLst/>
              <a:rect l="l" t="t" r="r" b="b"/>
              <a:pathLst>
                <a:path w="7324" h="9799" extrusionOk="0">
                  <a:moveTo>
                    <a:pt x="1678" y="0"/>
                  </a:moveTo>
                  <a:cubicBezTo>
                    <a:pt x="1624" y="1352"/>
                    <a:pt x="872" y="2550"/>
                    <a:pt x="0" y="3662"/>
                  </a:cubicBezTo>
                  <a:cubicBezTo>
                    <a:pt x="523" y="5482"/>
                    <a:pt x="578" y="8043"/>
                    <a:pt x="1253" y="8697"/>
                  </a:cubicBezTo>
                  <a:cubicBezTo>
                    <a:pt x="1949" y="9365"/>
                    <a:pt x="2938" y="9799"/>
                    <a:pt x="3893" y="9799"/>
                  </a:cubicBezTo>
                  <a:cubicBezTo>
                    <a:pt x="4793" y="9799"/>
                    <a:pt x="5663" y="9414"/>
                    <a:pt x="6234" y="8479"/>
                  </a:cubicBezTo>
                  <a:cubicBezTo>
                    <a:pt x="6713" y="7705"/>
                    <a:pt x="6910" y="5297"/>
                    <a:pt x="7324" y="3706"/>
                  </a:cubicBezTo>
                  <a:cubicBezTo>
                    <a:pt x="6997" y="3270"/>
                    <a:pt x="6724" y="2856"/>
                    <a:pt x="6724" y="2856"/>
                  </a:cubicBezTo>
                  <a:cubicBezTo>
                    <a:pt x="6693" y="2856"/>
                    <a:pt x="6661" y="2857"/>
                    <a:pt x="6630" y="2857"/>
                  </a:cubicBezTo>
                  <a:cubicBezTo>
                    <a:pt x="3821" y="2857"/>
                    <a:pt x="1678" y="0"/>
                    <a:pt x="1678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9"/>
            <p:cNvSpPr/>
            <p:nvPr/>
          </p:nvSpPr>
          <p:spPr>
            <a:xfrm>
              <a:off x="4304589" y="3405594"/>
              <a:ext cx="63586" cy="18704"/>
            </a:xfrm>
            <a:custGeom>
              <a:avLst/>
              <a:gdLst/>
              <a:ahLst/>
              <a:cxnLst/>
              <a:rect l="l" t="t" r="r" b="b"/>
              <a:pathLst>
                <a:path w="1744" h="513" extrusionOk="0">
                  <a:moveTo>
                    <a:pt x="229" y="0"/>
                  </a:moveTo>
                  <a:cubicBezTo>
                    <a:pt x="229" y="0"/>
                    <a:pt x="0" y="109"/>
                    <a:pt x="33" y="185"/>
                  </a:cubicBezTo>
                  <a:cubicBezTo>
                    <a:pt x="65" y="262"/>
                    <a:pt x="283" y="512"/>
                    <a:pt x="1068" y="512"/>
                  </a:cubicBezTo>
                  <a:cubicBezTo>
                    <a:pt x="1504" y="512"/>
                    <a:pt x="1744" y="98"/>
                    <a:pt x="1744" y="98"/>
                  </a:cubicBezTo>
                  <a:lnTo>
                    <a:pt x="1744" y="98"/>
                  </a:lnTo>
                  <a:cubicBezTo>
                    <a:pt x="1744" y="98"/>
                    <a:pt x="1613" y="283"/>
                    <a:pt x="1090" y="349"/>
                  </a:cubicBezTo>
                  <a:cubicBezTo>
                    <a:pt x="1046" y="355"/>
                    <a:pt x="1003" y="358"/>
                    <a:pt x="962" y="358"/>
                  </a:cubicBezTo>
                  <a:cubicBezTo>
                    <a:pt x="504" y="358"/>
                    <a:pt x="229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9"/>
            <p:cNvSpPr/>
            <p:nvPr/>
          </p:nvSpPr>
          <p:spPr>
            <a:xfrm>
              <a:off x="4282713" y="3335738"/>
              <a:ext cx="94869" cy="39122"/>
            </a:xfrm>
            <a:custGeom>
              <a:avLst/>
              <a:gdLst/>
              <a:ahLst/>
              <a:cxnLst/>
              <a:rect l="l" t="t" r="r" b="b"/>
              <a:pathLst>
                <a:path w="2602" h="1073" extrusionOk="0">
                  <a:moveTo>
                    <a:pt x="1317" y="0"/>
                  </a:moveTo>
                  <a:cubicBezTo>
                    <a:pt x="1272" y="0"/>
                    <a:pt x="1225" y="3"/>
                    <a:pt x="1178" y="9"/>
                  </a:cubicBezTo>
                  <a:cubicBezTo>
                    <a:pt x="273" y="118"/>
                    <a:pt x="1" y="1001"/>
                    <a:pt x="1" y="1001"/>
                  </a:cubicBezTo>
                  <a:cubicBezTo>
                    <a:pt x="1" y="1001"/>
                    <a:pt x="579" y="300"/>
                    <a:pt x="1139" y="300"/>
                  </a:cubicBezTo>
                  <a:cubicBezTo>
                    <a:pt x="1159" y="300"/>
                    <a:pt x="1179" y="301"/>
                    <a:pt x="1199" y="303"/>
                  </a:cubicBezTo>
                  <a:cubicBezTo>
                    <a:pt x="1777" y="347"/>
                    <a:pt x="2235" y="1055"/>
                    <a:pt x="2235" y="1055"/>
                  </a:cubicBezTo>
                  <a:cubicBezTo>
                    <a:pt x="2235" y="1055"/>
                    <a:pt x="2291" y="1073"/>
                    <a:pt x="2357" y="1073"/>
                  </a:cubicBezTo>
                  <a:cubicBezTo>
                    <a:pt x="2418" y="1073"/>
                    <a:pt x="2487" y="1058"/>
                    <a:pt x="2529" y="1001"/>
                  </a:cubicBezTo>
                  <a:cubicBezTo>
                    <a:pt x="2601" y="887"/>
                    <a:pt x="2135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9"/>
            <p:cNvSpPr/>
            <p:nvPr/>
          </p:nvSpPr>
          <p:spPr>
            <a:xfrm>
              <a:off x="4440473" y="3405594"/>
              <a:ext cx="63987" cy="18704"/>
            </a:xfrm>
            <a:custGeom>
              <a:avLst/>
              <a:gdLst/>
              <a:ahLst/>
              <a:cxnLst/>
              <a:rect l="l" t="t" r="r" b="b"/>
              <a:pathLst>
                <a:path w="1755" h="513" extrusionOk="0">
                  <a:moveTo>
                    <a:pt x="1526" y="0"/>
                  </a:moveTo>
                  <a:cubicBezTo>
                    <a:pt x="1526" y="0"/>
                    <a:pt x="1242" y="358"/>
                    <a:pt x="782" y="358"/>
                  </a:cubicBezTo>
                  <a:cubicBezTo>
                    <a:pt x="741" y="358"/>
                    <a:pt x="698" y="355"/>
                    <a:pt x="654" y="349"/>
                  </a:cubicBezTo>
                  <a:cubicBezTo>
                    <a:pt x="131" y="283"/>
                    <a:pt x="0" y="98"/>
                    <a:pt x="0" y="98"/>
                  </a:cubicBezTo>
                  <a:lnTo>
                    <a:pt x="0" y="98"/>
                  </a:lnTo>
                  <a:cubicBezTo>
                    <a:pt x="0" y="98"/>
                    <a:pt x="240" y="512"/>
                    <a:pt x="676" y="512"/>
                  </a:cubicBezTo>
                  <a:cubicBezTo>
                    <a:pt x="1461" y="512"/>
                    <a:pt x="1679" y="262"/>
                    <a:pt x="1711" y="185"/>
                  </a:cubicBezTo>
                  <a:cubicBezTo>
                    <a:pt x="1755" y="109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9"/>
            <p:cNvSpPr/>
            <p:nvPr/>
          </p:nvSpPr>
          <p:spPr>
            <a:xfrm>
              <a:off x="4427092" y="3335738"/>
              <a:ext cx="94869" cy="39122"/>
            </a:xfrm>
            <a:custGeom>
              <a:avLst/>
              <a:gdLst/>
              <a:ahLst/>
              <a:cxnLst/>
              <a:rect l="l" t="t" r="r" b="b"/>
              <a:pathLst>
                <a:path w="2602" h="1073" extrusionOk="0">
                  <a:moveTo>
                    <a:pt x="1285" y="0"/>
                  </a:moveTo>
                  <a:cubicBezTo>
                    <a:pt x="467" y="0"/>
                    <a:pt x="1" y="887"/>
                    <a:pt x="73" y="1001"/>
                  </a:cubicBezTo>
                  <a:cubicBezTo>
                    <a:pt x="115" y="1058"/>
                    <a:pt x="184" y="1073"/>
                    <a:pt x="245" y="1073"/>
                  </a:cubicBezTo>
                  <a:cubicBezTo>
                    <a:pt x="311" y="1073"/>
                    <a:pt x="367" y="1055"/>
                    <a:pt x="367" y="1055"/>
                  </a:cubicBezTo>
                  <a:cubicBezTo>
                    <a:pt x="367" y="1055"/>
                    <a:pt x="825" y="347"/>
                    <a:pt x="1403" y="303"/>
                  </a:cubicBezTo>
                  <a:cubicBezTo>
                    <a:pt x="1423" y="301"/>
                    <a:pt x="1443" y="300"/>
                    <a:pt x="1463" y="300"/>
                  </a:cubicBezTo>
                  <a:cubicBezTo>
                    <a:pt x="2023" y="300"/>
                    <a:pt x="2601" y="1001"/>
                    <a:pt x="2601" y="1001"/>
                  </a:cubicBezTo>
                  <a:cubicBezTo>
                    <a:pt x="2601" y="1001"/>
                    <a:pt x="2329" y="118"/>
                    <a:pt x="1424" y="9"/>
                  </a:cubicBezTo>
                  <a:cubicBezTo>
                    <a:pt x="1377" y="3"/>
                    <a:pt x="1331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9"/>
            <p:cNvSpPr/>
            <p:nvPr/>
          </p:nvSpPr>
          <p:spPr>
            <a:xfrm>
              <a:off x="4388008" y="3403589"/>
              <a:ext cx="38976" cy="91697"/>
            </a:xfrm>
            <a:custGeom>
              <a:avLst/>
              <a:gdLst/>
              <a:ahLst/>
              <a:cxnLst/>
              <a:rect l="l" t="t" r="r" b="b"/>
              <a:pathLst>
                <a:path w="1069" h="2515" extrusionOk="0">
                  <a:moveTo>
                    <a:pt x="448" y="1"/>
                  </a:moveTo>
                  <a:cubicBezTo>
                    <a:pt x="447" y="1"/>
                    <a:pt x="371" y="1156"/>
                    <a:pt x="513" y="1494"/>
                  </a:cubicBezTo>
                  <a:cubicBezTo>
                    <a:pt x="665" y="1831"/>
                    <a:pt x="709" y="1897"/>
                    <a:pt x="720" y="2115"/>
                  </a:cubicBezTo>
                  <a:cubicBezTo>
                    <a:pt x="720" y="2298"/>
                    <a:pt x="428" y="2473"/>
                    <a:pt x="154" y="2473"/>
                  </a:cubicBezTo>
                  <a:cubicBezTo>
                    <a:pt x="101" y="2473"/>
                    <a:pt x="50" y="2467"/>
                    <a:pt x="1" y="2453"/>
                  </a:cubicBezTo>
                  <a:lnTo>
                    <a:pt x="1" y="2453"/>
                  </a:lnTo>
                  <a:cubicBezTo>
                    <a:pt x="1" y="2453"/>
                    <a:pt x="208" y="2515"/>
                    <a:pt x="425" y="2515"/>
                  </a:cubicBezTo>
                  <a:cubicBezTo>
                    <a:pt x="595" y="2515"/>
                    <a:pt x="771" y="2477"/>
                    <a:pt x="862" y="2344"/>
                  </a:cubicBezTo>
                  <a:cubicBezTo>
                    <a:pt x="1069" y="2049"/>
                    <a:pt x="687" y="1483"/>
                    <a:pt x="611" y="1287"/>
                  </a:cubicBezTo>
                  <a:cubicBezTo>
                    <a:pt x="546" y="1090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9"/>
            <p:cNvSpPr/>
            <p:nvPr/>
          </p:nvSpPr>
          <p:spPr>
            <a:xfrm>
              <a:off x="4307761" y="3436585"/>
              <a:ext cx="61216" cy="25850"/>
            </a:xfrm>
            <a:custGeom>
              <a:avLst/>
              <a:gdLst/>
              <a:ahLst/>
              <a:cxnLst/>
              <a:rect l="l" t="t" r="r" b="b"/>
              <a:pathLst>
                <a:path w="1679" h="709" extrusionOk="0">
                  <a:moveTo>
                    <a:pt x="839" y="0"/>
                  </a:moveTo>
                  <a:cubicBezTo>
                    <a:pt x="371" y="0"/>
                    <a:pt x="0" y="164"/>
                    <a:pt x="0" y="360"/>
                  </a:cubicBezTo>
                  <a:cubicBezTo>
                    <a:pt x="0" y="545"/>
                    <a:pt x="371" y="709"/>
                    <a:pt x="839" y="709"/>
                  </a:cubicBezTo>
                  <a:cubicBezTo>
                    <a:pt x="1308" y="709"/>
                    <a:pt x="1679" y="545"/>
                    <a:pt x="1679" y="360"/>
                  </a:cubicBezTo>
                  <a:cubicBezTo>
                    <a:pt x="1679" y="164"/>
                    <a:pt x="1308" y="0"/>
                    <a:pt x="8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9"/>
            <p:cNvSpPr/>
            <p:nvPr/>
          </p:nvSpPr>
          <p:spPr>
            <a:xfrm>
              <a:off x="4442842" y="3436585"/>
              <a:ext cx="61617" cy="25850"/>
            </a:xfrm>
            <a:custGeom>
              <a:avLst/>
              <a:gdLst/>
              <a:ahLst/>
              <a:cxnLst/>
              <a:rect l="l" t="t" r="r" b="b"/>
              <a:pathLst>
                <a:path w="1690" h="709" extrusionOk="0">
                  <a:moveTo>
                    <a:pt x="840" y="0"/>
                  </a:moveTo>
                  <a:cubicBezTo>
                    <a:pt x="371" y="0"/>
                    <a:pt x="1" y="164"/>
                    <a:pt x="1" y="360"/>
                  </a:cubicBezTo>
                  <a:cubicBezTo>
                    <a:pt x="1" y="545"/>
                    <a:pt x="371" y="709"/>
                    <a:pt x="840" y="709"/>
                  </a:cubicBezTo>
                  <a:cubicBezTo>
                    <a:pt x="1308" y="709"/>
                    <a:pt x="1690" y="545"/>
                    <a:pt x="1690" y="360"/>
                  </a:cubicBezTo>
                  <a:cubicBezTo>
                    <a:pt x="1690" y="164"/>
                    <a:pt x="1308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9"/>
            <p:cNvSpPr/>
            <p:nvPr/>
          </p:nvSpPr>
          <p:spPr>
            <a:xfrm>
              <a:off x="4375210" y="3517998"/>
              <a:ext cx="56148" cy="15605"/>
            </a:xfrm>
            <a:custGeom>
              <a:avLst/>
              <a:gdLst/>
              <a:ahLst/>
              <a:cxnLst/>
              <a:rect l="l" t="t" r="r" b="b"/>
              <a:pathLst>
                <a:path w="1540" h="428" extrusionOk="0">
                  <a:moveTo>
                    <a:pt x="1506" y="1"/>
                  </a:moveTo>
                  <a:cubicBezTo>
                    <a:pt x="1456" y="1"/>
                    <a:pt x="1317" y="164"/>
                    <a:pt x="897" y="208"/>
                  </a:cubicBezTo>
                  <a:cubicBezTo>
                    <a:pt x="814" y="219"/>
                    <a:pt x="738" y="223"/>
                    <a:pt x="668" y="223"/>
                  </a:cubicBezTo>
                  <a:cubicBezTo>
                    <a:pt x="294" y="223"/>
                    <a:pt x="101" y="99"/>
                    <a:pt x="101" y="99"/>
                  </a:cubicBezTo>
                  <a:cubicBezTo>
                    <a:pt x="84" y="92"/>
                    <a:pt x="72" y="88"/>
                    <a:pt x="65" y="88"/>
                  </a:cubicBezTo>
                  <a:cubicBezTo>
                    <a:pt x="1" y="88"/>
                    <a:pt x="429" y="428"/>
                    <a:pt x="691" y="428"/>
                  </a:cubicBezTo>
                  <a:cubicBezTo>
                    <a:pt x="702" y="428"/>
                    <a:pt x="712" y="427"/>
                    <a:pt x="722" y="426"/>
                  </a:cubicBezTo>
                  <a:cubicBezTo>
                    <a:pt x="1016" y="404"/>
                    <a:pt x="1540" y="154"/>
                    <a:pt x="1529" y="34"/>
                  </a:cubicBezTo>
                  <a:cubicBezTo>
                    <a:pt x="1524" y="10"/>
                    <a:pt x="1518" y="1"/>
                    <a:pt x="1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9"/>
            <p:cNvSpPr/>
            <p:nvPr/>
          </p:nvSpPr>
          <p:spPr>
            <a:xfrm>
              <a:off x="3467374" y="3156832"/>
              <a:ext cx="416847" cy="534066"/>
            </a:xfrm>
            <a:custGeom>
              <a:avLst/>
              <a:gdLst/>
              <a:ahLst/>
              <a:cxnLst/>
              <a:rect l="l" t="t" r="r" b="b"/>
              <a:pathLst>
                <a:path w="11433" h="14648" extrusionOk="0">
                  <a:moveTo>
                    <a:pt x="5430" y="0"/>
                  </a:moveTo>
                  <a:cubicBezTo>
                    <a:pt x="4616" y="0"/>
                    <a:pt x="3284" y="314"/>
                    <a:pt x="2017" y="2006"/>
                  </a:cubicBezTo>
                  <a:cubicBezTo>
                    <a:pt x="1" y="4687"/>
                    <a:pt x="1788" y="7194"/>
                    <a:pt x="2387" y="7956"/>
                  </a:cubicBezTo>
                  <a:cubicBezTo>
                    <a:pt x="2976" y="8708"/>
                    <a:pt x="4981" y="11368"/>
                    <a:pt x="4981" y="11368"/>
                  </a:cubicBezTo>
                  <a:lnTo>
                    <a:pt x="11433" y="14648"/>
                  </a:lnTo>
                  <a:cubicBezTo>
                    <a:pt x="11433" y="14648"/>
                    <a:pt x="10833" y="5101"/>
                    <a:pt x="10158" y="2900"/>
                  </a:cubicBezTo>
                  <a:cubicBezTo>
                    <a:pt x="9471" y="698"/>
                    <a:pt x="6213" y="110"/>
                    <a:pt x="6213" y="110"/>
                  </a:cubicBezTo>
                  <a:cubicBezTo>
                    <a:pt x="6213" y="110"/>
                    <a:pt x="5912" y="0"/>
                    <a:pt x="5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9"/>
            <p:cNvSpPr/>
            <p:nvPr/>
          </p:nvSpPr>
          <p:spPr>
            <a:xfrm>
              <a:off x="3447613" y="3150999"/>
              <a:ext cx="176357" cy="169174"/>
            </a:xfrm>
            <a:custGeom>
              <a:avLst/>
              <a:gdLst/>
              <a:ahLst/>
              <a:cxnLst/>
              <a:rect l="l" t="t" r="r" b="b"/>
              <a:pathLst>
                <a:path w="4837" h="4640" extrusionOk="0">
                  <a:moveTo>
                    <a:pt x="2652" y="0"/>
                  </a:moveTo>
                  <a:cubicBezTo>
                    <a:pt x="663" y="0"/>
                    <a:pt x="1" y="1632"/>
                    <a:pt x="325" y="3049"/>
                  </a:cubicBezTo>
                  <a:cubicBezTo>
                    <a:pt x="673" y="4564"/>
                    <a:pt x="2123" y="4640"/>
                    <a:pt x="2123" y="4640"/>
                  </a:cubicBezTo>
                  <a:lnTo>
                    <a:pt x="4281" y="2558"/>
                  </a:lnTo>
                  <a:cubicBezTo>
                    <a:pt x="4281" y="2558"/>
                    <a:pt x="4837" y="226"/>
                    <a:pt x="3136" y="30"/>
                  </a:cubicBezTo>
                  <a:cubicBezTo>
                    <a:pt x="2967" y="10"/>
                    <a:pt x="2806" y="0"/>
                    <a:pt x="2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9"/>
            <p:cNvSpPr/>
            <p:nvPr/>
          </p:nvSpPr>
          <p:spPr>
            <a:xfrm>
              <a:off x="3313224" y="3677289"/>
              <a:ext cx="700943" cy="915584"/>
            </a:xfrm>
            <a:custGeom>
              <a:avLst/>
              <a:gdLst/>
              <a:ahLst/>
              <a:cxnLst/>
              <a:rect l="l" t="t" r="r" b="b"/>
              <a:pathLst>
                <a:path w="19225" h="25112" extrusionOk="0">
                  <a:moveTo>
                    <a:pt x="9423" y="0"/>
                  </a:moveTo>
                  <a:cubicBezTo>
                    <a:pt x="4644" y="0"/>
                    <a:pt x="1452" y="2794"/>
                    <a:pt x="0" y="4787"/>
                  </a:cubicBezTo>
                  <a:lnTo>
                    <a:pt x="0" y="25112"/>
                  </a:lnTo>
                  <a:lnTo>
                    <a:pt x="19225" y="25112"/>
                  </a:lnTo>
                  <a:cubicBezTo>
                    <a:pt x="19148" y="22398"/>
                    <a:pt x="19017" y="6999"/>
                    <a:pt x="18810" y="6345"/>
                  </a:cubicBezTo>
                  <a:cubicBezTo>
                    <a:pt x="18222" y="4482"/>
                    <a:pt x="17132" y="3239"/>
                    <a:pt x="15672" y="2269"/>
                  </a:cubicBezTo>
                  <a:cubicBezTo>
                    <a:pt x="14200" y="1310"/>
                    <a:pt x="10724" y="68"/>
                    <a:pt x="10724" y="68"/>
                  </a:cubicBezTo>
                  <a:cubicBezTo>
                    <a:pt x="10278" y="22"/>
                    <a:pt x="9844" y="0"/>
                    <a:pt x="9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9"/>
            <p:cNvSpPr/>
            <p:nvPr/>
          </p:nvSpPr>
          <p:spPr>
            <a:xfrm>
              <a:off x="3574601" y="3552598"/>
              <a:ext cx="214676" cy="296857"/>
            </a:xfrm>
            <a:custGeom>
              <a:avLst/>
              <a:gdLst/>
              <a:ahLst/>
              <a:cxnLst/>
              <a:rect l="l" t="t" r="r" b="b"/>
              <a:pathLst>
                <a:path w="5888" h="8142" extrusionOk="0">
                  <a:moveTo>
                    <a:pt x="1277" y="0"/>
                  </a:moveTo>
                  <a:cubicBezTo>
                    <a:pt x="1277" y="0"/>
                    <a:pt x="1277" y="3673"/>
                    <a:pt x="623" y="4479"/>
                  </a:cubicBezTo>
                  <a:cubicBezTo>
                    <a:pt x="0" y="5248"/>
                    <a:pt x="337" y="8142"/>
                    <a:pt x="2565" y="8142"/>
                  </a:cubicBezTo>
                  <a:cubicBezTo>
                    <a:pt x="2676" y="8142"/>
                    <a:pt x="2791" y="8134"/>
                    <a:pt x="2912" y="8119"/>
                  </a:cubicBezTo>
                  <a:cubicBezTo>
                    <a:pt x="5451" y="7803"/>
                    <a:pt x="5887" y="5504"/>
                    <a:pt x="5451" y="4850"/>
                  </a:cubicBezTo>
                  <a:cubicBezTo>
                    <a:pt x="5015" y="4196"/>
                    <a:pt x="4645" y="4044"/>
                    <a:pt x="4514" y="3106"/>
                  </a:cubicBezTo>
                  <a:cubicBezTo>
                    <a:pt x="4394" y="2180"/>
                    <a:pt x="4394" y="273"/>
                    <a:pt x="4394" y="273"/>
                  </a:cubicBezTo>
                  <a:lnTo>
                    <a:pt x="1277" y="0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9"/>
            <p:cNvSpPr/>
            <p:nvPr/>
          </p:nvSpPr>
          <p:spPr>
            <a:xfrm>
              <a:off x="3618352" y="3552598"/>
              <a:ext cx="118459" cy="94650"/>
            </a:xfrm>
            <a:custGeom>
              <a:avLst/>
              <a:gdLst/>
              <a:ahLst/>
              <a:cxnLst/>
              <a:rect l="l" t="t" r="r" b="b"/>
              <a:pathLst>
                <a:path w="3249" h="2596" extrusionOk="0">
                  <a:moveTo>
                    <a:pt x="77" y="0"/>
                  </a:moveTo>
                  <a:cubicBezTo>
                    <a:pt x="77" y="0"/>
                    <a:pt x="77" y="905"/>
                    <a:pt x="1" y="1918"/>
                  </a:cubicBezTo>
                  <a:cubicBezTo>
                    <a:pt x="23" y="1940"/>
                    <a:pt x="55" y="1962"/>
                    <a:pt x="77" y="1984"/>
                  </a:cubicBezTo>
                  <a:cubicBezTo>
                    <a:pt x="680" y="2390"/>
                    <a:pt x="1384" y="2595"/>
                    <a:pt x="2042" y="2595"/>
                  </a:cubicBezTo>
                  <a:cubicBezTo>
                    <a:pt x="2479" y="2595"/>
                    <a:pt x="2896" y="2504"/>
                    <a:pt x="3249" y="2322"/>
                  </a:cubicBezTo>
                  <a:cubicBezTo>
                    <a:pt x="3194" y="1384"/>
                    <a:pt x="3194" y="273"/>
                    <a:pt x="3194" y="2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9"/>
            <p:cNvSpPr/>
            <p:nvPr/>
          </p:nvSpPr>
          <p:spPr>
            <a:xfrm>
              <a:off x="3502448" y="3283127"/>
              <a:ext cx="375429" cy="322233"/>
            </a:xfrm>
            <a:custGeom>
              <a:avLst/>
              <a:gdLst/>
              <a:ahLst/>
              <a:cxnLst/>
              <a:rect l="l" t="t" r="r" b="b"/>
              <a:pathLst>
                <a:path w="10297" h="8838" extrusionOk="0">
                  <a:moveTo>
                    <a:pt x="4449" y="1"/>
                  </a:moveTo>
                  <a:cubicBezTo>
                    <a:pt x="3696" y="1"/>
                    <a:pt x="2984" y="164"/>
                    <a:pt x="2450" y="569"/>
                  </a:cubicBezTo>
                  <a:cubicBezTo>
                    <a:pt x="2450" y="569"/>
                    <a:pt x="1011" y="2476"/>
                    <a:pt x="1414" y="3980"/>
                  </a:cubicBezTo>
                  <a:cubicBezTo>
                    <a:pt x="1146" y="3735"/>
                    <a:pt x="808" y="3467"/>
                    <a:pt x="560" y="3467"/>
                  </a:cubicBezTo>
                  <a:cubicBezTo>
                    <a:pt x="466" y="3467"/>
                    <a:pt x="385" y="3506"/>
                    <a:pt x="325" y="3599"/>
                  </a:cubicBezTo>
                  <a:cubicBezTo>
                    <a:pt x="0" y="4100"/>
                    <a:pt x="1033" y="6048"/>
                    <a:pt x="1742" y="6048"/>
                  </a:cubicBezTo>
                  <a:cubicBezTo>
                    <a:pt x="1819" y="6048"/>
                    <a:pt x="1892" y="6025"/>
                    <a:pt x="1959" y="5975"/>
                  </a:cubicBezTo>
                  <a:cubicBezTo>
                    <a:pt x="1970" y="5964"/>
                    <a:pt x="1981" y="5953"/>
                    <a:pt x="2003" y="5942"/>
                  </a:cubicBezTo>
                  <a:cubicBezTo>
                    <a:pt x="2373" y="7010"/>
                    <a:pt x="2809" y="7925"/>
                    <a:pt x="3256" y="8231"/>
                  </a:cubicBezTo>
                  <a:cubicBezTo>
                    <a:pt x="3854" y="8634"/>
                    <a:pt x="4557" y="8838"/>
                    <a:pt x="5213" y="8838"/>
                  </a:cubicBezTo>
                  <a:cubicBezTo>
                    <a:pt x="6029" y="8838"/>
                    <a:pt x="6772" y="8522"/>
                    <a:pt x="7147" y="7882"/>
                  </a:cubicBezTo>
                  <a:cubicBezTo>
                    <a:pt x="7387" y="7479"/>
                    <a:pt x="7681" y="6770"/>
                    <a:pt x="7953" y="5975"/>
                  </a:cubicBezTo>
                  <a:cubicBezTo>
                    <a:pt x="7966" y="5975"/>
                    <a:pt x="7978" y="5975"/>
                    <a:pt x="7991" y="5975"/>
                  </a:cubicBezTo>
                  <a:cubicBezTo>
                    <a:pt x="9020" y="5975"/>
                    <a:pt x="10297" y="4213"/>
                    <a:pt x="9414" y="3632"/>
                  </a:cubicBezTo>
                  <a:cubicBezTo>
                    <a:pt x="9328" y="3575"/>
                    <a:pt x="9244" y="3552"/>
                    <a:pt x="9163" y="3552"/>
                  </a:cubicBezTo>
                  <a:cubicBezTo>
                    <a:pt x="8823" y="3552"/>
                    <a:pt x="8553" y="3958"/>
                    <a:pt x="8553" y="3958"/>
                  </a:cubicBezTo>
                  <a:cubicBezTo>
                    <a:pt x="8553" y="3958"/>
                    <a:pt x="8553" y="3958"/>
                    <a:pt x="8542" y="3980"/>
                  </a:cubicBezTo>
                  <a:cubicBezTo>
                    <a:pt x="8738" y="3141"/>
                    <a:pt x="8847" y="2389"/>
                    <a:pt x="8782" y="1964"/>
                  </a:cubicBezTo>
                  <a:cubicBezTo>
                    <a:pt x="8656" y="1113"/>
                    <a:pt x="6411" y="1"/>
                    <a:pt x="444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9"/>
            <p:cNvSpPr/>
            <p:nvPr/>
          </p:nvSpPr>
          <p:spPr>
            <a:xfrm>
              <a:off x="3711651" y="3362718"/>
              <a:ext cx="93520" cy="30590"/>
            </a:xfrm>
            <a:custGeom>
              <a:avLst/>
              <a:gdLst/>
              <a:ahLst/>
              <a:cxnLst/>
              <a:rect l="l" t="t" r="r" b="b"/>
              <a:pathLst>
                <a:path w="2565" h="839" extrusionOk="0">
                  <a:moveTo>
                    <a:pt x="1238" y="1"/>
                  </a:moveTo>
                  <a:cubicBezTo>
                    <a:pt x="631" y="1"/>
                    <a:pt x="0" y="628"/>
                    <a:pt x="79" y="707"/>
                  </a:cubicBezTo>
                  <a:cubicBezTo>
                    <a:pt x="117" y="749"/>
                    <a:pt x="158" y="762"/>
                    <a:pt x="193" y="762"/>
                  </a:cubicBezTo>
                  <a:cubicBezTo>
                    <a:pt x="240" y="762"/>
                    <a:pt x="275" y="740"/>
                    <a:pt x="275" y="740"/>
                  </a:cubicBezTo>
                  <a:cubicBezTo>
                    <a:pt x="572" y="423"/>
                    <a:pt x="908" y="314"/>
                    <a:pt x="1228" y="314"/>
                  </a:cubicBezTo>
                  <a:cubicBezTo>
                    <a:pt x="1932" y="314"/>
                    <a:pt x="2564" y="838"/>
                    <a:pt x="2564" y="838"/>
                  </a:cubicBezTo>
                  <a:cubicBezTo>
                    <a:pt x="2564" y="838"/>
                    <a:pt x="2303" y="228"/>
                    <a:pt x="1420" y="21"/>
                  </a:cubicBezTo>
                  <a:cubicBezTo>
                    <a:pt x="1360" y="7"/>
                    <a:pt x="1299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9"/>
            <p:cNvSpPr/>
            <p:nvPr/>
          </p:nvSpPr>
          <p:spPr>
            <a:xfrm>
              <a:off x="3567892" y="3362718"/>
              <a:ext cx="93520" cy="30590"/>
            </a:xfrm>
            <a:custGeom>
              <a:avLst/>
              <a:gdLst/>
              <a:ahLst/>
              <a:cxnLst/>
              <a:rect l="l" t="t" r="r" b="b"/>
              <a:pathLst>
                <a:path w="2565" h="839" extrusionOk="0">
                  <a:moveTo>
                    <a:pt x="1335" y="1"/>
                  </a:moveTo>
                  <a:cubicBezTo>
                    <a:pt x="1275" y="1"/>
                    <a:pt x="1215" y="7"/>
                    <a:pt x="1156" y="21"/>
                  </a:cubicBezTo>
                  <a:cubicBezTo>
                    <a:pt x="262" y="228"/>
                    <a:pt x="1" y="838"/>
                    <a:pt x="1" y="838"/>
                  </a:cubicBezTo>
                  <a:cubicBezTo>
                    <a:pt x="1" y="838"/>
                    <a:pt x="633" y="314"/>
                    <a:pt x="1337" y="314"/>
                  </a:cubicBezTo>
                  <a:cubicBezTo>
                    <a:pt x="1657" y="314"/>
                    <a:pt x="1993" y="423"/>
                    <a:pt x="2289" y="740"/>
                  </a:cubicBezTo>
                  <a:cubicBezTo>
                    <a:pt x="2289" y="740"/>
                    <a:pt x="2325" y="762"/>
                    <a:pt x="2372" y="762"/>
                  </a:cubicBezTo>
                  <a:cubicBezTo>
                    <a:pt x="2407" y="762"/>
                    <a:pt x="2448" y="749"/>
                    <a:pt x="2486" y="707"/>
                  </a:cubicBezTo>
                  <a:cubicBezTo>
                    <a:pt x="2565" y="628"/>
                    <a:pt x="1934" y="1"/>
                    <a:pt x="1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9"/>
            <p:cNvSpPr/>
            <p:nvPr/>
          </p:nvSpPr>
          <p:spPr>
            <a:xfrm>
              <a:off x="3591736" y="3279591"/>
              <a:ext cx="254345" cy="97093"/>
            </a:xfrm>
            <a:custGeom>
              <a:avLst/>
              <a:gdLst/>
              <a:ahLst/>
              <a:cxnLst/>
              <a:rect l="l" t="t" r="r" b="b"/>
              <a:pathLst>
                <a:path w="6976" h="2663" extrusionOk="0">
                  <a:moveTo>
                    <a:pt x="1960" y="1"/>
                  </a:moveTo>
                  <a:cubicBezTo>
                    <a:pt x="1153" y="1"/>
                    <a:pt x="427" y="172"/>
                    <a:pt x="1" y="666"/>
                  </a:cubicBezTo>
                  <a:cubicBezTo>
                    <a:pt x="1" y="666"/>
                    <a:pt x="1494" y="1756"/>
                    <a:pt x="2954" y="2192"/>
                  </a:cubicBezTo>
                  <a:cubicBezTo>
                    <a:pt x="4011" y="2507"/>
                    <a:pt x="5285" y="2663"/>
                    <a:pt x="6036" y="2663"/>
                  </a:cubicBezTo>
                  <a:cubicBezTo>
                    <a:pt x="6323" y="2663"/>
                    <a:pt x="6533" y="2640"/>
                    <a:pt x="6627" y="2595"/>
                  </a:cubicBezTo>
                  <a:cubicBezTo>
                    <a:pt x="6976" y="2443"/>
                    <a:pt x="6474" y="950"/>
                    <a:pt x="6158" y="884"/>
                  </a:cubicBezTo>
                  <a:cubicBezTo>
                    <a:pt x="5948" y="847"/>
                    <a:pt x="3753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9"/>
            <p:cNvSpPr/>
            <p:nvPr/>
          </p:nvSpPr>
          <p:spPr>
            <a:xfrm>
              <a:off x="3536501" y="3390719"/>
              <a:ext cx="143908" cy="80832"/>
            </a:xfrm>
            <a:custGeom>
              <a:avLst/>
              <a:gdLst/>
              <a:ahLst/>
              <a:cxnLst/>
              <a:rect l="l" t="t" r="r" b="b"/>
              <a:pathLst>
                <a:path w="3947" h="2217" extrusionOk="0">
                  <a:moveTo>
                    <a:pt x="2132" y="1"/>
                  </a:moveTo>
                  <a:cubicBezTo>
                    <a:pt x="1207" y="1"/>
                    <a:pt x="153" y="81"/>
                    <a:pt x="153" y="81"/>
                  </a:cubicBezTo>
                  <a:cubicBezTo>
                    <a:pt x="1" y="114"/>
                    <a:pt x="470" y="1738"/>
                    <a:pt x="753" y="1977"/>
                  </a:cubicBezTo>
                  <a:cubicBezTo>
                    <a:pt x="915" y="2115"/>
                    <a:pt x="1476" y="2217"/>
                    <a:pt x="2048" y="2217"/>
                  </a:cubicBezTo>
                  <a:cubicBezTo>
                    <a:pt x="2515" y="2217"/>
                    <a:pt x="2990" y="2149"/>
                    <a:pt x="3259" y="1977"/>
                  </a:cubicBezTo>
                  <a:cubicBezTo>
                    <a:pt x="3848" y="1596"/>
                    <a:pt x="3946" y="375"/>
                    <a:pt x="3412" y="125"/>
                  </a:cubicBezTo>
                  <a:cubicBezTo>
                    <a:pt x="3207" y="30"/>
                    <a:pt x="2693" y="1"/>
                    <a:pt x="2132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9"/>
            <p:cNvSpPr/>
            <p:nvPr/>
          </p:nvSpPr>
          <p:spPr>
            <a:xfrm>
              <a:off x="3687114" y="3390719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17" y="1"/>
                  </a:moveTo>
                  <a:cubicBezTo>
                    <a:pt x="1255" y="1"/>
                    <a:pt x="740" y="30"/>
                    <a:pt x="534" y="125"/>
                  </a:cubicBezTo>
                  <a:cubicBezTo>
                    <a:pt x="0" y="375"/>
                    <a:pt x="98" y="1596"/>
                    <a:pt x="687" y="1977"/>
                  </a:cubicBezTo>
                  <a:cubicBezTo>
                    <a:pt x="957" y="2149"/>
                    <a:pt x="1433" y="2217"/>
                    <a:pt x="1902" y="2217"/>
                  </a:cubicBezTo>
                  <a:cubicBezTo>
                    <a:pt x="2476" y="2217"/>
                    <a:pt x="3038" y="2115"/>
                    <a:pt x="3193" y="1977"/>
                  </a:cubicBezTo>
                  <a:cubicBezTo>
                    <a:pt x="3477" y="1738"/>
                    <a:pt x="3945" y="114"/>
                    <a:pt x="3804" y="81"/>
                  </a:cubicBezTo>
                  <a:cubicBezTo>
                    <a:pt x="3804" y="81"/>
                    <a:pt x="2746" y="1"/>
                    <a:pt x="181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9"/>
            <p:cNvSpPr/>
            <p:nvPr/>
          </p:nvSpPr>
          <p:spPr>
            <a:xfrm>
              <a:off x="3536501" y="3390719"/>
              <a:ext cx="143908" cy="80832"/>
            </a:xfrm>
            <a:custGeom>
              <a:avLst/>
              <a:gdLst/>
              <a:ahLst/>
              <a:cxnLst/>
              <a:rect l="l" t="t" r="r" b="b"/>
              <a:pathLst>
                <a:path w="3947" h="2217" extrusionOk="0">
                  <a:moveTo>
                    <a:pt x="2132" y="1"/>
                  </a:moveTo>
                  <a:cubicBezTo>
                    <a:pt x="1207" y="1"/>
                    <a:pt x="153" y="81"/>
                    <a:pt x="153" y="81"/>
                  </a:cubicBezTo>
                  <a:cubicBezTo>
                    <a:pt x="1" y="114"/>
                    <a:pt x="470" y="1738"/>
                    <a:pt x="753" y="1977"/>
                  </a:cubicBezTo>
                  <a:cubicBezTo>
                    <a:pt x="915" y="2115"/>
                    <a:pt x="1476" y="2217"/>
                    <a:pt x="2048" y="2217"/>
                  </a:cubicBezTo>
                  <a:cubicBezTo>
                    <a:pt x="2515" y="2217"/>
                    <a:pt x="2990" y="2149"/>
                    <a:pt x="3259" y="1977"/>
                  </a:cubicBezTo>
                  <a:cubicBezTo>
                    <a:pt x="3848" y="1596"/>
                    <a:pt x="3946" y="375"/>
                    <a:pt x="3412" y="125"/>
                  </a:cubicBezTo>
                  <a:cubicBezTo>
                    <a:pt x="3207" y="30"/>
                    <a:pt x="2693" y="1"/>
                    <a:pt x="2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9"/>
            <p:cNvSpPr/>
            <p:nvPr/>
          </p:nvSpPr>
          <p:spPr>
            <a:xfrm>
              <a:off x="3687114" y="3390719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17" y="1"/>
                  </a:moveTo>
                  <a:cubicBezTo>
                    <a:pt x="1255" y="1"/>
                    <a:pt x="740" y="30"/>
                    <a:pt x="534" y="125"/>
                  </a:cubicBezTo>
                  <a:cubicBezTo>
                    <a:pt x="0" y="375"/>
                    <a:pt x="98" y="1596"/>
                    <a:pt x="687" y="1977"/>
                  </a:cubicBezTo>
                  <a:cubicBezTo>
                    <a:pt x="957" y="2149"/>
                    <a:pt x="1433" y="2217"/>
                    <a:pt x="1902" y="2217"/>
                  </a:cubicBezTo>
                  <a:cubicBezTo>
                    <a:pt x="2476" y="2217"/>
                    <a:pt x="3038" y="2115"/>
                    <a:pt x="3193" y="1977"/>
                  </a:cubicBezTo>
                  <a:cubicBezTo>
                    <a:pt x="3477" y="1738"/>
                    <a:pt x="3945" y="114"/>
                    <a:pt x="3804" y="81"/>
                  </a:cubicBezTo>
                  <a:cubicBezTo>
                    <a:pt x="3804" y="81"/>
                    <a:pt x="2746" y="1"/>
                    <a:pt x="18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9"/>
            <p:cNvSpPr/>
            <p:nvPr/>
          </p:nvSpPr>
          <p:spPr>
            <a:xfrm>
              <a:off x="3533329" y="3385432"/>
              <a:ext cx="300831" cy="91296"/>
            </a:xfrm>
            <a:custGeom>
              <a:avLst/>
              <a:gdLst/>
              <a:ahLst/>
              <a:cxnLst/>
              <a:rect l="l" t="t" r="r" b="b"/>
              <a:pathLst>
                <a:path w="8251" h="2504" extrusionOk="0">
                  <a:moveTo>
                    <a:pt x="2165" y="289"/>
                  </a:moveTo>
                  <a:cubicBezTo>
                    <a:pt x="2755" y="289"/>
                    <a:pt x="3254" y="319"/>
                    <a:pt x="3434" y="401"/>
                  </a:cubicBezTo>
                  <a:cubicBezTo>
                    <a:pt x="3586" y="477"/>
                    <a:pt x="3684" y="673"/>
                    <a:pt x="3706" y="945"/>
                  </a:cubicBezTo>
                  <a:cubicBezTo>
                    <a:pt x="3728" y="1316"/>
                    <a:pt x="3586" y="1806"/>
                    <a:pt x="3270" y="2003"/>
                  </a:cubicBezTo>
                  <a:cubicBezTo>
                    <a:pt x="3026" y="2159"/>
                    <a:pt x="2581" y="2219"/>
                    <a:pt x="2142" y="2219"/>
                  </a:cubicBezTo>
                  <a:cubicBezTo>
                    <a:pt x="1601" y="2219"/>
                    <a:pt x="1070" y="2128"/>
                    <a:pt x="938" y="2013"/>
                  </a:cubicBezTo>
                  <a:cubicBezTo>
                    <a:pt x="731" y="1828"/>
                    <a:pt x="382" y="695"/>
                    <a:pt x="349" y="357"/>
                  </a:cubicBezTo>
                  <a:cubicBezTo>
                    <a:pt x="894" y="319"/>
                    <a:pt x="1576" y="289"/>
                    <a:pt x="2165" y="289"/>
                  </a:cubicBezTo>
                  <a:close/>
                  <a:moveTo>
                    <a:pt x="6060" y="292"/>
                  </a:moveTo>
                  <a:cubicBezTo>
                    <a:pt x="6660" y="292"/>
                    <a:pt x="7346" y="324"/>
                    <a:pt x="7902" y="357"/>
                  </a:cubicBezTo>
                  <a:cubicBezTo>
                    <a:pt x="7869" y="695"/>
                    <a:pt x="7520" y="1828"/>
                    <a:pt x="7313" y="2013"/>
                  </a:cubicBezTo>
                  <a:cubicBezTo>
                    <a:pt x="7181" y="2128"/>
                    <a:pt x="6650" y="2219"/>
                    <a:pt x="6110" y="2219"/>
                  </a:cubicBezTo>
                  <a:cubicBezTo>
                    <a:pt x="5671" y="2219"/>
                    <a:pt x="5225" y="2159"/>
                    <a:pt x="4981" y="2003"/>
                  </a:cubicBezTo>
                  <a:cubicBezTo>
                    <a:pt x="4665" y="1806"/>
                    <a:pt x="4523" y="1316"/>
                    <a:pt x="4545" y="945"/>
                  </a:cubicBezTo>
                  <a:cubicBezTo>
                    <a:pt x="4567" y="673"/>
                    <a:pt x="4665" y="477"/>
                    <a:pt x="4818" y="401"/>
                  </a:cubicBezTo>
                  <a:cubicBezTo>
                    <a:pt x="4992" y="313"/>
                    <a:pt x="5483" y="292"/>
                    <a:pt x="6060" y="292"/>
                  </a:cubicBezTo>
                  <a:close/>
                  <a:moveTo>
                    <a:pt x="2203" y="0"/>
                  </a:moveTo>
                  <a:cubicBezTo>
                    <a:pt x="1343" y="0"/>
                    <a:pt x="392" y="71"/>
                    <a:pt x="230" y="84"/>
                  </a:cubicBezTo>
                  <a:lnTo>
                    <a:pt x="208" y="84"/>
                  </a:lnTo>
                  <a:cubicBezTo>
                    <a:pt x="175" y="84"/>
                    <a:pt x="99" y="117"/>
                    <a:pt x="77" y="215"/>
                  </a:cubicBezTo>
                  <a:cubicBezTo>
                    <a:pt x="1" y="520"/>
                    <a:pt x="458" y="1970"/>
                    <a:pt x="753" y="2231"/>
                  </a:cubicBezTo>
                  <a:cubicBezTo>
                    <a:pt x="938" y="2395"/>
                    <a:pt x="1526" y="2504"/>
                    <a:pt x="2126" y="2504"/>
                  </a:cubicBezTo>
                  <a:cubicBezTo>
                    <a:pt x="2627" y="2504"/>
                    <a:pt x="3139" y="2428"/>
                    <a:pt x="3423" y="2242"/>
                  </a:cubicBezTo>
                  <a:cubicBezTo>
                    <a:pt x="3859" y="1970"/>
                    <a:pt x="4022" y="1370"/>
                    <a:pt x="3989" y="924"/>
                  </a:cubicBezTo>
                  <a:cubicBezTo>
                    <a:pt x="3989" y="924"/>
                    <a:pt x="3989" y="913"/>
                    <a:pt x="3989" y="913"/>
                  </a:cubicBezTo>
                  <a:cubicBezTo>
                    <a:pt x="4027" y="894"/>
                    <a:pt x="4077" y="882"/>
                    <a:pt x="4132" y="882"/>
                  </a:cubicBezTo>
                  <a:cubicBezTo>
                    <a:pt x="4173" y="882"/>
                    <a:pt x="4216" y="888"/>
                    <a:pt x="4262" y="902"/>
                  </a:cubicBezTo>
                  <a:cubicBezTo>
                    <a:pt x="4262" y="913"/>
                    <a:pt x="4262" y="924"/>
                    <a:pt x="4262" y="924"/>
                  </a:cubicBezTo>
                  <a:cubicBezTo>
                    <a:pt x="4229" y="1370"/>
                    <a:pt x="4393" y="1970"/>
                    <a:pt x="4829" y="2242"/>
                  </a:cubicBezTo>
                  <a:cubicBezTo>
                    <a:pt x="5112" y="2428"/>
                    <a:pt x="5624" y="2504"/>
                    <a:pt x="6126" y="2504"/>
                  </a:cubicBezTo>
                  <a:cubicBezTo>
                    <a:pt x="6725" y="2504"/>
                    <a:pt x="7313" y="2395"/>
                    <a:pt x="7499" y="2231"/>
                  </a:cubicBezTo>
                  <a:cubicBezTo>
                    <a:pt x="7793" y="1970"/>
                    <a:pt x="8251" y="520"/>
                    <a:pt x="8174" y="215"/>
                  </a:cubicBezTo>
                  <a:cubicBezTo>
                    <a:pt x="8153" y="117"/>
                    <a:pt x="8076" y="84"/>
                    <a:pt x="8044" y="84"/>
                  </a:cubicBezTo>
                  <a:lnTo>
                    <a:pt x="8033" y="84"/>
                  </a:lnTo>
                  <a:cubicBezTo>
                    <a:pt x="7864" y="71"/>
                    <a:pt x="6910" y="0"/>
                    <a:pt x="6049" y="0"/>
                  </a:cubicBezTo>
                  <a:cubicBezTo>
                    <a:pt x="5464" y="0"/>
                    <a:pt x="4923" y="33"/>
                    <a:pt x="4698" y="139"/>
                  </a:cubicBezTo>
                  <a:cubicBezTo>
                    <a:pt x="4480" y="237"/>
                    <a:pt x="4338" y="466"/>
                    <a:pt x="4284" y="760"/>
                  </a:cubicBezTo>
                  <a:cubicBezTo>
                    <a:pt x="4230" y="745"/>
                    <a:pt x="4178" y="740"/>
                    <a:pt x="4129" y="740"/>
                  </a:cubicBezTo>
                  <a:cubicBezTo>
                    <a:pt x="4070" y="740"/>
                    <a:pt x="4015" y="748"/>
                    <a:pt x="3968" y="760"/>
                  </a:cubicBezTo>
                  <a:cubicBezTo>
                    <a:pt x="3913" y="466"/>
                    <a:pt x="3771" y="237"/>
                    <a:pt x="3554" y="139"/>
                  </a:cubicBezTo>
                  <a:cubicBezTo>
                    <a:pt x="3329" y="33"/>
                    <a:pt x="2787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9"/>
            <p:cNvSpPr/>
            <p:nvPr/>
          </p:nvSpPr>
          <p:spPr>
            <a:xfrm>
              <a:off x="3686713" y="3455653"/>
              <a:ext cx="27855" cy="45356"/>
            </a:xfrm>
            <a:custGeom>
              <a:avLst/>
              <a:gdLst/>
              <a:ahLst/>
              <a:cxnLst/>
              <a:rect l="l" t="t" r="r" b="b"/>
              <a:pathLst>
                <a:path w="764" h="1244" extrusionOk="0">
                  <a:moveTo>
                    <a:pt x="44" y="0"/>
                  </a:moveTo>
                  <a:cubicBezTo>
                    <a:pt x="44" y="0"/>
                    <a:pt x="502" y="807"/>
                    <a:pt x="524" y="937"/>
                  </a:cubicBezTo>
                  <a:cubicBezTo>
                    <a:pt x="545" y="1057"/>
                    <a:pt x="0" y="1243"/>
                    <a:pt x="0" y="1243"/>
                  </a:cubicBezTo>
                  <a:cubicBezTo>
                    <a:pt x="0" y="1243"/>
                    <a:pt x="33" y="1244"/>
                    <a:pt x="84" y="1244"/>
                  </a:cubicBezTo>
                  <a:cubicBezTo>
                    <a:pt x="261" y="1244"/>
                    <a:pt x="666" y="1231"/>
                    <a:pt x="709" y="1112"/>
                  </a:cubicBezTo>
                  <a:cubicBezTo>
                    <a:pt x="763" y="948"/>
                    <a:pt x="44" y="1"/>
                    <a:pt x="44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9"/>
            <p:cNvSpPr/>
            <p:nvPr/>
          </p:nvSpPr>
          <p:spPr>
            <a:xfrm>
              <a:off x="3666041" y="3529592"/>
              <a:ext cx="50497" cy="15897"/>
            </a:xfrm>
            <a:custGeom>
              <a:avLst/>
              <a:gdLst/>
              <a:ahLst/>
              <a:cxnLst/>
              <a:rect l="l" t="t" r="r" b="b"/>
              <a:pathLst>
                <a:path w="1385" h="436" extrusionOk="0">
                  <a:moveTo>
                    <a:pt x="932" y="0"/>
                  </a:moveTo>
                  <a:cubicBezTo>
                    <a:pt x="899" y="0"/>
                    <a:pt x="871" y="7"/>
                    <a:pt x="851" y="21"/>
                  </a:cubicBezTo>
                  <a:cubicBezTo>
                    <a:pt x="779" y="73"/>
                    <a:pt x="716" y="90"/>
                    <a:pt x="659" y="90"/>
                  </a:cubicBezTo>
                  <a:cubicBezTo>
                    <a:pt x="560" y="90"/>
                    <a:pt x="480" y="39"/>
                    <a:pt x="404" y="32"/>
                  </a:cubicBezTo>
                  <a:cubicBezTo>
                    <a:pt x="395" y="30"/>
                    <a:pt x="386" y="30"/>
                    <a:pt x="376" y="30"/>
                  </a:cubicBezTo>
                  <a:cubicBezTo>
                    <a:pt x="245" y="30"/>
                    <a:pt x="1" y="152"/>
                    <a:pt x="1" y="152"/>
                  </a:cubicBezTo>
                  <a:cubicBezTo>
                    <a:pt x="1" y="152"/>
                    <a:pt x="349" y="435"/>
                    <a:pt x="633" y="435"/>
                  </a:cubicBezTo>
                  <a:cubicBezTo>
                    <a:pt x="1003" y="435"/>
                    <a:pt x="1385" y="152"/>
                    <a:pt x="1385" y="152"/>
                  </a:cubicBezTo>
                  <a:cubicBezTo>
                    <a:pt x="1385" y="152"/>
                    <a:pt x="1097" y="0"/>
                    <a:pt x="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9"/>
            <p:cNvSpPr/>
            <p:nvPr/>
          </p:nvSpPr>
          <p:spPr>
            <a:xfrm>
              <a:off x="2568214" y="3622272"/>
              <a:ext cx="827314" cy="1077502"/>
            </a:xfrm>
            <a:custGeom>
              <a:avLst/>
              <a:gdLst/>
              <a:ahLst/>
              <a:cxnLst/>
              <a:rect l="l" t="t" r="r" b="b"/>
              <a:pathLst>
                <a:path w="22691" h="29553" extrusionOk="0">
                  <a:moveTo>
                    <a:pt x="10010" y="0"/>
                  </a:moveTo>
                  <a:cubicBezTo>
                    <a:pt x="9328" y="0"/>
                    <a:pt x="8643" y="47"/>
                    <a:pt x="7967" y="149"/>
                  </a:cubicBezTo>
                  <a:cubicBezTo>
                    <a:pt x="218" y="1326"/>
                    <a:pt x="0" y="5249"/>
                    <a:pt x="0" y="5249"/>
                  </a:cubicBezTo>
                  <a:lnTo>
                    <a:pt x="992" y="19482"/>
                  </a:lnTo>
                  <a:lnTo>
                    <a:pt x="981" y="29552"/>
                  </a:lnTo>
                  <a:lnTo>
                    <a:pt x="18363" y="27002"/>
                  </a:lnTo>
                  <a:lnTo>
                    <a:pt x="21034" y="17161"/>
                  </a:lnTo>
                  <a:cubicBezTo>
                    <a:pt x="21034" y="17161"/>
                    <a:pt x="22690" y="4323"/>
                    <a:pt x="18113" y="1980"/>
                  </a:cubicBezTo>
                  <a:cubicBezTo>
                    <a:pt x="16140" y="953"/>
                    <a:pt x="13100" y="0"/>
                    <a:pt x="100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9"/>
            <p:cNvSpPr/>
            <p:nvPr/>
          </p:nvSpPr>
          <p:spPr>
            <a:xfrm>
              <a:off x="2604346" y="4338114"/>
              <a:ext cx="706121" cy="53305"/>
            </a:xfrm>
            <a:custGeom>
              <a:avLst/>
              <a:gdLst/>
              <a:ahLst/>
              <a:cxnLst/>
              <a:rect l="l" t="t" r="r" b="b"/>
              <a:pathLst>
                <a:path w="19367" h="1462" extrusionOk="0">
                  <a:moveTo>
                    <a:pt x="1" y="1"/>
                  </a:moveTo>
                  <a:lnTo>
                    <a:pt x="1" y="1461"/>
                  </a:lnTo>
                  <a:lnTo>
                    <a:pt x="18975" y="1461"/>
                  </a:lnTo>
                  <a:lnTo>
                    <a:pt x="193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9"/>
            <p:cNvSpPr/>
            <p:nvPr/>
          </p:nvSpPr>
          <p:spPr>
            <a:xfrm>
              <a:off x="2592824" y="4167667"/>
              <a:ext cx="749435" cy="52903"/>
            </a:xfrm>
            <a:custGeom>
              <a:avLst/>
              <a:gdLst/>
              <a:ahLst/>
              <a:cxnLst/>
              <a:rect l="l" t="t" r="r" b="b"/>
              <a:pathLst>
                <a:path w="20555" h="1451" extrusionOk="0">
                  <a:moveTo>
                    <a:pt x="1" y="1"/>
                  </a:moveTo>
                  <a:lnTo>
                    <a:pt x="99" y="1450"/>
                  </a:lnTo>
                  <a:lnTo>
                    <a:pt x="20435" y="1450"/>
                  </a:lnTo>
                  <a:cubicBezTo>
                    <a:pt x="20478" y="1080"/>
                    <a:pt x="20522" y="578"/>
                    <a:pt x="20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9"/>
            <p:cNvSpPr/>
            <p:nvPr/>
          </p:nvSpPr>
          <p:spPr>
            <a:xfrm>
              <a:off x="2568214" y="3818022"/>
              <a:ext cx="761321" cy="52867"/>
            </a:xfrm>
            <a:custGeom>
              <a:avLst/>
              <a:gdLst/>
              <a:ahLst/>
              <a:cxnLst/>
              <a:rect l="l" t="t" r="r" b="b"/>
              <a:pathLst>
                <a:path w="20881" h="1450" extrusionOk="0">
                  <a:moveTo>
                    <a:pt x="0" y="0"/>
                  </a:moveTo>
                  <a:lnTo>
                    <a:pt x="109" y="1450"/>
                  </a:lnTo>
                  <a:lnTo>
                    <a:pt x="20881" y="1450"/>
                  </a:lnTo>
                  <a:cubicBezTo>
                    <a:pt x="20772" y="948"/>
                    <a:pt x="20652" y="458"/>
                    <a:pt x="205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9"/>
            <p:cNvSpPr/>
            <p:nvPr/>
          </p:nvSpPr>
          <p:spPr>
            <a:xfrm>
              <a:off x="2580137" y="3988469"/>
              <a:ext cx="765295" cy="53268"/>
            </a:xfrm>
            <a:custGeom>
              <a:avLst/>
              <a:gdLst/>
              <a:ahLst/>
              <a:cxnLst/>
              <a:rect l="l" t="t" r="r" b="b"/>
              <a:pathLst>
                <a:path w="20990" h="1461" extrusionOk="0">
                  <a:moveTo>
                    <a:pt x="0" y="1"/>
                  </a:moveTo>
                  <a:lnTo>
                    <a:pt x="109" y="1461"/>
                  </a:lnTo>
                  <a:lnTo>
                    <a:pt x="20990" y="1461"/>
                  </a:lnTo>
                  <a:cubicBezTo>
                    <a:pt x="20990" y="981"/>
                    <a:pt x="20968" y="491"/>
                    <a:pt x="20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9"/>
            <p:cNvSpPr/>
            <p:nvPr/>
          </p:nvSpPr>
          <p:spPr>
            <a:xfrm>
              <a:off x="2840383" y="3483471"/>
              <a:ext cx="209827" cy="245230"/>
            </a:xfrm>
            <a:custGeom>
              <a:avLst/>
              <a:gdLst/>
              <a:ahLst/>
              <a:cxnLst/>
              <a:rect l="l" t="t" r="r" b="b"/>
              <a:pathLst>
                <a:path w="5755" h="6726" extrusionOk="0">
                  <a:moveTo>
                    <a:pt x="5210" y="0"/>
                  </a:moveTo>
                  <a:lnTo>
                    <a:pt x="905" y="153"/>
                  </a:lnTo>
                  <a:cubicBezTo>
                    <a:pt x="905" y="153"/>
                    <a:pt x="0" y="4032"/>
                    <a:pt x="44" y="4370"/>
                  </a:cubicBezTo>
                  <a:cubicBezTo>
                    <a:pt x="86" y="4694"/>
                    <a:pt x="1936" y="6726"/>
                    <a:pt x="3088" y="6726"/>
                  </a:cubicBezTo>
                  <a:cubicBezTo>
                    <a:pt x="3139" y="6726"/>
                    <a:pt x="3189" y="6722"/>
                    <a:pt x="3237" y="6713"/>
                  </a:cubicBezTo>
                  <a:cubicBezTo>
                    <a:pt x="4370" y="6517"/>
                    <a:pt x="5635" y="4948"/>
                    <a:pt x="5700" y="4120"/>
                  </a:cubicBezTo>
                  <a:cubicBezTo>
                    <a:pt x="5755" y="3302"/>
                    <a:pt x="5210" y="0"/>
                    <a:pt x="521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9"/>
            <p:cNvSpPr/>
            <p:nvPr/>
          </p:nvSpPr>
          <p:spPr>
            <a:xfrm>
              <a:off x="2860654" y="3483471"/>
              <a:ext cx="183613" cy="123709"/>
            </a:xfrm>
            <a:custGeom>
              <a:avLst/>
              <a:gdLst/>
              <a:ahLst/>
              <a:cxnLst/>
              <a:rect l="l" t="t" r="r" b="b"/>
              <a:pathLst>
                <a:path w="5036" h="3393" extrusionOk="0">
                  <a:moveTo>
                    <a:pt x="4654" y="0"/>
                  </a:moveTo>
                  <a:lnTo>
                    <a:pt x="349" y="153"/>
                  </a:lnTo>
                  <a:cubicBezTo>
                    <a:pt x="349" y="153"/>
                    <a:pt x="185" y="850"/>
                    <a:pt x="0" y="1689"/>
                  </a:cubicBezTo>
                  <a:cubicBezTo>
                    <a:pt x="414" y="2496"/>
                    <a:pt x="992" y="3150"/>
                    <a:pt x="1798" y="3291"/>
                  </a:cubicBezTo>
                  <a:cubicBezTo>
                    <a:pt x="2187" y="3360"/>
                    <a:pt x="2545" y="3393"/>
                    <a:pt x="2874" y="3393"/>
                  </a:cubicBezTo>
                  <a:cubicBezTo>
                    <a:pt x="3802" y="3393"/>
                    <a:pt x="4504" y="3134"/>
                    <a:pt x="5035" y="2692"/>
                  </a:cubicBezTo>
                  <a:cubicBezTo>
                    <a:pt x="4893" y="1471"/>
                    <a:pt x="4654" y="0"/>
                    <a:pt x="4654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9"/>
            <p:cNvSpPr/>
            <p:nvPr/>
          </p:nvSpPr>
          <p:spPr>
            <a:xfrm>
              <a:off x="2808992" y="3132514"/>
              <a:ext cx="370507" cy="423191"/>
            </a:xfrm>
            <a:custGeom>
              <a:avLst/>
              <a:gdLst/>
              <a:ahLst/>
              <a:cxnLst/>
              <a:rect l="l" t="t" r="r" b="b"/>
              <a:pathLst>
                <a:path w="10162" h="11607" extrusionOk="0">
                  <a:moveTo>
                    <a:pt x="4961" y="0"/>
                  </a:moveTo>
                  <a:cubicBezTo>
                    <a:pt x="4892" y="0"/>
                    <a:pt x="4823" y="1"/>
                    <a:pt x="4752" y="3"/>
                  </a:cubicBezTo>
                  <a:cubicBezTo>
                    <a:pt x="1101" y="112"/>
                    <a:pt x="186" y="2564"/>
                    <a:pt x="98" y="3469"/>
                  </a:cubicBezTo>
                  <a:cubicBezTo>
                    <a:pt x="0" y="4384"/>
                    <a:pt x="491" y="5616"/>
                    <a:pt x="491" y="5616"/>
                  </a:cubicBezTo>
                  <a:cubicBezTo>
                    <a:pt x="491" y="5616"/>
                    <a:pt x="752" y="11054"/>
                    <a:pt x="3292" y="11501"/>
                  </a:cubicBezTo>
                  <a:cubicBezTo>
                    <a:pt x="3689" y="11572"/>
                    <a:pt x="4053" y="11606"/>
                    <a:pt x="4388" y="11606"/>
                  </a:cubicBezTo>
                  <a:cubicBezTo>
                    <a:pt x="6195" y="11606"/>
                    <a:pt x="7139" y="10617"/>
                    <a:pt x="7673" y="9201"/>
                  </a:cubicBezTo>
                  <a:cubicBezTo>
                    <a:pt x="8305" y="7523"/>
                    <a:pt x="8239" y="5256"/>
                    <a:pt x="8239" y="5256"/>
                  </a:cubicBezTo>
                  <a:cubicBezTo>
                    <a:pt x="8239" y="5256"/>
                    <a:pt x="10161" y="0"/>
                    <a:pt x="496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9"/>
            <p:cNvSpPr/>
            <p:nvPr/>
          </p:nvSpPr>
          <p:spPr>
            <a:xfrm>
              <a:off x="2757730" y="2985291"/>
              <a:ext cx="407331" cy="411196"/>
            </a:xfrm>
            <a:custGeom>
              <a:avLst/>
              <a:gdLst/>
              <a:ahLst/>
              <a:cxnLst/>
              <a:rect l="l" t="t" r="r" b="b"/>
              <a:pathLst>
                <a:path w="11172" h="11278" extrusionOk="0">
                  <a:moveTo>
                    <a:pt x="6808" y="1"/>
                  </a:moveTo>
                  <a:cubicBezTo>
                    <a:pt x="6664" y="1"/>
                    <a:pt x="6419" y="501"/>
                    <a:pt x="5744" y="1000"/>
                  </a:cubicBezTo>
                  <a:cubicBezTo>
                    <a:pt x="4905" y="1633"/>
                    <a:pt x="3401" y="1774"/>
                    <a:pt x="2660" y="2374"/>
                  </a:cubicBezTo>
                  <a:cubicBezTo>
                    <a:pt x="2093" y="2820"/>
                    <a:pt x="1908" y="3801"/>
                    <a:pt x="1853" y="4248"/>
                  </a:cubicBezTo>
                  <a:cubicBezTo>
                    <a:pt x="1831" y="4281"/>
                    <a:pt x="1820" y="4314"/>
                    <a:pt x="1820" y="4314"/>
                  </a:cubicBezTo>
                  <a:cubicBezTo>
                    <a:pt x="1820" y="4314"/>
                    <a:pt x="687" y="4488"/>
                    <a:pt x="349" y="5698"/>
                  </a:cubicBezTo>
                  <a:cubicBezTo>
                    <a:pt x="1" y="6896"/>
                    <a:pt x="1439" y="10765"/>
                    <a:pt x="2093" y="11277"/>
                  </a:cubicBezTo>
                  <a:cubicBezTo>
                    <a:pt x="2093" y="11277"/>
                    <a:pt x="3106" y="6602"/>
                    <a:pt x="2671" y="5698"/>
                  </a:cubicBezTo>
                  <a:lnTo>
                    <a:pt x="2671" y="5698"/>
                  </a:lnTo>
                  <a:cubicBezTo>
                    <a:pt x="2671" y="5698"/>
                    <a:pt x="4992" y="5992"/>
                    <a:pt x="6648" y="6101"/>
                  </a:cubicBezTo>
                  <a:cubicBezTo>
                    <a:pt x="6813" y="6113"/>
                    <a:pt x="6969" y="6118"/>
                    <a:pt x="7118" y="6118"/>
                  </a:cubicBezTo>
                  <a:cubicBezTo>
                    <a:pt x="8473" y="6118"/>
                    <a:pt x="9198" y="5676"/>
                    <a:pt x="9199" y="5676"/>
                  </a:cubicBezTo>
                  <a:lnTo>
                    <a:pt x="9199" y="5676"/>
                  </a:lnTo>
                  <a:cubicBezTo>
                    <a:pt x="9199" y="5676"/>
                    <a:pt x="8883" y="7823"/>
                    <a:pt x="8981" y="8411"/>
                  </a:cubicBezTo>
                  <a:cubicBezTo>
                    <a:pt x="9079" y="9054"/>
                    <a:pt x="9558" y="11114"/>
                    <a:pt x="9558" y="11114"/>
                  </a:cubicBezTo>
                  <a:cubicBezTo>
                    <a:pt x="9558" y="11114"/>
                    <a:pt x="10463" y="10602"/>
                    <a:pt x="10713" y="8880"/>
                  </a:cubicBezTo>
                  <a:cubicBezTo>
                    <a:pt x="11171" y="7823"/>
                    <a:pt x="11084" y="5425"/>
                    <a:pt x="10811" y="4869"/>
                  </a:cubicBezTo>
                  <a:cubicBezTo>
                    <a:pt x="10594" y="4423"/>
                    <a:pt x="10190" y="4248"/>
                    <a:pt x="10049" y="4194"/>
                  </a:cubicBezTo>
                  <a:cubicBezTo>
                    <a:pt x="10038" y="4172"/>
                    <a:pt x="10027" y="4150"/>
                    <a:pt x="10016" y="4139"/>
                  </a:cubicBezTo>
                  <a:cubicBezTo>
                    <a:pt x="10038" y="4074"/>
                    <a:pt x="10081" y="3899"/>
                    <a:pt x="10147" y="3453"/>
                  </a:cubicBezTo>
                  <a:cubicBezTo>
                    <a:pt x="10245" y="2733"/>
                    <a:pt x="10038" y="1415"/>
                    <a:pt x="9722" y="1000"/>
                  </a:cubicBezTo>
                  <a:cubicBezTo>
                    <a:pt x="9674" y="940"/>
                    <a:pt x="9605" y="914"/>
                    <a:pt x="9523" y="914"/>
                  </a:cubicBezTo>
                  <a:cubicBezTo>
                    <a:pt x="9062" y="914"/>
                    <a:pt x="8174" y="1731"/>
                    <a:pt x="8174" y="1731"/>
                  </a:cubicBezTo>
                  <a:cubicBezTo>
                    <a:pt x="8174" y="1731"/>
                    <a:pt x="8686" y="695"/>
                    <a:pt x="8283" y="314"/>
                  </a:cubicBezTo>
                  <a:cubicBezTo>
                    <a:pt x="8234" y="267"/>
                    <a:pt x="8176" y="247"/>
                    <a:pt x="8113" y="247"/>
                  </a:cubicBezTo>
                  <a:cubicBezTo>
                    <a:pt x="7655" y="247"/>
                    <a:pt x="6899" y="1306"/>
                    <a:pt x="6899" y="1306"/>
                  </a:cubicBezTo>
                  <a:cubicBezTo>
                    <a:pt x="6899" y="1306"/>
                    <a:pt x="7052" y="445"/>
                    <a:pt x="6899" y="96"/>
                  </a:cubicBezTo>
                  <a:cubicBezTo>
                    <a:pt x="6871" y="30"/>
                    <a:pt x="6842" y="1"/>
                    <a:pt x="6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9"/>
            <p:cNvSpPr/>
            <p:nvPr/>
          </p:nvSpPr>
          <p:spPr>
            <a:xfrm>
              <a:off x="2773918" y="3345910"/>
              <a:ext cx="74050" cy="107776"/>
            </a:xfrm>
            <a:custGeom>
              <a:avLst/>
              <a:gdLst/>
              <a:ahLst/>
              <a:cxnLst/>
              <a:rect l="l" t="t" r="r" b="b"/>
              <a:pathLst>
                <a:path w="2031" h="2956" extrusionOk="0">
                  <a:moveTo>
                    <a:pt x="1229" y="0"/>
                  </a:moveTo>
                  <a:cubicBezTo>
                    <a:pt x="780" y="0"/>
                    <a:pt x="0" y="462"/>
                    <a:pt x="308" y="1386"/>
                  </a:cubicBezTo>
                  <a:cubicBezTo>
                    <a:pt x="690" y="2531"/>
                    <a:pt x="2030" y="2956"/>
                    <a:pt x="2030" y="2956"/>
                  </a:cubicBezTo>
                  <a:lnTo>
                    <a:pt x="1475" y="79"/>
                  </a:lnTo>
                  <a:cubicBezTo>
                    <a:pt x="1424" y="26"/>
                    <a:pt x="1336" y="0"/>
                    <a:pt x="122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9"/>
            <p:cNvSpPr/>
            <p:nvPr/>
          </p:nvSpPr>
          <p:spPr>
            <a:xfrm>
              <a:off x="3096656" y="3333806"/>
              <a:ext cx="73139" cy="109161"/>
            </a:xfrm>
            <a:custGeom>
              <a:avLst/>
              <a:gdLst/>
              <a:ahLst/>
              <a:cxnLst/>
              <a:rect l="l" t="t" r="r" b="b"/>
              <a:pathLst>
                <a:path w="2006" h="2994" extrusionOk="0">
                  <a:moveTo>
                    <a:pt x="998" y="1"/>
                  </a:moveTo>
                  <a:cubicBezTo>
                    <a:pt x="662" y="1"/>
                    <a:pt x="349" y="236"/>
                    <a:pt x="349" y="236"/>
                  </a:cubicBezTo>
                  <a:lnTo>
                    <a:pt x="1" y="2993"/>
                  </a:lnTo>
                  <a:cubicBezTo>
                    <a:pt x="796" y="2895"/>
                    <a:pt x="2006" y="1381"/>
                    <a:pt x="1624" y="476"/>
                  </a:cubicBezTo>
                  <a:cubicBezTo>
                    <a:pt x="1466" y="110"/>
                    <a:pt x="1226" y="1"/>
                    <a:pt x="998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9"/>
            <p:cNvSpPr/>
            <p:nvPr/>
          </p:nvSpPr>
          <p:spPr>
            <a:xfrm>
              <a:off x="4526699" y="3736171"/>
              <a:ext cx="179638" cy="878176"/>
            </a:xfrm>
            <a:custGeom>
              <a:avLst/>
              <a:gdLst/>
              <a:ahLst/>
              <a:cxnLst/>
              <a:rect l="l" t="t" r="r" b="b"/>
              <a:pathLst>
                <a:path w="4927" h="24086" extrusionOk="0">
                  <a:moveTo>
                    <a:pt x="4926" y="0"/>
                  </a:moveTo>
                  <a:cubicBezTo>
                    <a:pt x="2539" y="1548"/>
                    <a:pt x="850" y="3335"/>
                    <a:pt x="567" y="4229"/>
                  </a:cubicBezTo>
                  <a:cubicBezTo>
                    <a:pt x="0" y="5994"/>
                    <a:pt x="1232" y="24085"/>
                    <a:pt x="1232" y="24085"/>
                  </a:cubicBezTo>
                  <a:lnTo>
                    <a:pt x="4926" y="24085"/>
                  </a:lnTo>
                  <a:lnTo>
                    <a:pt x="4926" y="0"/>
                  </a:ln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9"/>
            <p:cNvSpPr/>
            <p:nvPr/>
          </p:nvSpPr>
          <p:spPr>
            <a:xfrm>
              <a:off x="2343297" y="3360421"/>
              <a:ext cx="120391" cy="103729"/>
            </a:xfrm>
            <a:custGeom>
              <a:avLst/>
              <a:gdLst/>
              <a:ahLst/>
              <a:cxnLst/>
              <a:rect l="l" t="t" r="r" b="b"/>
              <a:pathLst>
                <a:path w="3302" h="2845" extrusionOk="0">
                  <a:moveTo>
                    <a:pt x="2128" y="0"/>
                  </a:moveTo>
                  <a:cubicBezTo>
                    <a:pt x="1654" y="0"/>
                    <a:pt x="1189" y="335"/>
                    <a:pt x="1189" y="335"/>
                  </a:cubicBezTo>
                  <a:cubicBezTo>
                    <a:pt x="1189" y="335"/>
                    <a:pt x="1" y="2547"/>
                    <a:pt x="916" y="2819"/>
                  </a:cubicBezTo>
                  <a:cubicBezTo>
                    <a:pt x="974" y="2836"/>
                    <a:pt x="1034" y="2845"/>
                    <a:pt x="1095" y="2845"/>
                  </a:cubicBezTo>
                  <a:cubicBezTo>
                    <a:pt x="2013" y="2845"/>
                    <a:pt x="3301" y="1039"/>
                    <a:pt x="2791" y="335"/>
                  </a:cubicBezTo>
                  <a:cubicBezTo>
                    <a:pt x="2605" y="84"/>
                    <a:pt x="2366" y="0"/>
                    <a:pt x="2128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9"/>
            <p:cNvSpPr/>
            <p:nvPr/>
          </p:nvSpPr>
          <p:spPr>
            <a:xfrm>
              <a:off x="2058805" y="3352765"/>
              <a:ext cx="83092" cy="103291"/>
            </a:xfrm>
            <a:custGeom>
              <a:avLst/>
              <a:gdLst/>
              <a:ahLst/>
              <a:cxnLst/>
              <a:rect l="l" t="t" r="r" b="b"/>
              <a:pathLst>
                <a:path w="2279" h="2833" extrusionOk="0">
                  <a:moveTo>
                    <a:pt x="1042" y="1"/>
                  </a:moveTo>
                  <a:cubicBezTo>
                    <a:pt x="959" y="1"/>
                    <a:pt x="876" y="20"/>
                    <a:pt x="796" y="65"/>
                  </a:cubicBezTo>
                  <a:cubicBezTo>
                    <a:pt x="131" y="425"/>
                    <a:pt x="1" y="1798"/>
                    <a:pt x="676" y="2375"/>
                  </a:cubicBezTo>
                  <a:cubicBezTo>
                    <a:pt x="1159" y="2774"/>
                    <a:pt x="1754" y="2833"/>
                    <a:pt x="2066" y="2833"/>
                  </a:cubicBezTo>
                  <a:cubicBezTo>
                    <a:pt x="2197" y="2833"/>
                    <a:pt x="2278" y="2822"/>
                    <a:pt x="2278" y="2822"/>
                  </a:cubicBezTo>
                  <a:lnTo>
                    <a:pt x="2278" y="1046"/>
                  </a:lnTo>
                  <a:cubicBezTo>
                    <a:pt x="2278" y="1046"/>
                    <a:pt x="1646" y="1"/>
                    <a:pt x="1042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9"/>
            <p:cNvSpPr/>
            <p:nvPr/>
          </p:nvSpPr>
          <p:spPr>
            <a:xfrm>
              <a:off x="1986105" y="3636418"/>
              <a:ext cx="733539" cy="977930"/>
            </a:xfrm>
            <a:custGeom>
              <a:avLst/>
              <a:gdLst/>
              <a:ahLst/>
              <a:cxnLst/>
              <a:rect l="l" t="t" r="r" b="b"/>
              <a:pathLst>
                <a:path w="20119" h="26822" extrusionOk="0">
                  <a:moveTo>
                    <a:pt x="8174" y="1"/>
                  </a:moveTo>
                  <a:cubicBezTo>
                    <a:pt x="5225" y="1"/>
                    <a:pt x="2291" y="1256"/>
                    <a:pt x="0" y="2736"/>
                  </a:cubicBezTo>
                  <a:lnTo>
                    <a:pt x="0" y="26821"/>
                  </a:lnTo>
                  <a:lnTo>
                    <a:pt x="18919" y="26821"/>
                  </a:lnTo>
                  <a:cubicBezTo>
                    <a:pt x="18919" y="26821"/>
                    <a:pt x="20118" y="7139"/>
                    <a:pt x="19453" y="5799"/>
                  </a:cubicBezTo>
                  <a:cubicBezTo>
                    <a:pt x="18778" y="4458"/>
                    <a:pt x="16598" y="3249"/>
                    <a:pt x="14408" y="2061"/>
                  </a:cubicBezTo>
                  <a:cubicBezTo>
                    <a:pt x="12217" y="873"/>
                    <a:pt x="8250" y="1"/>
                    <a:pt x="8250" y="1"/>
                  </a:cubicBezTo>
                  <a:cubicBezTo>
                    <a:pt x="8225" y="1"/>
                    <a:pt x="8200" y="1"/>
                    <a:pt x="8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9"/>
            <p:cNvSpPr/>
            <p:nvPr/>
          </p:nvSpPr>
          <p:spPr>
            <a:xfrm>
              <a:off x="1986105" y="3941983"/>
              <a:ext cx="600022" cy="749836"/>
            </a:xfrm>
            <a:custGeom>
              <a:avLst/>
              <a:gdLst/>
              <a:ahLst/>
              <a:cxnLst/>
              <a:rect l="l" t="t" r="r" b="b"/>
              <a:pathLst>
                <a:path w="16457" h="20566" extrusionOk="0">
                  <a:moveTo>
                    <a:pt x="0" y="1"/>
                  </a:moveTo>
                  <a:lnTo>
                    <a:pt x="120" y="17546"/>
                  </a:lnTo>
                  <a:lnTo>
                    <a:pt x="9471" y="20565"/>
                  </a:lnTo>
                  <a:lnTo>
                    <a:pt x="16456" y="14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9"/>
            <p:cNvSpPr/>
            <p:nvPr/>
          </p:nvSpPr>
          <p:spPr>
            <a:xfrm>
              <a:off x="2158157" y="3529957"/>
              <a:ext cx="215187" cy="213109"/>
            </a:xfrm>
            <a:custGeom>
              <a:avLst/>
              <a:gdLst/>
              <a:ahLst/>
              <a:cxnLst/>
              <a:rect l="l" t="t" r="r" b="b"/>
              <a:pathLst>
                <a:path w="5902" h="5845" extrusionOk="0">
                  <a:moveTo>
                    <a:pt x="4926" y="0"/>
                  </a:moveTo>
                  <a:lnTo>
                    <a:pt x="785" y="87"/>
                  </a:lnTo>
                  <a:cubicBezTo>
                    <a:pt x="785" y="87"/>
                    <a:pt x="709" y="1700"/>
                    <a:pt x="556" y="2409"/>
                  </a:cubicBezTo>
                  <a:cubicBezTo>
                    <a:pt x="403" y="3106"/>
                    <a:pt x="87" y="3313"/>
                    <a:pt x="44" y="3716"/>
                  </a:cubicBezTo>
                  <a:cubicBezTo>
                    <a:pt x="0" y="4109"/>
                    <a:pt x="1308" y="5635"/>
                    <a:pt x="2975" y="5831"/>
                  </a:cubicBezTo>
                  <a:cubicBezTo>
                    <a:pt x="3054" y="5840"/>
                    <a:pt x="3133" y="5844"/>
                    <a:pt x="3210" y="5844"/>
                  </a:cubicBezTo>
                  <a:cubicBezTo>
                    <a:pt x="4769" y="5844"/>
                    <a:pt x="5901" y="4033"/>
                    <a:pt x="5569" y="3607"/>
                  </a:cubicBezTo>
                  <a:cubicBezTo>
                    <a:pt x="5220" y="3172"/>
                    <a:pt x="4926" y="0"/>
                    <a:pt x="492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9"/>
            <p:cNvSpPr/>
            <p:nvPr/>
          </p:nvSpPr>
          <p:spPr>
            <a:xfrm>
              <a:off x="2183569" y="3529957"/>
              <a:ext cx="160570" cy="82691"/>
            </a:xfrm>
            <a:custGeom>
              <a:avLst/>
              <a:gdLst/>
              <a:ahLst/>
              <a:cxnLst/>
              <a:rect l="l" t="t" r="r" b="b"/>
              <a:pathLst>
                <a:path w="4404" h="2268" extrusionOk="0">
                  <a:moveTo>
                    <a:pt x="4229" y="0"/>
                  </a:moveTo>
                  <a:lnTo>
                    <a:pt x="88" y="87"/>
                  </a:lnTo>
                  <a:cubicBezTo>
                    <a:pt x="88" y="87"/>
                    <a:pt x="55" y="752"/>
                    <a:pt x="1" y="1417"/>
                  </a:cubicBezTo>
                  <a:cubicBezTo>
                    <a:pt x="614" y="1868"/>
                    <a:pt x="1393" y="2267"/>
                    <a:pt x="2205" y="2267"/>
                  </a:cubicBezTo>
                  <a:cubicBezTo>
                    <a:pt x="2374" y="2267"/>
                    <a:pt x="2544" y="2250"/>
                    <a:pt x="2714" y="2213"/>
                  </a:cubicBezTo>
                  <a:cubicBezTo>
                    <a:pt x="3325" y="2082"/>
                    <a:pt x="3902" y="1831"/>
                    <a:pt x="4404" y="1537"/>
                  </a:cubicBezTo>
                  <a:cubicBezTo>
                    <a:pt x="4295" y="730"/>
                    <a:pt x="4229" y="0"/>
                    <a:pt x="4229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9"/>
            <p:cNvSpPr/>
            <p:nvPr/>
          </p:nvSpPr>
          <p:spPr>
            <a:xfrm>
              <a:off x="2003350" y="3046798"/>
              <a:ext cx="513247" cy="400550"/>
            </a:xfrm>
            <a:custGeom>
              <a:avLst/>
              <a:gdLst/>
              <a:ahLst/>
              <a:cxnLst/>
              <a:rect l="l" t="t" r="r" b="b"/>
              <a:pathLst>
                <a:path w="14077" h="10986" extrusionOk="0">
                  <a:moveTo>
                    <a:pt x="7161" y="0"/>
                  </a:moveTo>
                  <a:cubicBezTo>
                    <a:pt x="0" y="0"/>
                    <a:pt x="2041" y="7867"/>
                    <a:pt x="2263" y="8195"/>
                  </a:cubicBezTo>
                  <a:cubicBezTo>
                    <a:pt x="2775" y="8937"/>
                    <a:pt x="4246" y="10985"/>
                    <a:pt x="4246" y="10985"/>
                  </a:cubicBezTo>
                  <a:lnTo>
                    <a:pt x="9663" y="10680"/>
                  </a:lnTo>
                  <a:lnTo>
                    <a:pt x="11156" y="8969"/>
                  </a:lnTo>
                  <a:cubicBezTo>
                    <a:pt x="11156" y="8969"/>
                    <a:pt x="12213" y="8217"/>
                    <a:pt x="12311" y="7727"/>
                  </a:cubicBezTo>
                  <a:cubicBezTo>
                    <a:pt x="12398" y="7236"/>
                    <a:pt x="14076" y="403"/>
                    <a:pt x="7832" y="22"/>
                  </a:cubicBezTo>
                  <a:cubicBezTo>
                    <a:pt x="7600" y="7"/>
                    <a:pt x="7376" y="0"/>
                    <a:pt x="7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9"/>
            <p:cNvSpPr/>
            <p:nvPr/>
          </p:nvSpPr>
          <p:spPr>
            <a:xfrm>
              <a:off x="2126109" y="3263695"/>
              <a:ext cx="278445" cy="315014"/>
            </a:xfrm>
            <a:custGeom>
              <a:avLst/>
              <a:gdLst/>
              <a:ahLst/>
              <a:cxnLst/>
              <a:rect l="l" t="t" r="r" b="b"/>
              <a:pathLst>
                <a:path w="7637" h="8640" extrusionOk="0">
                  <a:moveTo>
                    <a:pt x="2435" y="0"/>
                  </a:moveTo>
                  <a:cubicBezTo>
                    <a:pt x="1256" y="0"/>
                    <a:pt x="890" y="710"/>
                    <a:pt x="890" y="710"/>
                  </a:cubicBezTo>
                  <a:cubicBezTo>
                    <a:pt x="912" y="830"/>
                    <a:pt x="934" y="950"/>
                    <a:pt x="934" y="1080"/>
                  </a:cubicBezTo>
                  <a:cubicBezTo>
                    <a:pt x="934" y="1593"/>
                    <a:pt x="73" y="1832"/>
                    <a:pt x="73" y="1832"/>
                  </a:cubicBezTo>
                  <a:cubicBezTo>
                    <a:pt x="73" y="1832"/>
                    <a:pt x="171" y="2443"/>
                    <a:pt x="84" y="3195"/>
                  </a:cubicBezTo>
                  <a:cubicBezTo>
                    <a:pt x="1" y="3899"/>
                    <a:pt x="351" y="8640"/>
                    <a:pt x="3502" y="8640"/>
                  </a:cubicBezTo>
                  <a:cubicBezTo>
                    <a:pt x="3666" y="8640"/>
                    <a:pt x="3838" y="8627"/>
                    <a:pt x="4018" y="8600"/>
                  </a:cubicBezTo>
                  <a:cubicBezTo>
                    <a:pt x="7636" y="8044"/>
                    <a:pt x="7418" y="3434"/>
                    <a:pt x="7418" y="3434"/>
                  </a:cubicBezTo>
                  <a:lnTo>
                    <a:pt x="7364" y="1811"/>
                  </a:lnTo>
                  <a:cubicBezTo>
                    <a:pt x="7364" y="1811"/>
                    <a:pt x="7374" y="1168"/>
                    <a:pt x="7058" y="710"/>
                  </a:cubicBezTo>
                  <a:cubicBezTo>
                    <a:pt x="6730" y="217"/>
                    <a:pt x="6396" y="67"/>
                    <a:pt x="6059" y="67"/>
                  </a:cubicBezTo>
                  <a:cubicBezTo>
                    <a:pt x="5535" y="67"/>
                    <a:pt x="5002" y="430"/>
                    <a:pt x="4468" y="430"/>
                  </a:cubicBezTo>
                  <a:cubicBezTo>
                    <a:pt x="4344" y="430"/>
                    <a:pt x="4219" y="410"/>
                    <a:pt x="4094" y="361"/>
                  </a:cubicBezTo>
                  <a:cubicBezTo>
                    <a:pt x="3416" y="97"/>
                    <a:pt x="2870" y="0"/>
                    <a:pt x="2435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9"/>
            <p:cNvSpPr/>
            <p:nvPr/>
          </p:nvSpPr>
          <p:spPr>
            <a:xfrm>
              <a:off x="2330208" y="3884159"/>
              <a:ext cx="586095" cy="655915"/>
            </a:xfrm>
            <a:custGeom>
              <a:avLst/>
              <a:gdLst/>
              <a:ahLst/>
              <a:cxnLst/>
              <a:rect l="l" t="t" r="r" b="b"/>
              <a:pathLst>
                <a:path w="16075" h="17990" extrusionOk="0">
                  <a:moveTo>
                    <a:pt x="6476" y="1"/>
                  </a:moveTo>
                  <a:cubicBezTo>
                    <a:pt x="5575" y="1"/>
                    <a:pt x="4537" y="329"/>
                    <a:pt x="3313" y="1216"/>
                  </a:cubicBezTo>
                  <a:cubicBezTo>
                    <a:pt x="2518" y="1783"/>
                    <a:pt x="1548" y="2840"/>
                    <a:pt x="1242" y="4551"/>
                  </a:cubicBezTo>
                  <a:cubicBezTo>
                    <a:pt x="937" y="6251"/>
                    <a:pt x="2005" y="7526"/>
                    <a:pt x="1602" y="8866"/>
                  </a:cubicBezTo>
                  <a:cubicBezTo>
                    <a:pt x="1210" y="10207"/>
                    <a:pt x="0" y="10763"/>
                    <a:pt x="174" y="11580"/>
                  </a:cubicBezTo>
                  <a:cubicBezTo>
                    <a:pt x="360" y="12397"/>
                    <a:pt x="1885" y="13629"/>
                    <a:pt x="1635" y="14697"/>
                  </a:cubicBezTo>
                  <a:cubicBezTo>
                    <a:pt x="1395" y="15754"/>
                    <a:pt x="4043" y="17912"/>
                    <a:pt x="7335" y="17988"/>
                  </a:cubicBezTo>
                  <a:cubicBezTo>
                    <a:pt x="7367" y="17989"/>
                    <a:pt x="7398" y="17989"/>
                    <a:pt x="7430" y="17989"/>
                  </a:cubicBezTo>
                  <a:cubicBezTo>
                    <a:pt x="10328" y="17989"/>
                    <a:pt x="10708" y="14873"/>
                    <a:pt x="11829" y="14873"/>
                  </a:cubicBezTo>
                  <a:cubicBezTo>
                    <a:pt x="11946" y="14873"/>
                    <a:pt x="12070" y="14906"/>
                    <a:pt x="12206" y="14980"/>
                  </a:cubicBezTo>
                  <a:cubicBezTo>
                    <a:pt x="12846" y="15321"/>
                    <a:pt x="13499" y="15539"/>
                    <a:pt x="14069" y="15539"/>
                  </a:cubicBezTo>
                  <a:cubicBezTo>
                    <a:pt x="14811" y="15539"/>
                    <a:pt x="15410" y="15171"/>
                    <a:pt x="15650" y="14228"/>
                  </a:cubicBezTo>
                  <a:cubicBezTo>
                    <a:pt x="16075" y="12550"/>
                    <a:pt x="14407" y="12496"/>
                    <a:pt x="13514" y="10970"/>
                  </a:cubicBezTo>
                  <a:cubicBezTo>
                    <a:pt x="12609" y="9444"/>
                    <a:pt x="13590" y="9902"/>
                    <a:pt x="14037" y="7722"/>
                  </a:cubicBezTo>
                  <a:cubicBezTo>
                    <a:pt x="14407" y="5968"/>
                    <a:pt x="13121" y="4584"/>
                    <a:pt x="11966" y="4573"/>
                  </a:cubicBezTo>
                  <a:cubicBezTo>
                    <a:pt x="10811" y="4562"/>
                    <a:pt x="11421" y="2001"/>
                    <a:pt x="8283" y="453"/>
                  </a:cubicBezTo>
                  <a:cubicBezTo>
                    <a:pt x="7743" y="183"/>
                    <a:pt x="7147" y="1"/>
                    <a:pt x="6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9"/>
            <p:cNvSpPr/>
            <p:nvPr/>
          </p:nvSpPr>
          <p:spPr>
            <a:xfrm>
              <a:off x="2165594" y="3357395"/>
              <a:ext cx="68472" cy="22423"/>
            </a:xfrm>
            <a:custGeom>
              <a:avLst/>
              <a:gdLst/>
              <a:ahLst/>
              <a:cxnLst/>
              <a:rect l="l" t="t" r="r" b="b"/>
              <a:pathLst>
                <a:path w="1878" h="615" extrusionOk="0">
                  <a:moveTo>
                    <a:pt x="1033" y="1"/>
                  </a:moveTo>
                  <a:cubicBezTo>
                    <a:pt x="439" y="1"/>
                    <a:pt x="25" y="516"/>
                    <a:pt x="25" y="516"/>
                  </a:cubicBezTo>
                  <a:cubicBezTo>
                    <a:pt x="1" y="587"/>
                    <a:pt x="19" y="614"/>
                    <a:pt x="66" y="614"/>
                  </a:cubicBezTo>
                  <a:cubicBezTo>
                    <a:pt x="229" y="614"/>
                    <a:pt x="738" y="284"/>
                    <a:pt x="1017" y="276"/>
                  </a:cubicBezTo>
                  <a:cubicBezTo>
                    <a:pt x="1026" y="275"/>
                    <a:pt x="1036" y="275"/>
                    <a:pt x="1045" y="275"/>
                  </a:cubicBezTo>
                  <a:cubicBezTo>
                    <a:pt x="1364" y="275"/>
                    <a:pt x="1642" y="606"/>
                    <a:pt x="1761" y="606"/>
                  </a:cubicBezTo>
                  <a:cubicBezTo>
                    <a:pt x="1768" y="606"/>
                    <a:pt x="1774" y="605"/>
                    <a:pt x="1780" y="603"/>
                  </a:cubicBezTo>
                  <a:cubicBezTo>
                    <a:pt x="1878" y="570"/>
                    <a:pt x="1736" y="58"/>
                    <a:pt x="1104" y="3"/>
                  </a:cubicBezTo>
                  <a:cubicBezTo>
                    <a:pt x="1080" y="2"/>
                    <a:pt x="1057" y="1"/>
                    <a:pt x="1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9"/>
            <p:cNvSpPr/>
            <p:nvPr/>
          </p:nvSpPr>
          <p:spPr>
            <a:xfrm>
              <a:off x="2290066" y="3357395"/>
              <a:ext cx="68764" cy="22423"/>
            </a:xfrm>
            <a:custGeom>
              <a:avLst/>
              <a:gdLst/>
              <a:ahLst/>
              <a:cxnLst/>
              <a:rect l="l" t="t" r="r" b="b"/>
              <a:pathLst>
                <a:path w="1886" h="615" extrusionOk="0">
                  <a:moveTo>
                    <a:pt x="856" y="1"/>
                  </a:moveTo>
                  <a:cubicBezTo>
                    <a:pt x="832" y="1"/>
                    <a:pt x="809" y="2"/>
                    <a:pt x="785" y="3"/>
                  </a:cubicBezTo>
                  <a:cubicBezTo>
                    <a:pt x="142" y="58"/>
                    <a:pt x="0" y="570"/>
                    <a:pt x="109" y="603"/>
                  </a:cubicBezTo>
                  <a:cubicBezTo>
                    <a:pt x="115" y="605"/>
                    <a:pt x="121" y="606"/>
                    <a:pt x="128" y="606"/>
                  </a:cubicBezTo>
                  <a:cubicBezTo>
                    <a:pt x="246" y="606"/>
                    <a:pt x="516" y="275"/>
                    <a:pt x="843" y="275"/>
                  </a:cubicBezTo>
                  <a:cubicBezTo>
                    <a:pt x="853" y="275"/>
                    <a:pt x="862" y="275"/>
                    <a:pt x="872" y="276"/>
                  </a:cubicBezTo>
                  <a:cubicBezTo>
                    <a:pt x="1143" y="284"/>
                    <a:pt x="1649" y="614"/>
                    <a:pt x="1817" y="614"/>
                  </a:cubicBezTo>
                  <a:cubicBezTo>
                    <a:pt x="1866" y="614"/>
                    <a:pt x="1886" y="587"/>
                    <a:pt x="1864" y="516"/>
                  </a:cubicBezTo>
                  <a:cubicBezTo>
                    <a:pt x="1864" y="516"/>
                    <a:pt x="1450" y="1"/>
                    <a:pt x="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9"/>
            <p:cNvSpPr/>
            <p:nvPr/>
          </p:nvSpPr>
          <p:spPr>
            <a:xfrm>
              <a:off x="2208288" y="3468450"/>
              <a:ext cx="110437" cy="37299"/>
            </a:xfrm>
            <a:custGeom>
              <a:avLst/>
              <a:gdLst/>
              <a:ahLst/>
              <a:cxnLst/>
              <a:rect l="l" t="t" r="r" b="b"/>
              <a:pathLst>
                <a:path w="3029" h="1023" extrusionOk="0">
                  <a:moveTo>
                    <a:pt x="204" y="0"/>
                  </a:moveTo>
                  <a:cubicBezTo>
                    <a:pt x="0" y="0"/>
                    <a:pt x="844" y="1022"/>
                    <a:pt x="1480" y="1022"/>
                  </a:cubicBezTo>
                  <a:cubicBezTo>
                    <a:pt x="2156" y="1022"/>
                    <a:pt x="3028" y="260"/>
                    <a:pt x="3028" y="129"/>
                  </a:cubicBezTo>
                  <a:cubicBezTo>
                    <a:pt x="3027" y="112"/>
                    <a:pt x="3016" y="104"/>
                    <a:pt x="2998" y="104"/>
                  </a:cubicBezTo>
                  <a:cubicBezTo>
                    <a:pt x="2875" y="104"/>
                    <a:pt x="2391" y="446"/>
                    <a:pt x="1775" y="597"/>
                  </a:cubicBezTo>
                  <a:cubicBezTo>
                    <a:pt x="1703" y="614"/>
                    <a:pt x="1631" y="621"/>
                    <a:pt x="1559" y="621"/>
                  </a:cubicBezTo>
                  <a:cubicBezTo>
                    <a:pt x="907" y="621"/>
                    <a:pt x="271" y="20"/>
                    <a:pt x="271" y="20"/>
                  </a:cubicBezTo>
                  <a:cubicBezTo>
                    <a:pt x="242" y="6"/>
                    <a:pt x="219" y="0"/>
                    <a:pt x="204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9"/>
            <p:cNvSpPr/>
            <p:nvPr/>
          </p:nvSpPr>
          <p:spPr>
            <a:xfrm>
              <a:off x="2257071" y="3391667"/>
              <a:ext cx="38976" cy="74561"/>
            </a:xfrm>
            <a:custGeom>
              <a:avLst/>
              <a:gdLst/>
              <a:ahLst/>
              <a:cxnLst/>
              <a:rect l="l" t="t" r="r" b="b"/>
              <a:pathLst>
                <a:path w="1069" h="2045" extrusionOk="0">
                  <a:moveTo>
                    <a:pt x="219" y="1"/>
                  </a:moveTo>
                  <a:cubicBezTo>
                    <a:pt x="219" y="1"/>
                    <a:pt x="382" y="981"/>
                    <a:pt x="524" y="1047"/>
                  </a:cubicBezTo>
                  <a:cubicBezTo>
                    <a:pt x="666" y="1123"/>
                    <a:pt x="894" y="1592"/>
                    <a:pt x="524" y="1810"/>
                  </a:cubicBezTo>
                  <a:cubicBezTo>
                    <a:pt x="370" y="1901"/>
                    <a:pt x="253" y="1927"/>
                    <a:pt x="170" y="1927"/>
                  </a:cubicBezTo>
                  <a:cubicBezTo>
                    <a:pt x="53" y="1927"/>
                    <a:pt x="1" y="1875"/>
                    <a:pt x="1" y="1875"/>
                  </a:cubicBezTo>
                  <a:lnTo>
                    <a:pt x="1" y="1875"/>
                  </a:lnTo>
                  <a:cubicBezTo>
                    <a:pt x="1" y="1875"/>
                    <a:pt x="117" y="2045"/>
                    <a:pt x="350" y="2045"/>
                  </a:cubicBezTo>
                  <a:cubicBezTo>
                    <a:pt x="466" y="2045"/>
                    <a:pt x="611" y="2002"/>
                    <a:pt x="785" y="1875"/>
                  </a:cubicBezTo>
                  <a:cubicBezTo>
                    <a:pt x="1069" y="1679"/>
                    <a:pt x="993" y="1298"/>
                    <a:pt x="840" y="1123"/>
                  </a:cubicBezTo>
                  <a:cubicBezTo>
                    <a:pt x="687" y="938"/>
                    <a:pt x="219" y="1"/>
                    <a:pt x="219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9"/>
            <p:cNvSpPr/>
            <p:nvPr/>
          </p:nvSpPr>
          <p:spPr>
            <a:xfrm>
              <a:off x="2154183" y="3303435"/>
              <a:ext cx="75326" cy="31064"/>
            </a:xfrm>
            <a:custGeom>
              <a:avLst/>
              <a:gdLst/>
              <a:ahLst/>
              <a:cxnLst/>
              <a:rect l="l" t="t" r="r" b="b"/>
              <a:pathLst>
                <a:path w="2066" h="852" extrusionOk="0">
                  <a:moveTo>
                    <a:pt x="1130" y="1"/>
                  </a:moveTo>
                  <a:cubicBezTo>
                    <a:pt x="1084" y="1"/>
                    <a:pt x="1038" y="4"/>
                    <a:pt x="992" y="12"/>
                  </a:cubicBezTo>
                  <a:cubicBezTo>
                    <a:pt x="480" y="99"/>
                    <a:pt x="0" y="503"/>
                    <a:pt x="164" y="851"/>
                  </a:cubicBezTo>
                  <a:cubicBezTo>
                    <a:pt x="164" y="851"/>
                    <a:pt x="425" y="339"/>
                    <a:pt x="1025" y="339"/>
                  </a:cubicBezTo>
                  <a:cubicBezTo>
                    <a:pt x="1510" y="339"/>
                    <a:pt x="1816" y="596"/>
                    <a:pt x="1950" y="596"/>
                  </a:cubicBezTo>
                  <a:cubicBezTo>
                    <a:pt x="1982" y="596"/>
                    <a:pt x="2004" y="582"/>
                    <a:pt x="2016" y="546"/>
                  </a:cubicBezTo>
                  <a:cubicBezTo>
                    <a:pt x="2066" y="368"/>
                    <a:pt x="1593" y="1"/>
                    <a:pt x="1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9"/>
            <p:cNvSpPr/>
            <p:nvPr/>
          </p:nvSpPr>
          <p:spPr>
            <a:xfrm>
              <a:off x="2293421" y="3303435"/>
              <a:ext cx="75363" cy="31064"/>
            </a:xfrm>
            <a:custGeom>
              <a:avLst/>
              <a:gdLst/>
              <a:ahLst/>
              <a:cxnLst/>
              <a:rect l="l" t="t" r="r" b="b"/>
              <a:pathLst>
                <a:path w="2067" h="852" extrusionOk="0">
                  <a:moveTo>
                    <a:pt x="936" y="1"/>
                  </a:moveTo>
                  <a:cubicBezTo>
                    <a:pt x="473" y="1"/>
                    <a:pt x="1" y="368"/>
                    <a:pt x="50" y="546"/>
                  </a:cubicBezTo>
                  <a:cubicBezTo>
                    <a:pt x="63" y="582"/>
                    <a:pt x="85" y="596"/>
                    <a:pt x="116" y="596"/>
                  </a:cubicBezTo>
                  <a:cubicBezTo>
                    <a:pt x="250" y="596"/>
                    <a:pt x="557" y="339"/>
                    <a:pt x="1042" y="339"/>
                  </a:cubicBezTo>
                  <a:cubicBezTo>
                    <a:pt x="1641" y="339"/>
                    <a:pt x="1903" y="851"/>
                    <a:pt x="1903" y="851"/>
                  </a:cubicBezTo>
                  <a:cubicBezTo>
                    <a:pt x="2066" y="503"/>
                    <a:pt x="1587" y="99"/>
                    <a:pt x="1074" y="12"/>
                  </a:cubicBezTo>
                  <a:cubicBezTo>
                    <a:pt x="1029" y="4"/>
                    <a:pt x="982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9"/>
            <p:cNvSpPr/>
            <p:nvPr/>
          </p:nvSpPr>
          <p:spPr>
            <a:xfrm>
              <a:off x="2866597" y="3281997"/>
              <a:ext cx="75727" cy="30626"/>
            </a:xfrm>
            <a:custGeom>
              <a:avLst/>
              <a:gdLst/>
              <a:ahLst/>
              <a:cxnLst/>
              <a:rect l="l" t="t" r="r" b="b"/>
              <a:pathLst>
                <a:path w="2077" h="840" extrusionOk="0">
                  <a:moveTo>
                    <a:pt x="1134" y="0"/>
                  </a:moveTo>
                  <a:cubicBezTo>
                    <a:pt x="1086" y="0"/>
                    <a:pt x="1039" y="4"/>
                    <a:pt x="992" y="12"/>
                  </a:cubicBezTo>
                  <a:cubicBezTo>
                    <a:pt x="491" y="88"/>
                    <a:pt x="1" y="502"/>
                    <a:pt x="164" y="840"/>
                  </a:cubicBezTo>
                  <a:cubicBezTo>
                    <a:pt x="164" y="840"/>
                    <a:pt x="426" y="339"/>
                    <a:pt x="1025" y="339"/>
                  </a:cubicBezTo>
                  <a:cubicBezTo>
                    <a:pt x="1507" y="339"/>
                    <a:pt x="1820" y="586"/>
                    <a:pt x="1953" y="586"/>
                  </a:cubicBezTo>
                  <a:cubicBezTo>
                    <a:pt x="1985" y="586"/>
                    <a:pt x="2006" y="571"/>
                    <a:pt x="2017" y="535"/>
                  </a:cubicBezTo>
                  <a:cubicBezTo>
                    <a:pt x="2076" y="366"/>
                    <a:pt x="1605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9"/>
            <p:cNvSpPr/>
            <p:nvPr/>
          </p:nvSpPr>
          <p:spPr>
            <a:xfrm>
              <a:off x="3005872" y="3281997"/>
              <a:ext cx="75727" cy="30626"/>
            </a:xfrm>
            <a:custGeom>
              <a:avLst/>
              <a:gdLst/>
              <a:ahLst/>
              <a:cxnLst/>
              <a:rect l="l" t="t" r="r" b="b"/>
              <a:pathLst>
                <a:path w="2077" h="840" extrusionOk="0">
                  <a:moveTo>
                    <a:pt x="944" y="0"/>
                  </a:moveTo>
                  <a:cubicBezTo>
                    <a:pt x="473" y="0"/>
                    <a:pt x="1" y="366"/>
                    <a:pt x="60" y="535"/>
                  </a:cubicBezTo>
                  <a:cubicBezTo>
                    <a:pt x="71" y="571"/>
                    <a:pt x="92" y="586"/>
                    <a:pt x="125" y="586"/>
                  </a:cubicBezTo>
                  <a:cubicBezTo>
                    <a:pt x="257" y="586"/>
                    <a:pt x="570" y="339"/>
                    <a:pt x="1052" y="339"/>
                  </a:cubicBezTo>
                  <a:cubicBezTo>
                    <a:pt x="1651" y="339"/>
                    <a:pt x="1913" y="840"/>
                    <a:pt x="1913" y="840"/>
                  </a:cubicBezTo>
                  <a:cubicBezTo>
                    <a:pt x="2077" y="502"/>
                    <a:pt x="1586" y="88"/>
                    <a:pt x="1085" y="12"/>
                  </a:cubicBezTo>
                  <a:cubicBezTo>
                    <a:pt x="1038" y="4"/>
                    <a:pt x="991" y="0"/>
                    <a:pt x="9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9"/>
            <p:cNvSpPr/>
            <p:nvPr/>
          </p:nvSpPr>
          <p:spPr>
            <a:xfrm>
              <a:off x="1986105" y="4380662"/>
              <a:ext cx="343344" cy="988212"/>
            </a:xfrm>
            <a:custGeom>
              <a:avLst/>
              <a:gdLst/>
              <a:ahLst/>
              <a:cxnLst/>
              <a:rect l="l" t="t" r="r" b="b"/>
              <a:pathLst>
                <a:path w="9417" h="27104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1068" y="480"/>
                    <a:pt x="1090" y="817"/>
                    <a:pt x="1090" y="872"/>
                  </a:cubicBezTo>
                  <a:cubicBezTo>
                    <a:pt x="1090" y="981"/>
                    <a:pt x="632" y="1362"/>
                    <a:pt x="0" y="1711"/>
                  </a:cubicBezTo>
                  <a:lnTo>
                    <a:pt x="0" y="27104"/>
                  </a:lnTo>
                  <a:lnTo>
                    <a:pt x="8043" y="26406"/>
                  </a:lnTo>
                  <a:lnTo>
                    <a:pt x="9275" y="10015"/>
                  </a:lnTo>
                  <a:cubicBezTo>
                    <a:pt x="9416" y="2365"/>
                    <a:pt x="1264" y="11"/>
                    <a:pt x="1264" y="11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9"/>
            <p:cNvSpPr/>
            <p:nvPr/>
          </p:nvSpPr>
          <p:spPr>
            <a:xfrm>
              <a:off x="2017898" y="4313504"/>
              <a:ext cx="438" cy="5578"/>
            </a:xfrm>
            <a:custGeom>
              <a:avLst/>
              <a:gdLst/>
              <a:ahLst/>
              <a:cxnLst/>
              <a:rect l="l" t="t" r="r" b="b"/>
              <a:pathLst>
                <a:path w="12" h="153" extrusionOk="0">
                  <a:moveTo>
                    <a:pt x="11" y="153"/>
                  </a:moveTo>
                  <a:lnTo>
                    <a:pt x="11" y="153"/>
                  </a:lnTo>
                  <a:cubicBezTo>
                    <a:pt x="11" y="98"/>
                    <a:pt x="11" y="55"/>
                    <a:pt x="0" y="0"/>
                  </a:cubicBezTo>
                  <a:cubicBezTo>
                    <a:pt x="11" y="55"/>
                    <a:pt x="11" y="98"/>
                    <a:pt x="11" y="153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9"/>
            <p:cNvSpPr/>
            <p:nvPr/>
          </p:nvSpPr>
          <p:spPr>
            <a:xfrm>
              <a:off x="2015090" y="4279341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3" y="305"/>
                  </a:moveTo>
                  <a:cubicBezTo>
                    <a:pt x="12" y="196"/>
                    <a:pt x="12" y="98"/>
                    <a:pt x="1" y="0"/>
                  </a:cubicBezTo>
                  <a:lnTo>
                    <a:pt x="1" y="0"/>
                  </a:lnTo>
                  <a:cubicBezTo>
                    <a:pt x="12" y="98"/>
                    <a:pt x="12" y="196"/>
                    <a:pt x="23" y="305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9"/>
            <p:cNvSpPr/>
            <p:nvPr/>
          </p:nvSpPr>
          <p:spPr>
            <a:xfrm>
              <a:off x="2013924" y="4267018"/>
              <a:ext cx="36" cy="1203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0"/>
                  </a:moveTo>
                  <a:cubicBezTo>
                    <a:pt x="0" y="11"/>
                    <a:pt x="0" y="22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9"/>
            <p:cNvSpPr/>
            <p:nvPr/>
          </p:nvSpPr>
          <p:spPr>
            <a:xfrm>
              <a:off x="2011116" y="4234424"/>
              <a:ext cx="839" cy="8386"/>
            </a:xfrm>
            <a:custGeom>
              <a:avLst/>
              <a:gdLst/>
              <a:ahLst/>
              <a:cxnLst/>
              <a:rect l="l" t="t" r="r" b="b"/>
              <a:pathLst>
                <a:path w="23" h="230" extrusionOk="0">
                  <a:moveTo>
                    <a:pt x="1" y="1"/>
                  </a:moveTo>
                  <a:cubicBezTo>
                    <a:pt x="1" y="1"/>
                    <a:pt x="12" y="88"/>
                    <a:pt x="23" y="229"/>
                  </a:cubicBezTo>
                  <a:cubicBezTo>
                    <a:pt x="12" y="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9"/>
            <p:cNvSpPr/>
            <p:nvPr/>
          </p:nvSpPr>
          <p:spPr>
            <a:xfrm>
              <a:off x="1986105" y="4233621"/>
              <a:ext cx="25048" cy="839"/>
            </a:xfrm>
            <a:custGeom>
              <a:avLst/>
              <a:gdLst/>
              <a:ahLst/>
              <a:cxnLst/>
              <a:rect l="l" t="t" r="r" b="b"/>
              <a:pathLst>
                <a:path w="687" h="23" extrusionOk="0">
                  <a:moveTo>
                    <a:pt x="687" y="23"/>
                  </a:moveTo>
                  <a:lnTo>
                    <a:pt x="687" y="23"/>
                  </a:lnTo>
                  <a:lnTo>
                    <a:pt x="687" y="2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9"/>
            <p:cNvSpPr/>
            <p:nvPr/>
          </p:nvSpPr>
          <p:spPr>
            <a:xfrm>
              <a:off x="2011918" y="4242773"/>
              <a:ext cx="2042" cy="24282"/>
            </a:xfrm>
            <a:custGeom>
              <a:avLst/>
              <a:gdLst/>
              <a:ahLst/>
              <a:cxnLst/>
              <a:rect l="l" t="t" r="r" b="b"/>
              <a:pathLst>
                <a:path w="56" h="666" extrusionOk="0">
                  <a:moveTo>
                    <a:pt x="1" y="0"/>
                  </a:moveTo>
                  <a:cubicBezTo>
                    <a:pt x="12" y="164"/>
                    <a:pt x="33" y="393"/>
                    <a:pt x="55" y="665"/>
                  </a:cubicBezTo>
                  <a:cubicBezTo>
                    <a:pt x="33" y="393"/>
                    <a:pt x="12" y="164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9"/>
            <p:cNvSpPr/>
            <p:nvPr/>
          </p:nvSpPr>
          <p:spPr>
            <a:xfrm>
              <a:off x="2013924" y="4268185"/>
              <a:ext cx="1203" cy="11193"/>
            </a:xfrm>
            <a:custGeom>
              <a:avLst/>
              <a:gdLst/>
              <a:ahLst/>
              <a:cxnLst/>
              <a:rect l="l" t="t" r="r" b="b"/>
              <a:pathLst>
                <a:path w="33" h="307" extrusionOk="0">
                  <a:moveTo>
                    <a:pt x="33" y="306"/>
                  </a:moveTo>
                  <a:lnTo>
                    <a:pt x="33" y="306"/>
                  </a:lnTo>
                  <a:cubicBezTo>
                    <a:pt x="22" y="197"/>
                    <a:pt x="11" y="99"/>
                    <a:pt x="0" y="1"/>
                  </a:cubicBezTo>
                  <a:cubicBezTo>
                    <a:pt x="11" y="99"/>
                    <a:pt x="22" y="197"/>
                    <a:pt x="3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9"/>
            <p:cNvSpPr/>
            <p:nvPr/>
          </p:nvSpPr>
          <p:spPr>
            <a:xfrm>
              <a:off x="2061977" y="4148197"/>
              <a:ext cx="3610" cy="17938"/>
            </a:xfrm>
            <a:custGeom>
              <a:avLst/>
              <a:gdLst/>
              <a:ahLst/>
              <a:cxnLst/>
              <a:rect l="l" t="t" r="r" b="b"/>
              <a:pathLst>
                <a:path w="99" h="492" extrusionOk="0">
                  <a:moveTo>
                    <a:pt x="99" y="1"/>
                  </a:moveTo>
                  <a:lnTo>
                    <a:pt x="99" y="1"/>
                  </a:lnTo>
                  <a:cubicBezTo>
                    <a:pt x="66" y="33"/>
                    <a:pt x="55" y="66"/>
                    <a:pt x="55" y="66"/>
                  </a:cubicBezTo>
                  <a:lnTo>
                    <a:pt x="1" y="491"/>
                  </a:lnTo>
                  <a:cubicBezTo>
                    <a:pt x="1" y="491"/>
                    <a:pt x="12" y="480"/>
                    <a:pt x="34" y="469"/>
                  </a:cubicBezTo>
                  <a:cubicBezTo>
                    <a:pt x="55" y="317"/>
                    <a:pt x="77" y="153"/>
                    <a:pt x="9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9"/>
            <p:cNvSpPr/>
            <p:nvPr/>
          </p:nvSpPr>
          <p:spPr>
            <a:xfrm>
              <a:off x="2063180" y="4062481"/>
              <a:ext cx="59247" cy="102854"/>
            </a:xfrm>
            <a:custGeom>
              <a:avLst/>
              <a:gdLst/>
              <a:ahLst/>
              <a:cxnLst/>
              <a:rect l="l" t="t" r="r" b="b"/>
              <a:pathLst>
                <a:path w="1625" h="2821" extrusionOk="0">
                  <a:moveTo>
                    <a:pt x="857" y="0"/>
                  </a:moveTo>
                  <a:cubicBezTo>
                    <a:pt x="696" y="0"/>
                    <a:pt x="506" y="55"/>
                    <a:pt x="28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4"/>
                    <a:pt x="22" y="2668"/>
                    <a:pt x="1" y="2820"/>
                  </a:cubicBezTo>
                  <a:cubicBezTo>
                    <a:pt x="153" y="2722"/>
                    <a:pt x="1101" y="2101"/>
                    <a:pt x="1428" y="1567"/>
                  </a:cubicBezTo>
                  <a:cubicBezTo>
                    <a:pt x="1624" y="1251"/>
                    <a:pt x="1624" y="684"/>
                    <a:pt x="1406" y="325"/>
                  </a:cubicBezTo>
                  <a:cubicBezTo>
                    <a:pt x="1287" y="132"/>
                    <a:pt x="1107" y="0"/>
                    <a:pt x="85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9"/>
            <p:cNvSpPr/>
            <p:nvPr/>
          </p:nvSpPr>
          <p:spPr>
            <a:xfrm>
              <a:off x="2063982" y="4069117"/>
              <a:ext cx="9553" cy="81525"/>
            </a:xfrm>
            <a:custGeom>
              <a:avLst/>
              <a:gdLst/>
              <a:ahLst/>
              <a:cxnLst/>
              <a:rect l="l" t="t" r="r" b="b"/>
              <a:pathLst>
                <a:path w="262" h="2236" extrusionOk="0">
                  <a:moveTo>
                    <a:pt x="262" y="1"/>
                  </a:moveTo>
                  <a:lnTo>
                    <a:pt x="0" y="2235"/>
                  </a:lnTo>
                  <a:cubicBezTo>
                    <a:pt x="0" y="2235"/>
                    <a:pt x="11" y="2202"/>
                    <a:pt x="44" y="2170"/>
                  </a:cubicBezTo>
                  <a:cubicBezTo>
                    <a:pt x="164" y="1309"/>
                    <a:pt x="229" y="470"/>
                    <a:pt x="26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9"/>
            <p:cNvSpPr/>
            <p:nvPr/>
          </p:nvSpPr>
          <p:spPr>
            <a:xfrm>
              <a:off x="4246546" y="4371510"/>
              <a:ext cx="467745" cy="997363"/>
            </a:xfrm>
            <a:custGeom>
              <a:avLst/>
              <a:gdLst/>
              <a:ahLst/>
              <a:cxnLst/>
              <a:rect l="l" t="t" r="r" b="b"/>
              <a:pathLst>
                <a:path w="12829" h="27355" extrusionOk="0">
                  <a:moveTo>
                    <a:pt x="7913" y="0"/>
                  </a:moveTo>
                  <a:cubicBezTo>
                    <a:pt x="7226" y="360"/>
                    <a:pt x="1" y="4229"/>
                    <a:pt x="88" y="11814"/>
                  </a:cubicBezTo>
                  <a:cubicBezTo>
                    <a:pt x="99" y="13231"/>
                    <a:pt x="371" y="26189"/>
                    <a:pt x="371" y="26189"/>
                  </a:cubicBezTo>
                  <a:lnTo>
                    <a:pt x="5014" y="27355"/>
                  </a:lnTo>
                  <a:lnTo>
                    <a:pt x="12610" y="27355"/>
                  </a:lnTo>
                  <a:lnTo>
                    <a:pt x="12610" y="19944"/>
                  </a:lnTo>
                  <a:lnTo>
                    <a:pt x="12741" y="19137"/>
                  </a:lnTo>
                  <a:lnTo>
                    <a:pt x="12828" y="10266"/>
                  </a:lnTo>
                  <a:lnTo>
                    <a:pt x="12828" y="2126"/>
                  </a:lnTo>
                  <a:lnTo>
                    <a:pt x="12610" y="1962"/>
                  </a:lnTo>
                  <a:cubicBezTo>
                    <a:pt x="11984" y="2309"/>
                    <a:pt x="11196" y="2622"/>
                    <a:pt x="10509" y="2622"/>
                  </a:cubicBezTo>
                  <a:cubicBezTo>
                    <a:pt x="10419" y="2622"/>
                    <a:pt x="10331" y="2616"/>
                    <a:pt x="10245" y="2605"/>
                  </a:cubicBezTo>
                  <a:cubicBezTo>
                    <a:pt x="8338" y="2343"/>
                    <a:pt x="7869" y="1025"/>
                    <a:pt x="7869" y="1025"/>
                  </a:cubicBezTo>
                  <a:lnTo>
                    <a:pt x="79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9"/>
            <p:cNvSpPr/>
            <p:nvPr/>
          </p:nvSpPr>
          <p:spPr>
            <a:xfrm>
              <a:off x="4533444" y="4319046"/>
              <a:ext cx="212999" cy="148064"/>
            </a:xfrm>
            <a:custGeom>
              <a:avLst/>
              <a:gdLst/>
              <a:ahLst/>
              <a:cxnLst/>
              <a:rect l="l" t="t" r="r" b="b"/>
              <a:pathLst>
                <a:path w="5842" h="4061" extrusionOk="0">
                  <a:moveTo>
                    <a:pt x="5624" y="1"/>
                  </a:moveTo>
                  <a:cubicBezTo>
                    <a:pt x="5351" y="306"/>
                    <a:pt x="5046" y="578"/>
                    <a:pt x="4741" y="807"/>
                  </a:cubicBezTo>
                  <a:cubicBezTo>
                    <a:pt x="4240" y="1167"/>
                    <a:pt x="3728" y="1407"/>
                    <a:pt x="3324" y="1439"/>
                  </a:cubicBezTo>
                  <a:cubicBezTo>
                    <a:pt x="3271" y="1444"/>
                    <a:pt x="3215" y="1446"/>
                    <a:pt x="3157" y="1446"/>
                  </a:cubicBezTo>
                  <a:cubicBezTo>
                    <a:pt x="2261" y="1446"/>
                    <a:pt x="877" y="902"/>
                    <a:pt x="109" y="175"/>
                  </a:cubicBezTo>
                  <a:lnTo>
                    <a:pt x="44" y="1439"/>
                  </a:lnTo>
                  <a:lnTo>
                    <a:pt x="0" y="2464"/>
                  </a:lnTo>
                  <a:cubicBezTo>
                    <a:pt x="0" y="2464"/>
                    <a:pt x="469" y="3782"/>
                    <a:pt x="2376" y="4044"/>
                  </a:cubicBezTo>
                  <a:cubicBezTo>
                    <a:pt x="2462" y="4055"/>
                    <a:pt x="2550" y="4061"/>
                    <a:pt x="2640" y="4061"/>
                  </a:cubicBezTo>
                  <a:cubicBezTo>
                    <a:pt x="3327" y="4061"/>
                    <a:pt x="4115" y="3748"/>
                    <a:pt x="4741" y="3401"/>
                  </a:cubicBezTo>
                  <a:cubicBezTo>
                    <a:pt x="5373" y="3052"/>
                    <a:pt x="5842" y="2671"/>
                    <a:pt x="5842" y="2562"/>
                  </a:cubicBezTo>
                  <a:cubicBezTo>
                    <a:pt x="5842" y="2507"/>
                    <a:pt x="5809" y="2170"/>
                    <a:pt x="5776" y="1690"/>
                  </a:cubicBezTo>
                  <a:cubicBezTo>
                    <a:pt x="5733" y="1211"/>
                    <a:pt x="5678" y="600"/>
                    <a:pt x="562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9"/>
            <p:cNvSpPr/>
            <p:nvPr/>
          </p:nvSpPr>
          <p:spPr>
            <a:xfrm>
              <a:off x="4537418" y="4279341"/>
              <a:ext cx="201478" cy="92463"/>
            </a:xfrm>
            <a:custGeom>
              <a:avLst/>
              <a:gdLst/>
              <a:ahLst/>
              <a:cxnLst/>
              <a:rect l="l" t="t" r="r" b="b"/>
              <a:pathLst>
                <a:path w="5526" h="2536" extrusionOk="0">
                  <a:moveTo>
                    <a:pt x="5428" y="0"/>
                  </a:moveTo>
                  <a:cubicBezTo>
                    <a:pt x="5177" y="272"/>
                    <a:pt x="4905" y="512"/>
                    <a:pt x="4632" y="708"/>
                  </a:cubicBezTo>
                  <a:cubicBezTo>
                    <a:pt x="4131" y="1068"/>
                    <a:pt x="3619" y="1308"/>
                    <a:pt x="3215" y="1340"/>
                  </a:cubicBezTo>
                  <a:cubicBezTo>
                    <a:pt x="3161" y="1345"/>
                    <a:pt x="3105" y="1348"/>
                    <a:pt x="3046" y="1348"/>
                  </a:cubicBezTo>
                  <a:cubicBezTo>
                    <a:pt x="2172" y="1348"/>
                    <a:pt x="831" y="825"/>
                    <a:pt x="55" y="120"/>
                  </a:cubicBezTo>
                  <a:lnTo>
                    <a:pt x="0" y="1264"/>
                  </a:lnTo>
                  <a:cubicBezTo>
                    <a:pt x="768" y="1991"/>
                    <a:pt x="2152" y="2535"/>
                    <a:pt x="3048" y="2535"/>
                  </a:cubicBezTo>
                  <a:cubicBezTo>
                    <a:pt x="3106" y="2535"/>
                    <a:pt x="3162" y="2533"/>
                    <a:pt x="3215" y="2528"/>
                  </a:cubicBezTo>
                  <a:cubicBezTo>
                    <a:pt x="3619" y="2496"/>
                    <a:pt x="4131" y="2256"/>
                    <a:pt x="4632" y="1896"/>
                  </a:cubicBezTo>
                  <a:cubicBezTo>
                    <a:pt x="4937" y="1667"/>
                    <a:pt x="5253" y="1395"/>
                    <a:pt x="5526" y="1090"/>
                  </a:cubicBezTo>
                  <a:cubicBezTo>
                    <a:pt x="5493" y="817"/>
                    <a:pt x="5471" y="556"/>
                    <a:pt x="5449" y="305"/>
                  </a:cubicBezTo>
                  <a:cubicBezTo>
                    <a:pt x="5449" y="196"/>
                    <a:pt x="5439" y="98"/>
                    <a:pt x="5428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9"/>
            <p:cNvSpPr/>
            <p:nvPr/>
          </p:nvSpPr>
          <p:spPr>
            <a:xfrm>
              <a:off x="4539387" y="4230048"/>
              <a:ext cx="2443" cy="53669"/>
            </a:xfrm>
            <a:custGeom>
              <a:avLst/>
              <a:gdLst/>
              <a:ahLst/>
              <a:cxnLst/>
              <a:rect l="l" t="t" r="r" b="b"/>
              <a:pathLst>
                <a:path w="67" h="1472" extrusionOk="0">
                  <a:moveTo>
                    <a:pt x="66" y="1"/>
                  </a:moveTo>
                  <a:lnTo>
                    <a:pt x="1" y="1472"/>
                  </a:lnTo>
                  <a:lnTo>
                    <a:pt x="1" y="147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9"/>
            <p:cNvSpPr/>
            <p:nvPr/>
          </p:nvSpPr>
          <p:spPr>
            <a:xfrm>
              <a:off x="4541793" y="4230048"/>
              <a:ext cx="104130" cy="2443"/>
            </a:xfrm>
            <a:custGeom>
              <a:avLst/>
              <a:gdLst/>
              <a:ahLst/>
              <a:cxnLst/>
              <a:rect l="l" t="t" r="r" b="b"/>
              <a:pathLst>
                <a:path w="2856" h="67" extrusionOk="0">
                  <a:moveTo>
                    <a:pt x="2856" y="6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9"/>
            <p:cNvSpPr/>
            <p:nvPr/>
          </p:nvSpPr>
          <p:spPr>
            <a:xfrm>
              <a:off x="4430920" y="3764281"/>
              <a:ext cx="535670" cy="386367"/>
            </a:xfrm>
            <a:custGeom>
              <a:avLst/>
              <a:gdLst/>
              <a:ahLst/>
              <a:cxnLst/>
              <a:rect l="l" t="t" r="r" b="b"/>
              <a:pathLst>
                <a:path w="14692" h="10597" extrusionOk="0">
                  <a:moveTo>
                    <a:pt x="6427" y="0"/>
                  </a:moveTo>
                  <a:cubicBezTo>
                    <a:pt x="6318" y="0"/>
                    <a:pt x="6199" y="4"/>
                    <a:pt x="6071" y="14"/>
                  </a:cubicBezTo>
                  <a:cubicBezTo>
                    <a:pt x="4022" y="156"/>
                    <a:pt x="3554" y="1453"/>
                    <a:pt x="3554" y="1453"/>
                  </a:cubicBezTo>
                  <a:cubicBezTo>
                    <a:pt x="3554" y="1453"/>
                    <a:pt x="2224" y="1485"/>
                    <a:pt x="1330" y="2335"/>
                  </a:cubicBezTo>
                  <a:cubicBezTo>
                    <a:pt x="142" y="3458"/>
                    <a:pt x="1" y="5812"/>
                    <a:pt x="611" y="7817"/>
                  </a:cubicBezTo>
                  <a:cubicBezTo>
                    <a:pt x="717" y="7738"/>
                    <a:pt x="830" y="7695"/>
                    <a:pt x="947" y="7695"/>
                  </a:cubicBezTo>
                  <a:cubicBezTo>
                    <a:pt x="1023" y="7695"/>
                    <a:pt x="1100" y="7713"/>
                    <a:pt x="1178" y="7752"/>
                  </a:cubicBezTo>
                  <a:cubicBezTo>
                    <a:pt x="1189" y="7763"/>
                    <a:pt x="1210" y="7763"/>
                    <a:pt x="1221" y="7773"/>
                  </a:cubicBezTo>
                  <a:lnTo>
                    <a:pt x="1614" y="9855"/>
                  </a:lnTo>
                  <a:cubicBezTo>
                    <a:pt x="1614" y="9855"/>
                    <a:pt x="2191" y="7730"/>
                    <a:pt x="1810" y="6204"/>
                  </a:cubicBezTo>
                  <a:lnTo>
                    <a:pt x="1810" y="6204"/>
                  </a:lnTo>
                  <a:cubicBezTo>
                    <a:pt x="1810" y="6204"/>
                    <a:pt x="4350" y="7078"/>
                    <a:pt x="6064" y="7078"/>
                  </a:cubicBezTo>
                  <a:cubicBezTo>
                    <a:pt x="6114" y="7078"/>
                    <a:pt x="6164" y="7077"/>
                    <a:pt x="6213" y="7076"/>
                  </a:cubicBezTo>
                  <a:cubicBezTo>
                    <a:pt x="7335" y="7043"/>
                    <a:pt x="7226" y="6172"/>
                    <a:pt x="7226" y="6171"/>
                  </a:cubicBezTo>
                  <a:lnTo>
                    <a:pt x="7226" y="6171"/>
                  </a:lnTo>
                  <a:cubicBezTo>
                    <a:pt x="7226" y="6171"/>
                    <a:pt x="7346" y="6335"/>
                    <a:pt x="7553" y="6553"/>
                  </a:cubicBezTo>
                  <a:cubicBezTo>
                    <a:pt x="7924" y="6973"/>
                    <a:pt x="8549" y="7559"/>
                    <a:pt x="9106" y="7559"/>
                  </a:cubicBezTo>
                  <a:cubicBezTo>
                    <a:pt x="9171" y="7559"/>
                    <a:pt x="9234" y="7551"/>
                    <a:pt x="9297" y="7534"/>
                  </a:cubicBezTo>
                  <a:cubicBezTo>
                    <a:pt x="9297" y="7534"/>
                    <a:pt x="9439" y="10051"/>
                    <a:pt x="9689" y="10596"/>
                  </a:cubicBezTo>
                  <a:lnTo>
                    <a:pt x="9951" y="8362"/>
                  </a:lnTo>
                  <a:cubicBezTo>
                    <a:pt x="10171" y="8235"/>
                    <a:pt x="10360" y="8180"/>
                    <a:pt x="10521" y="8180"/>
                  </a:cubicBezTo>
                  <a:cubicBezTo>
                    <a:pt x="10773" y="8180"/>
                    <a:pt x="10953" y="8315"/>
                    <a:pt x="11073" y="8514"/>
                  </a:cubicBezTo>
                  <a:cubicBezTo>
                    <a:pt x="11531" y="7784"/>
                    <a:pt x="12000" y="6989"/>
                    <a:pt x="12316" y="6313"/>
                  </a:cubicBezTo>
                  <a:cubicBezTo>
                    <a:pt x="13144" y="4558"/>
                    <a:pt x="12000" y="3676"/>
                    <a:pt x="12000" y="3676"/>
                  </a:cubicBezTo>
                  <a:cubicBezTo>
                    <a:pt x="12000" y="3676"/>
                    <a:pt x="14691" y="1987"/>
                    <a:pt x="12588" y="820"/>
                  </a:cubicBezTo>
                  <a:cubicBezTo>
                    <a:pt x="11939" y="457"/>
                    <a:pt x="11218" y="332"/>
                    <a:pt x="10532" y="332"/>
                  </a:cubicBezTo>
                  <a:cubicBezTo>
                    <a:pt x="8994" y="332"/>
                    <a:pt x="7629" y="962"/>
                    <a:pt x="7629" y="962"/>
                  </a:cubicBezTo>
                  <a:cubicBezTo>
                    <a:pt x="7629" y="962"/>
                    <a:pt x="7782" y="613"/>
                    <a:pt x="7553" y="330"/>
                  </a:cubicBezTo>
                  <a:cubicBezTo>
                    <a:pt x="7395" y="153"/>
                    <a:pt x="7069" y="0"/>
                    <a:pt x="6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9"/>
            <p:cNvSpPr/>
            <p:nvPr/>
          </p:nvSpPr>
          <p:spPr>
            <a:xfrm>
              <a:off x="4426946" y="3989271"/>
              <a:ext cx="357272" cy="339370"/>
            </a:xfrm>
            <a:custGeom>
              <a:avLst/>
              <a:gdLst/>
              <a:ahLst/>
              <a:cxnLst/>
              <a:rect l="l" t="t" r="r" b="b"/>
              <a:pathLst>
                <a:path w="9799" h="9308" extrusionOk="0">
                  <a:moveTo>
                    <a:pt x="4142" y="2769"/>
                  </a:moveTo>
                  <a:cubicBezTo>
                    <a:pt x="4872" y="2769"/>
                    <a:pt x="5428" y="3477"/>
                    <a:pt x="5352" y="3608"/>
                  </a:cubicBezTo>
                  <a:cubicBezTo>
                    <a:pt x="5344" y="3621"/>
                    <a:pt x="5332" y="3627"/>
                    <a:pt x="5317" y="3627"/>
                  </a:cubicBezTo>
                  <a:cubicBezTo>
                    <a:pt x="5194" y="3627"/>
                    <a:pt x="4829" y="3245"/>
                    <a:pt x="4311" y="3245"/>
                  </a:cubicBezTo>
                  <a:cubicBezTo>
                    <a:pt x="4256" y="3245"/>
                    <a:pt x="4200" y="3250"/>
                    <a:pt x="4142" y="3259"/>
                  </a:cubicBezTo>
                  <a:cubicBezTo>
                    <a:pt x="3592" y="3355"/>
                    <a:pt x="2965" y="3759"/>
                    <a:pt x="2816" y="3759"/>
                  </a:cubicBezTo>
                  <a:cubicBezTo>
                    <a:pt x="2779" y="3759"/>
                    <a:pt x="2771" y="3734"/>
                    <a:pt x="2802" y="3673"/>
                  </a:cubicBezTo>
                  <a:cubicBezTo>
                    <a:pt x="2802" y="3673"/>
                    <a:pt x="3412" y="2769"/>
                    <a:pt x="4142" y="2769"/>
                  </a:cubicBezTo>
                  <a:close/>
                  <a:moveTo>
                    <a:pt x="7662" y="2769"/>
                  </a:moveTo>
                  <a:cubicBezTo>
                    <a:pt x="8371" y="2790"/>
                    <a:pt x="8970" y="3673"/>
                    <a:pt x="8970" y="3673"/>
                  </a:cubicBezTo>
                  <a:cubicBezTo>
                    <a:pt x="9001" y="3735"/>
                    <a:pt x="8993" y="3760"/>
                    <a:pt x="8955" y="3760"/>
                  </a:cubicBezTo>
                  <a:cubicBezTo>
                    <a:pt x="8807" y="3760"/>
                    <a:pt x="8193" y="3366"/>
                    <a:pt x="7662" y="3270"/>
                  </a:cubicBezTo>
                  <a:cubicBezTo>
                    <a:pt x="7651" y="3270"/>
                    <a:pt x="7640" y="3270"/>
                    <a:pt x="7640" y="3259"/>
                  </a:cubicBezTo>
                  <a:cubicBezTo>
                    <a:pt x="7583" y="3250"/>
                    <a:pt x="7526" y="3246"/>
                    <a:pt x="7472" y="3246"/>
                  </a:cubicBezTo>
                  <a:cubicBezTo>
                    <a:pt x="6948" y="3246"/>
                    <a:pt x="6583" y="3629"/>
                    <a:pt x="6457" y="3629"/>
                  </a:cubicBezTo>
                  <a:cubicBezTo>
                    <a:pt x="6440" y="3629"/>
                    <a:pt x="6428" y="3623"/>
                    <a:pt x="6420" y="3608"/>
                  </a:cubicBezTo>
                  <a:cubicBezTo>
                    <a:pt x="6343" y="3477"/>
                    <a:pt x="6899" y="2769"/>
                    <a:pt x="7629" y="2769"/>
                  </a:cubicBezTo>
                  <a:close/>
                  <a:moveTo>
                    <a:pt x="4131" y="3760"/>
                  </a:moveTo>
                  <a:cubicBezTo>
                    <a:pt x="4338" y="3760"/>
                    <a:pt x="4513" y="3967"/>
                    <a:pt x="4513" y="4229"/>
                  </a:cubicBezTo>
                  <a:cubicBezTo>
                    <a:pt x="4513" y="4490"/>
                    <a:pt x="4338" y="4697"/>
                    <a:pt x="4131" y="4697"/>
                  </a:cubicBezTo>
                  <a:cubicBezTo>
                    <a:pt x="3924" y="4697"/>
                    <a:pt x="3750" y="4490"/>
                    <a:pt x="3750" y="4229"/>
                  </a:cubicBezTo>
                  <a:cubicBezTo>
                    <a:pt x="3750" y="3967"/>
                    <a:pt x="3924" y="3760"/>
                    <a:pt x="4131" y="3760"/>
                  </a:cubicBezTo>
                  <a:close/>
                  <a:moveTo>
                    <a:pt x="7542" y="3760"/>
                  </a:moveTo>
                  <a:cubicBezTo>
                    <a:pt x="7575" y="3760"/>
                    <a:pt x="7619" y="3771"/>
                    <a:pt x="7662" y="3793"/>
                  </a:cubicBezTo>
                  <a:cubicBezTo>
                    <a:pt x="7804" y="3847"/>
                    <a:pt x="7913" y="4022"/>
                    <a:pt x="7913" y="4229"/>
                  </a:cubicBezTo>
                  <a:cubicBezTo>
                    <a:pt x="7913" y="4436"/>
                    <a:pt x="7804" y="4610"/>
                    <a:pt x="7662" y="4676"/>
                  </a:cubicBezTo>
                  <a:cubicBezTo>
                    <a:pt x="7619" y="4687"/>
                    <a:pt x="7575" y="4697"/>
                    <a:pt x="7542" y="4697"/>
                  </a:cubicBezTo>
                  <a:cubicBezTo>
                    <a:pt x="7324" y="4697"/>
                    <a:pt x="7161" y="4490"/>
                    <a:pt x="7161" y="4229"/>
                  </a:cubicBezTo>
                  <a:cubicBezTo>
                    <a:pt x="7161" y="3967"/>
                    <a:pt x="7324" y="3760"/>
                    <a:pt x="7542" y="3760"/>
                  </a:cubicBezTo>
                  <a:close/>
                  <a:moveTo>
                    <a:pt x="6006" y="3826"/>
                  </a:moveTo>
                  <a:lnTo>
                    <a:pt x="6006" y="3826"/>
                  </a:lnTo>
                  <a:cubicBezTo>
                    <a:pt x="6006" y="3826"/>
                    <a:pt x="7030" y="6169"/>
                    <a:pt x="6856" y="6398"/>
                  </a:cubicBezTo>
                  <a:cubicBezTo>
                    <a:pt x="6758" y="6507"/>
                    <a:pt x="6431" y="6616"/>
                    <a:pt x="6169" y="6681"/>
                  </a:cubicBezTo>
                  <a:cubicBezTo>
                    <a:pt x="6104" y="6681"/>
                    <a:pt x="6049" y="6681"/>
                    <a:pt x="6006" y="6670"/>
                  </a:cubicBezTo>
                  <a:cubicBezTo>
                    <a:pt x="5984" y="6659"/>
                    <a:pt x="5973" y="6659"/>
                    <a:pt x="5973" y="6648"/>
                  </a:cubicBezTo>
                  <a:cubicBezTo>
                    <a:pt x="5973" y="6594"/>
                    <a:pt x="6507" y="6496"/>
                    <a:pt x="6605" y="6278"/>
                  </a:cubicBezTo>
                  <a:cubicBezTo>
                    <a:pt x="6703" y="6038"/>
                    <a:pt x="6006" y="3826"/>
                    <a:pt x="6006" y="3826"/>
                  </a:cubicBezTo>
                  <a:close/>
                  <a:moveTo>
                    <a:pt x="7082" y="7230"/>
                  </a:moveTo>
                  <a:cubicBezTo>
                    <a:pt x="7097" y="7230"/>
                    <a:pt x="7105" y="7236"/>
                    <a:pt x="7106" y="7248"/>
                  </a:cubicBezTo>
                  <a:cubicBezTo>
                    <a:pt x="7117" y="7346"/>
                    <a:pt x="6725" y="7662"/>
                    <a:pt x="6147" y="7727"/>
                  </a:cubicBezTo>
                  <a:cubicBezTo>
                    <a:pt x="6078" y="7736"/>
                    <a:pt x="6010" y="7740"/>
                    <a:pt x="5944" y="7740"/>
                  </a:cubicBezTo>
                  <a:cubicBezTo>
                    <a:pt x="5452" y="7740"/>
                    <a:pt x="5039" y="7514"/>
                    <a:pt x="4981" y="7389"/>
                  </a:cubicBezTo>
                  <a:cubicBezTo>
                    <a:pt x="4965" y="7351"/>
                    <a:pt x="4973" y="7337"/>
                    <a:pt x="4993" y="7337"/>
                  </a:cubicBezTo>
                  <a:cubicBezTo>
                    <a:pt x="5042" y="7337"/>
                    <a:pt x="5170" y="7421"/>
                    <a:pt x="5232" y="7444"/>
                  </a:cubicBezTo>
                  <a:cubicBezTo>
                    <a:pt x="5232" y="7444"/>
                    <a:pt x="5424" y="7550"/>
                    <a:pt x="5794" y="7550"/>
                  </a:cubicBezTo>
                  <a:cubicBezTo>
                    <a:pt x="5898" y="7550"/>
                    <a:pt x="6016" y="7542"/>
                    <a:pt x="6147" y="7520"/>
                  </a:cubicBezTo>
                  <a:cubicBezTo>
                    <a:pt x="6663" y="7436"/>
                    <a:pt x="6993" y="7230"/>
                    <a:pt x="7082" y="7230"/>
                  </a:cubicBezTo>
                  <a:close/>
                  <a:moveTo>
                    <a:pt x="7335" y="0"/>
                  </a:moveTo>
                  <a:cubicBezTo>
                    <a:pt x="7335" y="1"/>
                    <a:pt x="7444" y="872"/>
                    <a:pt x="6322" y="905"/>
                  </a:cubicBezTo>
                  <a:cubicBezTo>
                    <a:pt x="6273" y="906"/>
                    <a:pt x="6223" y="907"/>
                    <a:pt x="6173" y="907"/>
                  </a:cubicBezTo>
                  <a:cubicBezTo>
                    <a:pt x="4459" y="907"/>
                    <a:pt x="1919" y="33"/>
                    <a:pt x="1919" y="33"/>
                  </a:cubicBezTo>
                  <a:lnTo>
                    <a:pt x="1919" y="33"/>
                  </a:lnTo>
                  <a:cubicBezTo>
                    <a:pt x="2300" y="1559"/>
                    <a:pt x="1723" y="3684"/>
                    <a:pt x="1723" y="3684"/>
                  </a:cubicBezTo>
                  <a:lnTo>
                    <a:pt x="1330" y="1602"/>
                  </a:lnTo>
                  <a:cubicBezTo>
                    <a:pt x="1319" y="1592"/>
                    <a:pt x="1298" y="1592"/>
                    <a:pt x="1287" y="1581"/>
                  </a:cubicBezTo>
                  <a:cubicBezTo>
                    <a:pt x="1209" y="1542"/>
                    <a:pt x="1132" y="1524"/>
                    <a:pt x="1056" y="1524"/>
                  </a:cubicBezTo>
                  <a:cubicBezTo>
                    <a:pt x="939" y="1524"/>
                    <a:pt x="826" y="1567"/>
                    <a:pt x="720" y="1646"/>
                  </a:cubicBezTo>
                  <a:cubicBezTo>
                    <a:pt x="295" y="1962"/>
                    <a:pt x="1" y="2812"/>
                    <a:pt x="219" y="3433"/>
                  </a:cubicBezTo>
                  <a:cubicBezTo>
                    <a:pt x="491" y="4218"/>
                    <a:pt x="1570" y="4654"/>
                    <a:pt x="1853" y="4752"/>
                  </a:cubicBezTo>
                  <a:cubicBezTo>
                    <a:pt x="2137" y="6092"/>
                    <a:pt x="2475" y="7411"/>
                    <a:pt x="2812" y="7803"/>
                  </a:cubicBezTo>
                  <a:cubicBezTo>
                    <a:pt x="2889" y="7902"/>
                    <a:pt x="2987" y="7989"/>
                    <a:pt x="3085" y="8076"/>
                  </a:cubicBezTo>
                  <a:cubicBezTo>
                    <a:pt x="3870" y="8784"/>
                    <a:pt x="5210" y="9307"/>
                    <a:pt x="6082" y="9307"/>
                  </a:cubicBezTo>
                  <a:cubicBezTo>
                    <a:pt x="6136" y="9307"/>
                    <a:pt x="6191" y="9307"/>
                    <a:pt x="6245" y="9296"/>
                  </a:cubicBezTo>
                  <a:cubicBezTo>
                    <a:pt x="6649" y="9264"/>
                    <a:pt x="7161" y="9024"/>
                    <a:pt x="7662" y="8664"/>
                  </a:cubicBezTo>
                  <a:cubicBezTo>
                    <a:pt x="7935" y="8468"/>
                    <a:pt x="8207" y="8218"/>
                    <a:pt x="8458" y="7956"/>
                  </a:cubicBezTo>
                  <a:cubicBezTo>
                    <a:pt x="8796" y="7596"/>
                    <a:pt x="9090" y="7193"/>
                    <a:pt x="9286" y="6768"/>
                  </a:cubicBezTo>
                  <a:cubicBezTo>
                    <a:pt x="9493" y="6332"/>
                    <a:pt x="9656" y="5591"/>
                    <a:pt x="9776" y="4828"/>
                  </a:cubicBezTo>
                  <a:lnTo>
                    <a:pt x="9776" y="4828"/>
                  </a:lnTo>
                  <a:cubicBezTo>
                    <a:pt x="9755" y="4839"/>
                    <a:pt x="9744" y="4839"/>
                    <a:pt x="9744" y="4839"/>
                  </a:cubicBezTo>
                  <a:lnTo>
                    <a:pt x="9798" y="4425"/>
                  </a:lnTo>
                  <a:cubicBezTo>
                    <a:pt x="9548" y="3880"/>
                    <a:pt x="9406" y="1363"/>
                    <a:pt x="9406" y="1363"/>
                  </a:cubicBezTo>
                  <a:cubicBezTo>
                    <a:pt x="9343" y="1380"/>
                    <a:pt x="9280" y="1388"/>
                    <a:pt x="9215" y="1388"/>
                  </a:cubicBezTo>
                  <a:cubicBezTo>
                    <a:pt x="8658" y="1388"/>
                    <a:pt x="8033" y="802"/>
                    <a:pt x="7662" y="382"/>
                  </a:cubicBezTo>
                  <a:cubicBezTo>
                    <a:pt x="7455" y="16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9"/>
            <p:cNvSpPr/>
            <p:nvPr/>
          </p:nvSpPr>
          <p:spPr>
            <a:xfrm>
              <a:off x="4527975" y="4090191"/>
              <a:ext cx="96874" cy="36132"/>
            </a:xfrm>
            <a:custGeom>
              <a:avLst/>
              <a:gdLst/>
              <a:ahLst/>
              <a:cxnLst/>
              <a:rect l="l" t="t" r="r" b="b"/>
              <a:pathLst>
                <a:path w="2657" h="991" extrusionOk="0">
                  <a:moveTo>
                    <a:pt x="1371" y="1"/>
                  </a:moveTo>
                  <a:cubicBezTo>
                    <a:pt x="641" y="1"/>
                    <a:pt x="31" y="905"/>
                    <a:pt x="31" y="905"/>
                  </a:cubicBezTo>
                  <a:cubicBezTo>
                    <a:pt x="0" y="966"/>
                    <a:pt x="8" y="991"/>
                    <a:pt x="46" y="991"/>
                  </a:cubicBezTo>
                  <a:cubicBezTo>
                    <a:pt x="198" y="991"/>
                    <a:pt x="830" y="587"/>
                    <a:pt x="1371" y="491"/>
                  </a:cubicBezTo>
                  <a:cubicBezTo>
                    <a:pt x="1428" y="482"/>
                    <a:pt x="1483" y="478"/>
                    <a:pt x="1537" y="478"/>
                  </a:cubicBezTo>
                  <a:cubicBezTo>
                    <a:pt x="2053" y="478"/>
                    <a:pt x="2417" y="861"/>
                    <a:pt x="2543" y="861"/>
                  </a:cubicBezTo>
                  <a:cubicBezTo>
                    <a:pt x="2560" y="861"/>
                    <a:pt x="2573" y="855"/>
                    <a:pt x="2581" y="840"/>
                  </a:cubicBezTo>
                  <a:cubicBezTo>
                    <a:pt x="2657" y="709"/>
                    <a:pt x="2101" y="1"/>
                    <a:pt x="1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9"/>
            <p:cNvSpPr/>
            <p:nvPr/>
          </p:nvSpPr>
          <p:spPr>
            <a:xfrm>
              <a:off x="4658208" y="4090191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6" y="1"/>
                  </a:moveTo>
                  <a:cubicBezTo>
                    <a:pt x="556" y="1"/>
                    <a:pt x="0" y="709"/>
                    <a:pt x="77" y="840"/>
                  </a:cubicBezTo>
                  <a:cubicBezTo>
                    <a:pt x="85" y="855"/>
                    <a:pt x="97" y="861"/>
                    <a:pt x="114" y="861"/>
                  </a:cubicBezTo>
                  <a:cubicBezTo>
                    <a:pt x="240" y="861"/>
                    <a:pt x="605" y="478"/>
                    <a:pt x="1129" y="478"/>
                  </a:cubicBezTo>
                  <a:cubicBezTo>
                    <a:pt x="1183" y="478"/>
                    <a:pt x="1240" y="482"/>
                    <a:pt x="1297" y="491"/>
                  </a:cubicBezTo>
                  <a:cubicBezTo>
                    <a:pt x="1297" y="502"/>
                    <a:pt x="1308" y="502"/>
                    <a:pt x="1319" y="502"/>
                  </a:cubicBezTo>
                  <a:cubicBezTo>
                    <a:pt x="1850" y="598"/>
                    <a:pt x="2464" y="992"/>
                    <a:pt x="2612" y="992"/>
                  </a:cubicBezTo>
                  <a:cubicBezTo>
                    <a:pt x="2650" y="992"/>
                    <a:pt x="2658" y="967"/>
                    <a:pt x="2627" y="905"/>
                  </a:cubicBezTo>
                  <a:cubicBezTo>
                    <a:pt x="2627" y="905"/>
                    <a:pt x="2028" y="22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9"/>
            <p:cNvSpPr/>
            <p:nvPr/>
          </p:nvSpPr>
          <p:spPr>
            <a:xfrm>
              <a:off x="4607967" y="4252835"/>
              <a:ext cx="78498" cy="18668"/>
            </a:xfrm>
            <a:custGeom>
              <a:avLst/>
              <a:gdLst/>
              <a:ahLst/>
              <a:cxnLst/>
              <a:rect l="l" t="t" r="r" b="b"/>
              <a:pathLst>
                <a:path w="2153" h="512" extrusionOk="0">
                  <a:moveTo>
                    <a:pt x="2116" y="1"/>
                  </a:moveTo>
                  <a:cubicBezTo>
                    <a:pt x="2025" y="1"/>
                    <a:pt x="1696" y="198"/>
                    <a:pt x="1182" y="291"/>
                  </a:cubicBezTo>
                  <a:cubicBezTo>
                    <a:pt x="1051" y="313"/>
                    <a:pt x="933" y="321"/>
                    <a:pt x="829" y="321"/>
                  </a:cubicBezTo>
                  <a:cubicBezTo>
                    <a:pt x="459" y="321"/>
                    <a:pt x="267" y="215"/>
                    <a:pt x="267" y="215"/>
                  </a:cubicBezTo>
                  <a:cubicBezTo>
                    <a:pt x="205" y="192"/>
                    <a:pt x="78" y="103"/>
                    <a:pt x="28" y="103"/>
                  </a:cubicBezTo>
                  <a:cubicBezTo>
                    <a:pt x="8" y="103"/>
                    <a:pt x="0" y="119"/>
                    <a:pt x="16" y="160"/>
                  </a:cubicBezTo>
                  <a:cubicBezTo>
                    <a:pt x="74" y="285"/>
                    <a:pt x="487" y="511"/>
                    <a:pt x="979" y="511"/>
                  </a:cubicBezTo>
                  <a:cubicBezTo>
                    <a:pt x="1045" y="511"/>
                    <a:pt x="1113" y="507"/>
                    <a:pt x="1182" y="498"/>
                  </a:cubicBezTo>
                  <a:cubicBezTo>
                    <a:pt x="1760" y="422"/>
                    <a:pt x="2152" y="117"/>
                    <a:pt x="2141" y="19"/>
                  </a:cubicBezTo>
                  <a:cubicBezTo>
                    <a:pt x="2140" y="6"/>
                    <a:pt x="2131" y="1"/>
                    <a:pt x="2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9"/>
            <p:cNvSpPr/>
            <p:nvPr/>
          </p:nvSpPr>
          <p:spPr>
            <a:xfrm>
              <a:off x="4563632" y="412635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75" y="0"/>
                    <a:pt x="1" y="207"/>
                    <a:pt x="1" y="469"/>
                  </a:cubicBezTo>
                  <a:cubicBezTo>
                    <a:pt x="1" y="730"/>
                    <a:pt x="175" y="937"/>
                    <a:pt x="382" y="937"/>
                  </a:cubicBezTo>
                  <a:cubicBezTo>
                    <a:pt x="600" y="937"/>
                    <a:pt x="764" y="730"/>
                    <a:pt x="764" y="469"/>
                  </a:cubicBezTo>
                  <a:cubicBezTo>
                    <a:pt x="764" y="207"/>
                    <a:pt x="600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9"/>
            <p:cNvSpPr/>
            <p:nvPr/>
          </p:nvSpPr>
          <p:spPr>
            <a:xfrm>
              <a:off x="4687995" y="4126358"/>
              <a:ext cx="27454" cy="34199"/>
            </a:xfrm>
            <a:custGeom>
              <a:avLst/>
              <a:gdLst/>
              <a:ahLst/>
              <a:cxnLst/>
              <a:rect l="l" t="t" r="r" b="b"/>
              <a:pathLst>
                <a:path w="753" h="938" extrusionOk="0">
                  <a:moveTo>
                    <a:pt x="382" y="0"/>
                  </a:moveTo>
                  <a:cubicBezTo>
                    <a:pt x="164" y="0"/>
                    <a:pt x="1" y="207"/>
                    <a:pt x="1" y="469"/>
                  </a:cubicBezTo>
                  <a:cubicBezTo>
                    <a:pt x="1" y="730"/>
                    <a:pt x="164" y="937"/>
                    <a:pt x="382" y="937"/>
                  </a:cubicBezTo>
                  <a:cubicBezTo>
                    <a:pt x="415" y="937"/>
                    <a:pt x="459" y="927"/>
                    <a:pt x="502" y="916"/>
                  </a:cubicBezTo>
                  <a:cubicBezTo>
                    <a:pt x="644" y="850"/>
                    <a:pt x="753" y="676"/>
                    <a:pt x="753" y="469"/>
                  </a:cubicBezTo>
                  <a:cubicBezTo>
                    <a:pt x="753" y="262"/>
                    <a:pt x="644" y="87"/>
                    <a:pt x="502" y="33"/>
                  </a:cubicBezTo>
                  <a:cubicBezTo>
                    <a:pt x="459" y="11"/>
                    <a:pt x="415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9"/>
            <p:cNvSpPr/>
            <p:nvPr/>
          </p:nvSpPr>
          <p:spPr>
            <a:xfrm>
              <a:off x="4638738" y="4128728"/>
              <a:ext cx="44518" cy="103765"/>
            </a:xfrm>
            <a:custGeom>
              <a:avLst/>
              <a:gdLst/>
              <a:ahLst/>
              <a:cxnLst/>
              <a:rect l="l" t="t" r="r" b="b"/>
              <a:pathLst>
                <a:path w="1221" h="2846" extrusionOk="0">
                  <a:moveTo>
                    <a:pt x="197" y="1"/>
                  </a:moveTo>
                  <a:cubicBezTo>
                    <a:pt x="197" y="1"/>
                    <a:pt x="894" y="2213"/>
                    <a:pt x="796" y="2453"/>
                  </a:cubicBezTo>
                  <a:cubicBezTo>
                    <a:pt x="687" y="2692"/>
                    <a:pt x="0" y="2791"/>
                    <a:pt x="197" y="2845"/>
                  </a:cubicBezTo>
                  <a:lnTo>
                    <a:pt x="436" y="2845"/>
                  </a:lnTo>
                  <a:cubicBezTo>
                    <a:pt x="654" y="2823"/>
                    <a:pt x="916" y="2725"/>
                    <a:pt x="1047" y="2573"/>
                  </a:cubicBezTo>
                  <a:cubicBezTo>
                    <a:pt x="1221" y="2344"/>
                    <a:pt x="197" y="1"/>
                    <a:pt x="197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9"/>
            <p:cNvSpPr/>
            <p:nvPr/>
          </p:nvSpPr>
          <p:spPr>
            <a:xfrm>
              <a:off x="4650259" y="4228080"/>
              <a:ext cx="36" cy="8750"/>
            </a:xfrm>
            <a:custGeom>
              <a:avLst/>
              <a:gdLst/>
              <a:ahLst/>
              <a:cxnLst/>
              <a:rect l="l" t="t" r="r" b="b"/>
              <a:pathLst>
                <a:path w="1" h="240" extrusionOk="0">
                  <a:moveTo>
                    <a:pt x="0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9"/>
            <p:cNvSpPr/>
            <p:nvPr/>
          </p:nvSpPr>
          <p:spPr>
            <a:xfrm>
              <a:off x="4645884" y="4232455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1" y="0"/>
                  </a:moveTo>
                  <a:cubicBezTo>
                    <a:pt x="28" y="5"/>
                    <a:pt x="63" y="8"/>
                    <a:pt x="104" y="8"/>
                  </a:cubicBezTo>
                  <a:cubicBezTo>
                    <a:pt x="145" y="8"/>
                    <a:pt x="191" y="5"/>
                    <a:pt x="24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9"/>
            <p:cNvSpPr/>
            <p:nvPr/>
          </p:nvSpPr>
          <p:spPr>
            <a:xfrm>
              <a:off x="2766480" y="4500248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0"/>
                  </a:moveTo>
                  <a:cubicBezTo>
                    <a:pt x="164" y="98"/>
                    <a:pt x="327" y="207"/>
                    <a:pt x="491" y="316"/>
                  </a:cubicBezTo>
                  <a:cubicBezTo>
                    <a:pt x="327" y="207"/>
                    <a:pt x="164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9"/>
            <p:cNvSpPr/>
            <p:nvPr/>
          </p:nvSpPr>
          <p:spPr>
            <a:xfrm>
              <a:off x="2748579" y="4489930"/>
              <a:ext cx="17938" cy="10355"/>
            </a:xfrm>
            <a:custGeom>
              <a:avLst/>
              <a:gdLst/>
              <a:ahLst/>
              <a:cxnLst/>
              <a:rect l="l" t="t" r="r" b="b"/>
              <a:pathLst>
                <a:path w="492" h="284" extrusionOk="0">
                  <a:moveTo>
                    <a:pt x="1" y="0"/>
                  </a:moveTo>
                  <a:cubicBezTo>
                    <a:pt x="164" y="87"/>
                    <a:pt x="328" y="185"/>
                    <a:pt x="491" y="283"/>
                  </a:cubicBezTo>
                  <a:cubicBezTo>
                    <a:pt x="328" y="185"/>
                    <a:pt x="164" y="87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9"/>
            <p:cNvSpPr/>
            <p:nvPr/>
          </p:nvSpPr>
          <p:spPr>
            <a:xfrm>
              <a:off x="2710041" y="4469659"/>
              <a:ext cx="34601" cy="17902"/>
            </a:xfrm>
            <a:custGeom>
              <a:avLst/>
              <a:gdLst/>
              <a:ahLst/>
              <a:cxnLst/>
              <a:rect l="l" t="t" r="r" b="b"/>
              <a:pathLst>
                <a:path w="949" h="491" extrusionOk="0">
                  <a:moveTo>
                    <a:pt x="1" y="0"/>
                  </a:moveTo>
                  <a:cubicBezTo>
                    <a:pt x="306" y="142"/>
                    <a:pt x="622" y="305"/>
                    <a:pt x="949" y="491"/>
                  </a:cubicBezTo>
                  <a:cubicBezTo>
                    <a:pt x="622" y="305"/>
                    <a:pt x="306" y="142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9"/>
            <p:cNvSpPr/>
            <p:nvPr/>
          </p:nvSpPr>
          <p:spPr>
            <a:xfrm>
              <a:off x="2689770" y="4460107"/>
              <a:ext cx="16334" cy="7584"/>
            </a:xfrm>
            <a:custGeom>
              <a:avLst/>
              <a:gdLst/>
              <a:ahLst/>
              <a:cxnLst/>
              <a:rect l="l" t="t" r="r" b="b"/>
              <a:pathLst>
                <a:path w="448" h="208" extrusionOk="0">
                  <a:moveTo>
                    <a:pt x="1" y="1"/>
                  </a:moveTo>
                  <a:cubicBezTo>
                    <a:pt x="143" y="66"/>
                    <a:pt x="295" y="131"/>
                    <a:pt x="448" y="208"/>
                  </a:cubicBezTo>
                  <a:cubicBezTo>
                    <a:pt x="295" y="131"/>
                    <a:pt x="14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9"/>
            <p:cNvSpPr/>
            <p:nvPr/>
          </p:nvSpPr>
          <p:spPr>
            <a:xfrm>
              <a:off x="2373121" y="4419965"/>
              <a:ext cx="321067" cy="936183"/>
            </a:xfrm>
            <a:custGeom>
              <a:avLst/>
              <a:gdLst/>
              <a:ahLst/>
              <a:cxnLst/>
              <a:rect l="l" t="t" r="r" b="b"/>
              <a:pathLst>
                <a:path w="8806" h="25677" extrusionOk="0">
                  <a:moveTo>
                    <a:pt x="4767" y="1"/>
                  </a:moveTo>
                  <a:cubicBezTo>
                    <a:pt x="3481" y="1"/>
                    <a:pt x="2079" y="532"/>
                    <a:pt x="741" y="1287"/>
                  </a:cubicBezTo>
                  <a:cubicBezTo>
                    <a:pt x="752" y="1331"/>
                    <a:pt x="0" y="21688"/>
                    <a:pt x="273" y="25677"/>
                  </a:cubicBezTo>
                  <a:lnTo>
                    <a:pt x="8239" y="25426"/>
                  </a:lnTo>
                  <a:cubicBezTo>
                    <a:pt x="8806" y="20718"/>
                    <a:pt x="8675" y="1102"/>
                    <a:pt x="8675" y="1102"/>
                  </a:cubicBezTo>
                  <a:cubicBezTo>
                    <a:pt x="6474" y="154"/>
                    <a:pt x="4806" y="1"/>
                    <a:pt x="4806" y="1"/>
                  </a:cubicBezTo>
                  <a:cubicBezTo>
                    <a:pt x="4793" y="1"/>
                    <a:pt x="4780" y="1"/>
                    <a:pt x="47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9"/>
            <p:cNvSpPr/>
            <p:nvPr/>
          </p:nvSpPr>
          <p:spPr>
            <a:xfrm>
              <a:off x="2461316" y="4313504"/>
              <a:ext cx="170888" cy="195243"/>
            </a:xfrm>
            <a:custGeom>
              <a:avLst/>
              <a:gdLst/>
              <a:ahLst/>
              <a:cxnLst/>
              <a:rect l="l" t="t" r="r" b="b"/>
              <a:pathLst>
                <a:path w="4687" h="5355" extrusionOk="0">
                  <a:moveTo>
                    <a:pt x="894" y="0"/>
                  </a:moveTo>
                  <a:cubicBezTo>
                    <a:pt x="981" y="1635"/>
                    <a:pt x="0" y="3858"/>
                    <a:pt x="0" y="3858"/>
                  </a:cubicBezTo>
                  <a:cubicBezTo>
                    <a:pt x="0" y="3858"/>
                    <a:pt x="1090" y="5264"/>
                    <a:pt x="2126" y="5351"/>
                  </a:cubicBezTo>
                  <a:cubicBezTo>
                    <a:pt x="2156" y="5354"/>
                    <a:pt x="2186" y="5355"/>
                    <a:pt x="2217" y="5355"/>
                  </a:cubicBezTo>
                  <a:cubicBezTo>
                    <a:pt x="3258" y="5355"/>
                    <a:pt x="4687" y="3967"/>
                    <a:pt x="4687" y="3967"/>
                  </a:cubicBezTo>
                  <a:cubicBezTo>
                    <a:pt x="4000" y="2932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9"/>
            <p:cNvSpPr/>
            <p:nvPr/>
          </p:nvSpPr>
          <p:spPr>
            <a:xfrm>
              <a:off x="2490337" y="4313504"/>
              <a:ext cx="119625" cy="81999"/>
            </a:xfrm>
            <a:custGeom>
              <a:avLst/>
              <a:gdLst/>
              <a:ahLst/>
              <a:cxnLst/>
              <a:rect l="l" t="t" r="r" b="b"/>
              <a:pathLst>
                <a:path w="3281" h="2249" extrusionOk="0">
                  <a:moveTo>
                    <a:pt x="98" y="0"/>
                  </a:moveTo>
                  <a:cubicBezTo>
                    <a:pt x="120" y="393"/>
                    <a:pt x="76" y="807"/>
                    <a:pt x="0" y="1232"/>
                  </a:cubicBezTo>
                  <a:cubicBezTo>
                    <a:pt x="609" y="1882"/>
                    <a:pt x="1208" y="2249"/>
                    <a:pt x="1723" y="2249"/>
                  </a:cubicBezTo>
                  <a:cubicBezTo>
                    <a:pt x="1752" y="2249"/>
                    <a:pt x="1781" y="2248"/>
                    <a:pt x="1809" y="2245"/>
                  </a:cubicBezTo>
                  <a:cubicBezTo>
                    <a:pt x="2245" y="2202"/>
                    <a:pt x="2757" y="1875"/>
                    <a:pt x="3280" y="1319"/>
                  </a:cubicBezTo>
                  <a:cubicBezTo>
                    <a:pt x="3226" y="589"/>
                    <a:pt x="3237" y="0"/>
                    <a:pt x="3237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9"/>
            <p:cNvSpPr/>
            <p:nvPr/>
          </p:nvSpPr>
          <p:spPr>
            <a:xfrm>
              <a:off x="2689405" y="4460107"/>
              <a:ext cx="401" cy="36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0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9"/>
            <p:cNvSpPr/>
            <p:nvPr/>
          </p:nvSpPr>
          <p:spPr>
            <a:xfrm>
              <a:off x="2744605" y="4487524"/>
              <a:ext cx="4011" cy="2443"/>
            </a:xfrm>
            <a:custGeom>
              <a:avLst/>
              <a:gdLst/>
              <a:ahLst/>
              <a:cxnLst/>
              <a:rect l="l" t="t" r="r" b="b"/>
              <a:pathLst>
                <a:path w="110" h="67" extrusionOk="0">
                  <a:moveTo>
                    <a:pt x="1" y="1"/>
                  </a:moveTo>
                  <a:cubicBezTo>
                    <a:pt x="34" y="22"/>
                    <a:pt x="77" y="44"/>
                    <a:pt x="110" y="66"/>
                  </a:cubicBezTo>
                  <a:cubicBezTo>
                    <a:pt x="77" y="44"/>
                    <a:pt x="3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9"/>
            <p:cNvSpPr/>
            <p:nvPr/>
          </p:nvSpPr>
          <p:spPr>
            <a:xfrm>
              <a:off x="2706067" y="4467654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1" y="1"/>
                  </a:moveTo>
                  <a:cubicBezTo>
                    <a:pt x="33" y="23"/>
                    <a:pt x="77" y="33"/>
                    <a:pt x="110" y="55"/>
                  </a:cubicBezTo>
                  <a:cubicBezTo>
                    <a:pt x="77" y="33"/>
                    <a:pt x="33" y="23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9"/>
            <p:cNvSpPr/>
            <p:nvPr/>
          </p:nvSpPr>
          <p:spPr>
            <a:xfrm>
              <a:off x="2766480" y="450024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9"/>
            <p:cNvSpPr/>
            <p:nvPr/>
          </p:nvSpPr>
          <p:spPr>
            <a:xfrm>
              <a:off x="2615466" y="4460107"/>
              <a:ext cx="302436" cy="769707"/>
            </a:xfrm>
            <a:custGeom>
              <a:avLst/>
              <a:gdLst/>
              <a:ahLst/>
              <a:cxnLst/>
              <a:rect l="l" t="t" r="r" b="b"/>
              <a:pathLst>
                <a:path w="8295" h="21111" extrusionOk="0">
                  <a:moveTo>
                    <a:pt x="2039" y="1"/>
                  </a:moveTo>
                  <a:cubicBezTo>
                    <a:pt x="2028" y="1"/>
                    <a:pt x="470" y="15095"/>
                    <a:pt x="1" y="21110"/>
                  </a:cubicBezTo>
                  <a:lnTo>
                    <a:pt x="8131" y="19149"/>
                  </a:lnTo>
                  <a:cubicBezTo>
                    <a:pt x="8294" y="18604"/>
                    <a:pt x="7826" y="9744"/>
                    <a:pt x="7935" y="9122"/>
                  </a:cubicBezTo>
                  <a:cubicBezTo>
                    <a:pt x="8022" y="8676"/>
                    <a:pt x="8077" y="8218"/>
                    <a:pt x="8109" y="7760"/>
                  </a:cubicBezTo>
                  <a:cubicBezTo>
                    <a:pt x="8120" y="7608"/>
                    <a:pt x="8120" y="7455"/>
                    <a:pt x="8120" y="7302"/>
                  </a:cubicBezTo>
                  <a:cubicBezTo>
                    <a:pt x="8131" y="6997"/>
                    <a:pt x="8120" y="6692"/>
                    <a:pt x="8087" y="6387"/>
                  </a:cubicBezTo>
                  <a:cubicBezTo>
                    <a:pt x="7968" y="5025"/>
                    <a:pt x="7477" y="3717"/>
                    <a:pt x="6365" y="2736"/>
                  </a:cubicBezTo>
                  <a:cubicBezTo>
                    <a:pt x="6202" y="2594"/>
                    <a:pt x="6028" y="2453"/>
                    <a:pt x="5864" y="2322"/>
                  </a:cubicBezTo>
                  <a:cubicBezTo>
                    <a:pt x="5821" y="2289"/>
                    <a:pt x="5788" y="2257"/>
                    <a:pt x="5744" y="2224"/>
                  </a:cubicBezTo>
                  <a:cubicBezTo>
                    <a:pt x="5581" y="2093"/>
                    <a:pt x="5417" y="1962"/>
                    <a:pt x="5254" y="1842"/>
                  </a:cubicBezTo>
                  <a:lnTo>
                    <a:pt x="5243" y="1842"/>
                  </a:lnTo>
                  <a:cubicBezTo>
                    <a:pt x="5080" y="1723"/>
                    <a:pt x="4916" y="1603"/>
                    <a:pt x="4753" y="1494"/>
                  </a:cubicBezTo>
                  <a:cubicBezTo>
                    <a:pt x="4709" y="1472"/>
                    <a:pt x="4676" y="1439"/>
                    <a:pt x="4633" y="1417"/>
                  </a:cubicBezTo>
                  <a:cubicBezTo>
                    <a:pt x="4469" y="1308"/>
                    <a:pt x="4306" y="1199"/>
                    <a:pt x="4142" y="1101"/>
                  </a:cubicBezTo>
                  <a:cubicBezTo>
                    <a:pt x="3979" y="1003"/>
                    <a:pt x="3815" y="905"/>
                    <a:pt x="3652" y="818"/>
                  </a:cubicBezTo>
                  <a:cubicBezTo>
                    <a:pt x="3619" y="796"/>
                    <a:pt x="3576" y="774"/>
                    <a:pt x="3543" y="753"/>
                  </a:cubicBezTo>
                  <a:cubicBezTo>
                    <a:pt x="3216" y="567"/>
                    <a:pt x="2900" y="404"/>
                    <a:pt x="2595" y="262"/>
                  </a:cubicBezTo>
                  <a:cubicBezTo>
                    <a:pt x="2562" y="240"/>
                    <a:pt x="2518" y="230"/>
                    <a:pt x="2486" y="208"/>
                  </a:cubicBezTo>
                  <a:cubicBezTo>
                    <a:pt x="2333" y="142"/>
                    <a:pt x="2181" y="66"/>
                    <a:pt x="2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9"/>
            <p:cNvSpPr/>
            <p:nvPr/>
          </p:nvSpPr>
          <p:spPr>
            <a:xfrm>
              <a:off x="2182366" y="4466852"/>
              <a:ext cx="256350" cy="805474"/>
            </a:xfrm>
            <a:custGeom>
              <a:avLst/>
              <a:gdLst/>
              <a:ahLst/>
              <a:cxnLst/>
              <a:rect l="l" t="t" r="r" b="b"/>
              <a:pathLst>
                <a:path w="7031" h="22092" extrusionOk="0">
                  <a:moveTo>
                    <a:pt x="5973" y="1"/>
                  </a:moveTo>
                  <a:cubicBezTo>
                    <a:pt x="3194" y="1570"/>
                    <a:pt x="698" y="4099"/>
                    <a:pt x="110" y="4709"/>
                  </a:cubicBezTo>
                  <a:cubicBezTo>
                    <a:pt x="66" y="4753"/>
                    <a:pt x="45" y="4774"/>
                    <a:pt x="23" y="4807"/>
                  </a:cubicBezTo>
                  <a:lnTo>
                    <a:pt x="12" y="4807"/>
                  </a:lnTo>
                  <a:cubicBezTo>
                    <a:pt x="1" y="4829"/>
                    <a:pt x="143" y="5886"/>
                    <a:pt x="143" y="5886"/>
                  </a:cubicBezTo>
                  <a:lnTo>
                    <a:pt x="873" y="10703"/>
                  </a:lnTo>
                  <a:lnTo>
                    <a:pt x="7030" y="22091"/>
                  </a:lnTo>
                  <a:cubicBezTo>
                    <a:pt x="6660" y="16806"/>
                    <a:pt x="5984" y="45"/>
                    <a:pt x="5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9"/>
            <p:cNvSpPr/>
            <p:nvPr/>
          </p:nvSpPr>
          <p:spPr>
            <a:xfrm>
              <a:off x="2421976" y="4008339"/>
              <a:ext cx="257116" cy="354209"/>
            </a:xfrm>
            <a:custGeom>
              <a:avLst/>
              <a:gdLst/>
              <a:ahLst/>
              <a:cxnLst/>
              <a:rect l="l" t="t" r="r" b="b"/>
              <a:pathLst>
                <a:path w="7052" h="9715" extrusionOk="0">
                  <a:moveTo>
                    <a:pt x="1504" y="1"/>
                  </a:moveTo>
                  <a:cubicBezTo>
                    <a:pt x="1428" y="763"/>
                    <a:pt x="251" y="3139"/>
                    <a:pt x="1" y="3619"/>
                  </a:cubicBezTo>
                  <a:cubicBezTo>
                    <a:pt x="88" y="4436"/>
                    <a:pt x="371" y="6605"/>
                    <a:pt x="1079" y="7673"/>
                  </a:cubicBezTo>
                  <a:cubicBezTo>
                    <a:pt x="1928" y="8950"/>
                    <a:pt x="2856" y="9715"/>
                    <a:pt x="3595" y="9715"/>
                  </a:cubicBezTo>
                  <a:cubicBezTo>
                    <a:pt x="3625" y="9715"/>
                    <a:pt x="3655" y="9713"/>
                    <a:pt x="3684" y="9711"/>
                  </a:cubicBezTo>
                  <a:cubicBezTo>
                    <a:pt x="4436" y="9645"/>
                    <a:pt x="5384" y="8719"/>
                    <a:pt x="6321" y="7291"/>
                  </a:cubicBezTo>
                  <a:cubicBezTo>
                    <a:pt x="6856" y="6474"/>
                    <a:pt x="7019" y="4872"/>
                    <a:pt x="7052" y="3651"/>
                  </a:cubicBezTo>
                  <a:cubicBezTo>
                    <a:pt x="7052" y="3651"/>
                    <a:pt x="6147" y="3586"/>
                    <a:pt x="4610" y="3052"/>
                  </a:cubicBezTo>
                  <a:cubicBezTo>
                    <a:pt x="3085" y="2518"/>
                    <a:pt x="1504" y="1"/>
                    <a:pt x="150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9"/>
            <p:cNvSpPr/>
            <p:nvPr/>
          </p:nvSpPr>
          <p:spPr>
            <a:xfrm>
              <a:off x="2476811" y="416011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15"/>
                  </a:cubicBezTo>
                  <a:cubicBezTo>
                    <a:pt x="0" y="654"/>
                    <a:pt x="153" y="840"/>
                    <a:pt x="338" y="840"/>
                  </a:cubicBezTo>
                  <a:cubicBezTo>
                    <a:pt x="524" y="840"/>
                    <a:pt x="676" y="654"/>
                    <a:pt x="676" y="415"/>
                  </a:cubicBezTo>
                  <a:cubicBezTo>
                    <a:pt x="676" y="186"/>
                    <a:pt x="524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9"/>
            <p:cNvSpPr/>
            <p:nvPr/>
          </p:nvSpPr>
          <p:spPr>
            <a:xfrm>
              <a:off x="2597601" y="416011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1" y="186"/>
                    <a:pt x="1" y="415"/>
                  </a:cubicBezTo>
                  <a:cubicBezTo>
                    <a:pt x="1" y="654"/>
                    <a:pt x="153" y="840"/>
                    <a:pt x="338" y="840"/>
                  </a:cubicBezTo>
                  <a:cubicBezTo>
                    <a:pt x="524" y="840"/>
                    <a:pt x="676" y="654"/>
                    <a:pt x="676" y="415"/>
                  </a:cubicBezTo>
                  <a:cubicBezTo>
                    <a:pt x="676" y="186"/>
                    <a:pt x="524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9"/>
            <p:cNvSpPr/>
            <p:nvPr/>
          </p:nvSpPr>
          <p:spPr>
            <a:xfrm>
              <a:off x="2570876" y="4120488"/>
              <a:ext cx="86374" cy="28147"/>
            </a:xfrm>
            <a:custGeom>
              <a:avLst/>
              <a:gdLst/>
              <a:ahLst/>
              <a:cxnLst/>
              <a:rect l="l" t="t" r="r" b="b"/>
              <a:pathLst>
                <a:path w="2369" h="772" extrusionOk="0">
                  <a:moveTo>
                    <a:pt x="1142" y="0"/>
                  </a:moveTo>
                  <a:cubicBezTo>
                    <a:pt x="585" y="0"/>
                    <a:pt x="1" y="573"/>
                    <a:pt x="80" y="652"/>
                  </a:cubicBezTo>
                  <a:cubicBezTo>
                    <a:pt x="118" y="690"/>
                    <a:pt x="157" y="701"/>
                    <a:pt x="188" y="701"/>
                  </a:cubicBezTo>
                  <a:cubicBezTo>
                    <a:pt x="227" y="701"/>
                    <a:pt x="254" y="684"/>
                    <a:pt x="254" y="684"/>
                  </a:cubicBezTo>
                  <a:cubicBezTo>
                    <a:pt x="531" y="390"/>
                    <a:pt x="843" y="289"/>
                    <a:pt x="1139" y="289"/>
                  </a:cubicBezTo>
                  <a:cubicBezTo>
                    <a:pt x="1789" y="289"/>
                    <a:pt x="2368" y="772"/>
                    <a:pt x="2368" y="772"/>
                  </a:cubicBezTo>
                  <a:cubicBezTo>
                    <a:pt x="2368" y="772"/>
                    <a:pt x="2129" y="205"/>
                    <a:pt x="1311" y="20"/>
                  </a:cubicBezTo>
                  <a:cubicBezTo>
                    <a:pt x="1255" y="6"/>
                    <a:pt x="1199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9"/>
            <p:cNvSpPr/>
            <p:nvPr/>
          </p:nvSpPr>
          <p:spPr>
            <a:xfrm>
              <a:off x="2438273" y="4120488"/>
              <a:ext cx="86410" cy="28147"/>
            </a:xfrm>
            <a:custGeom>
              <a:avLst/>
              <a:gdLst/>
              <a:ahLst/>
              <a:cxnLst/>
              <a:rect l="l" t="t" r="r" b="b"/>
              <a:pathLst>
                <a:path w="2370" h="772" extrusionOk="0">
                  <a:moveTo>
                    <a:pt x="1230" y="0"/>
                  </a:moveTo>
                  <a:cubicBezTo>
                    <a:pt x="1172" y="0"/>
                    <a:pt x="1114" y="6"/>
                    <a:pt x="1057" y="20"/>
                  </a:cubicBezTo>
                  <a:cubicBezTo>
                    <a:pt x="240" y="205"/>
                    <a:pt x="0" y="772"/>
                    <a:pt x="0" y="772"/>
                  </a:cubicBezTo>
                  <a:cubicBezTo>
                    <a:pt x="0" y="772"/>
                    <a:pt x="585" y="289"/>
                    <a:pt x="1234" y="289"/>
                  </a:cubicBezTo>
                  <a:cubicBezTo>
                    <a:pt x="1531" y="289"/>
                    <a:pt x="1841" y="390"/>
                    <a:pt x="2115" y="684"/>
                  </a:cubicBezTo>
                  <a:cubicBezTo>
                    <a:pt x="2115" y="684"/>
                    <a:pt x="2145" y="701"/>
                    <a:pt x="2187" y="701"/>
                  </a:cubicBezTo>
                  <a:cubicBezTo>
                    <a:pt x="2220" y="701"/>
                    <a:pt x="2261" y="690"/>
                    <a:pt x="2300" y="652"/>
                  </a:cubicBezTo>
                  <a:cubicBezTo>
                    <a:pt x="2369" y="573"/>
                    <a:pt x="1793" y="0"/>
                    <a:pt x="1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9"/>
            <p:cNvSpPr/>
            <p:nvPr/>
          </p:nvSpPr>
          <p:spPr>
            <a:xfrm>
              <a:off x="2464488" y="4210579"/>
              <a:ext cx="56878" cy="23881"/>
            </a:xfrm>
            <a:custGeom>
              <a:avLst/>
              <a:gdLst/>
              <a:ahLst/>
              <a:cxnLst/>
              <a:rect l="l" t="t" r="r" b="b"/>
              <a:pathLst>
                <a:path w="1560" h="655" extrusionOk="0">
                  <a:moveTo>
                    <a:pt x="785" y="1"/>
                  </a:moveTo>
                  <a:cubicBezTo>
                    <a:pt x="349" y="1"/>
                    <a:pt x="1" y="142"/>
                    <a:pt x="1" y="328"/>
                  </a:cubicBezTo>
                  <a:cubicBezTo>
                    <a:pt x="1" y="502"/>
                    <a:pt x="349" y="655"/>
                    <a:pt x="785" y="655"/>
                  </a:cubicBezTo>
                  <a:cubicBezTo>
                    <a:pt x="1210" y="655"/>
                    <a:pt x="1559" y="502"/>
                    <a:pt x="1559" y="328"/>
                  </a:cubicBezTo>
                  <a:cubicBezTo>
                    <a:pt x="1559" y="142"/>
                    <a:pt x="1210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9"/>
            <p:cNvSpPr/>
            <p:nvPr/>
          </p:nvSpPr>
          <p:spPr>
            <a:xfrm>
              <a:off x="2586079" y="4209011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0" y="142"/>
                    <a:pt x="0" y="316"/>
                  </a:cubicBezTo>
                  <a:cubicBezTo>
                    <a:pt x="0" y="501"/>
                    <a:pt x="349" y="643"/>
                    <a:pt x="785" y="643"/>
                  </a:cubicBezTo>
                  <a:cubicBezTo>
                    <a:pt x="1210" y="643"/>
                    <a:pt x="1570" y="501"/>
                    <a:pt x="1570" y="316"/>
                  </a:cubicBezTo>
                  <a:cubicBezTo>
                    <a:pt x="1570" y="142"/>
                    <a:pt x="1210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9"/>
            <p:cNvSpPr/>
            <p:nvPr/>
          </p:nvSpPr>
          <p:spPr>
            <a:xfrm>
              <a:off x="2549110" y="4172042"/>
              <a:ext cx="28658" cy="91150"/>
            </a:xfrm>
            <a:custGeom>
              <a:avLst/>
              <a:gdLst/>
              <a:ahLst/>
              <a:cxnLst/>
              <a:rect l="l" t="t" r="r" b="b"/>
              <a:pathLst>
                <a:path w="786" h="2500" extrusionOk="0">
                  <a:moveTo>
                    <a:pt x="328" y="1"/>
                  </a:moveTo>
                  <a:cubicBezTo>
                    <a:pt x="328" y="1"/>
                    <a:pt x="546" y="1559"/>
                    <a:pt x="589" y="1864"/>
                  </a:cubicBezTo>
                  <a:cubicBezTo>
                    <a:pt x="622" y="2158"/>
                    <a:pt x="1" y="2453"/>
                    <a:pt x="132" y="2496"/>
                  </a:cubicBezTo>
                  <a:cubicBezTo>
                    <a:pt x="142" y="2499"/>
                    <a:pt x="154" y="2500"/>
                    <a:pt x="167" y="2500"/>
                  </a:cubicBezTo>
                  <a:cubicBezTo>
                    <a:pt x="338" y="2500"/>
                    <a:pt x="786" y="2313"/>
                    <a:pt x="786" y="1940"/>
                  </a:cubicBezTo>
                  <a:cubicBezTo>
                    <a:pt x="786" y="1537"/>
                    <a:pt x="328" y="1"/>
                    <a:pt x="328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9"/>
            <p:cNvSpPr/>
            <p:nvPr/>
          </p:nvSpPr>
          <p:spPr>
            <a:xfrm>
              <a:off x="2532448" y="4288857"/>
              <a:ext cx="53669" cy="17537"/>
            </a:xfrm>
            <a:custGeom>
              <a:avLst/>
              <a:gdLst/>
              <a:ahLst/>
              <a:cxnLst/>
              <a:rect l="l" t="t" r="r" b="b"/>
              <a:pathLst>
                <a:path w="1472" h="481" extrusionOk="0">
                  <a:moveTo>
                    <a:pt x="1471" y="1"/>
                  </a:moveTo>
                  <a:cubicBezTo>
                    <a:pt x="1471" y="1"/>
                    <a:pt x="1018" y="155"/>
                    <a:pt x="737" y="155"/>
                  </a:cubicBezTo>
                  <a:cubicBezTo>
                    <a:pt x="720" y="155"/>
                    <a:pt x="703" y="154"/>
                    <a:pt x="687" y="153"/>
                  </a:cubicBezTo>
                  <a:cubicBezTo>
                    <a:pt x="404" y="14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4"/>
                    <a:pt x="393" y="480"/>
                    <a:pt x="654" y="480"/>
                  </a:cubicBezTo>
                  <a:cubicBezTo>
                    <a:pt x="658" y="480"/>
                    <a:pt x="663" y="480"/>
                    <a:pt x="667" y="480"/>
                  </a:cubicBezTo>
                  <a:cubicBezTo>
                    <a:pt x="1056" y="480"/>
                    <a:pt x="1471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9"/>
            <p:cNvSpPr/>
            <p:nvPr/>
          </p:nvSpPr>
          <p:spPr>
            <a:xfrm>
              <a:off x="2914286" y="4359187"/>
              <a:ext cx="767301" cy="996962"/>
            </a:xfrm>
            <a:custGeom>
              <a:avLst/>
              <a:gdLst/>
              <a:ahLst/>
              <a:cxnLst/>
              <a:rect l="l" t="t" r="r" b="b"/>
              <a:pathLst>
                <a:path w="21045" h="27344" extrusionOk="0">
                  <a:moveTo>
                    <a:pt x="11607" y="1"/>
                  </a:moveTo>
                  <a:cubicBezTo>
                    <a:pt x="1570" y="1"/>
                    <a:pt x="469" y="5308"/>
                    <a:pt x="469" y="5308"/>
                  </a:cubicBezTo>
                  <a:lnTo>
                    <a:pt x="0" y="15378"/>
                  </a:lnTo>
                  <a:lnTo>
                    <a:pt x="6158" y="27344"/>
                  </a:lnTo>
                  <a:lnTo>
                    <a:pt x="20227" y="27344"/>
                  </a:lnTo>
                  <a:cubicBezTo>
                    <a:pt x="20227" y="27344"/>
                    <a:pt x="21045" y="3924"/>
                    <a:pt x="20064" y="2867"/>
                  </a:cubicBezTo>
                  <a:cubicBezTo>
                    <a:pt x="19083" y="1821"/>
                    <a:pt x="14855" y="1"/>
                    <a:pt x="11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9"/>
            <p:cNvSpPr/>
            <p:nvPr/>
          </p:nvSpPr>
          <p:spPr>
            <a:xfrm>
              <a:off x="3236112" y="4359187"/>
              <a:ext cx="105333" cy="884921"/>
            </a:xfrm>
            <a:custGeom>
              <a:avLst/>
              <a:gdLst/>
              <a:ahLst/>
              <a:cxnLst/>
              <a:rect l="l" t="t" r="r" b="b"/>
              <a:pathLst>
                <a:path w="2889" h="24271" extrusionOk="0">
                  <a:moveTo>
                    <a:pt x="2366" y="1"/>
                  </a:moveTo>
                  <a:cubicBezTo>
                    <a:pt x="1516" y="11"/>
                    <a:pt x="731" y="66"/>
                    <a:pt x="1" y="153"/>
                  </a:cubicBezTo>
                  <a:lnTo>
                    <a:pt x="1298" y="24271"/>
                  </a:lnTo>
                  <a:lnTo>
                    <a:pt x="2889" y="24183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9"/>
            <p:cNvSpPr/>
            <p:nvPr/>
          </p:nvSpPr>
          <p:spPr>
            <a:xfrm>
              <a:off x="3071644" y="4386605"/>
              <a:ext cx="104130" cy="824907"/>
            </a:xfrm>
            <a:custGeom>
              <a:avLst/>
              <a:gdLst/>
              <a:ahLst/>
              <a:cxnLst/>
              <a:rect l="l" t="t" r="r" b="b"/>
              <a:pathLst>
                <a:path w="2856" h="22625" extrusionOk="0">
                  <a:moveTo>
                    <a:pt x="1558" y="1"/>
                  </a:moveTo>
                  <a:cubicBezTo>
                    <a:pt x="981" y="175"/>
                    <a:pt x="469" y="371"/>
                    <a:pt x="0" y="589"/>
                  </a:cubicBezTo>
                  <a:lnTo>
                    <a:pt x="1264" y="22625"/>
                  </a:lnTo>
                  <a:lnTo>
                    <a:pt x="2855" y="2262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9"/>
            <p:cNvSpPr/>
            <p:nvPr/>
          </p:nvSpPr>
          <p:spPr>
            <a:xfrm>
              <a:off x="3422893" y="4378255"/>
              <a:ext cx="112880" cy="977894"/>
            </a:xfrm>
            <a:custGeom>
              <a:avLst/>
              <a:gdLst/>
              <a:ahLst/>
              <a:cxnLst/>
              <a:rect l="l" t="t" r="r" b="b"/>
              <a:pathLst>
                <a:path w="3096" h="26821" extrusionOk="0">
                  <a:moveTo>
                    <a:pt x="1123" y="1"/>
                  </a:moveTo>
                  <a:lnTo>
                    <a:pt x="0" y="26821"/>
                  </a:lnTo>
                  <a:lnTo>
                    <a:pt x="578" y="26821"/>
                  </a:lnTo>
                  <a:lnTo>
                    <a:pt x="2016" y="26330"/>
                  </a:lnTo>
                  <a:lnTo>
                    <a:pt x="3095" y="655"/>
                  </a:lnTo>
                  <a:cubicBezTo>
                    <a:pt x="2485" y="415"/>
                    <a:pt x="1809" y="186"/>
                    <a:pt x="1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29"/>
            <p:cNvSpPr/>
            <p:nvPr/>
          </p:nvSpPr>
          <p:spPr>
            <a:xfrm>
              <a:off x="2929380" y="456142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1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6" y="3600"/>
                    <a:pt x="11052" y="3670"/>
                    <a:pt x="12221" y="3670"/>
                  </a:cubicBezTo>
                  <a:cubicBezTo>
                    <a:pt x="16412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75" y="665"/>
                  </a:cubicBezTo>
                  <a:lnTo>
                    <a:pt x="19802" y="415"/>
                  </a:lnTo>
                  <a:cubicBezTo>
                    <a:pt x="17260" y="1615"/>
                    <a:pt x="14532" y="2028"/>
                    <a:pt x="11979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29"/>
            <p:cNvSpPr/>
            <p:nvPr/>
          </p:nvSpPr>
          <p:spPr>
            <a:xfrm>
              <a:off x="2968319" y="4441439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97" y="0"/>
                  </a:moveTo>
                  <a:cubicBezTo>
                    <a:pt x="742" y="393"/>
                    <a:pt x="327" y="807"/>
                    <a:pt x="1" y="1199"/>
                  </a:cubicBezTo>
                  <a:cubicBezTo>
                    <a:pt x="1483" y="1919"/>
                    <a:pt x="3793" y="2714"/>
                    <a:pt x="7226" y="3106"/>
                  </a:cubicBezTo>
                  <a:cubicBezTo>
                    <a:pt x="8688" y="3277"/>
                    <a:pt x="10002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5" y="785"/>
                    <a:pt x="18582" y="611"/>
                  </a:cubicBezTo>
                  <a:cubicBezTo>
                    <a:pt x="18495" y="524"/>
                    <a:pt x="18375" y="415"/>
                    <a:pt x="18233" y="316"/>
                  </a:cubicBezTo>
                  <a:cubicBezTo>
                    <a:pt x="15831" y="1345"/>
                    <a:pt x="13287" y="1706"/>
                    <a:pt x="10897" y="1706"/>
                  </a:cubicBezTo>
                  <a:cubicBezTo>
                    <a:pt x="6651" y="1706"/>
                    <a:pt x="2894" y="565"/>
                    <a:pt x="1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9"/>
            <p:cNvSpPr/>
            <p:nvPr/>
          </p:nvSpPr>
          <p:spPr>
            <a:xfrm>
              <a:off x="2923437" y="4693337"/>
              <a:ext cx="734304" cy="133589"/>
            </a:xfrm>
            <a:custGeom>
              <a:avLst/>
              <a:gdLst/>
              <a:ahLst/>
              <a:cxnLst/>
              <a:rect l="l" t="t" r="r" b="b"/>
              <a:pathLst>
                <a:path w="20140" h="3664" extrusionOk="0">
                  <a:moveTo>
                    <a:pt x="44" y="1"/>
                  </a:moveTo>
                  <a:lnTo>
                    <a:pt x="0" y="829"/>
                  </a:lnTo>
                  <a:cubicBezTo>
                    <a:pt x="1275" y="1657"/>
                    <a:pt x="3858" y="2889"/>
                    <a:pt x="8457" y="3423"/>
                  </a:cubicBezTo>
                  <a:cubicBezTo>
                    <a:pt x="9918" y="3592"/>
                    <a:pt x="11231" y="3663"/>
                    <a:pt x="12407" y="3663"/>
                  </a:cubicBezTo>
                  <a:cubicBezTo>
                    <a:pt x="16385" y="3663"/>
                    <a:pt x="18788" y="2844"/>
                    <a:pt x="20042" y="2213"/>
                  </a:cubicBezTo>
                  <a:cubicBezTo>
                    <a:pt x="20085" y="1690"/>
                    <a:pt x="20118" y="1134"/>
                    <a:pt x="20140" y="568"/>
                  </a:cubicBezTo>
                  <a:lnTo>
                    <a:pt x="19965" y="404"/>
                  </a:lnTo>
                  <a:cubicBezTo>
                    <a:pt x="17418" y="1606"/>
                    <a:pt x="14685" y="2020"/>
                    <a:pt x="12129" y="2020"/>
                  </a:cubicBezTo>
                  <a:cubicBezTo>
                    <a:pt x="6482" y="2020"/>
                    <a:pt x="1700" y="1"/>
                    <a:pt x="1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9"/>
            <p:cNvSpPr/>
            <p:nvPr/>
          </p:nvSpPr>
          <p:spPr>
            <a:xfrm>
              <a:off x="3233961" y="4245945"/>
              <a:ext cx="199290" cy="217812"/>
            </a:xfrm>
            <a:custGeom>
              <a:avLst/>
              <a:gdLst/>
              <a:ahLst/>
              <a:cxnLst/>
              <a:rect l="l" t="t" r="r" b="b"/>
              <a:pathLst>
                <a:path w="5466" h="5974" extrusionOk="0">
                  <a:moveTo>
                    <a:pt x="659" y="1"/>
                  </a:moveTo>
                  <a:cubicBezTo>
                    <a:pt x="659" y="1"/>
                    <a:pt x="834" y="2235"/>
                    <a:pt x="627" y="3107"/>
                  </a:cubicBezTo>
                  <a:cubicBezTo>
                    <a:pt x="441" y="3913"/>
                    <a:pt x="234" y="4066"/>
                    <a:pt x="114" y="4458"/>
                  </a:cubicBezTo>
                  <a:cubicBezTo>
                    <a:pt x="1" y="4840"/>
                    <a:pt x="1098" y="5973"/>
                    <a:pt x="2306" y="5973"/>
                  </a:cubicBezTo>
                  <a:cubicBezTo>
                    <a:pt x="2375" y="5973"/>
                    <a:pt x="2443" y="5969"/>
                    <a:pt x="2512" y="5962"/>
                  </a:cubicBezTo>
                  <a:cubicBezTo>
                    <a:pt x="3787" y="5820"/>
                    <a:pt x="5465" y="4164"/>
                    <a:pt x="4779" y="3804"/>
                  </a:cubicBezTo>
                  <a:cubicBezTo>
                    <a:pt x="4103" y="3455"/>
                    <a:pt x="4441" y="1"/>
                    <a:pt x="444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29"/>
            <p:cNvSpPr/>
            <p:nvPr/>
          </p:nvSpPr>
          <p:spPr>
            <a:xfrm>
              <a:off x="3257988" y="4245945"/>
              <a:ext cx="137892" cy="113099"/>
            </a:xfrm>
            <a:custGeom>
              <a:avLst/>
              <a:gdLst/>
              <a:ahLst/>
              <a:cxnLst/>
              <a:rect l="l" t="t" r="r" b="b"/>
              <a:pathLst>
                <a:path w="3782" h="3102" extrusionOk="0">
                  <a:moveTo>
                    <a:pt x="0" y="1"/>
                  </a:moveTo>
                  <a:cubicBezTo>
                    <a:pt x="0" y="1"/>
                    <a:pt x="98" y="1254"/>
                    <a:pt x="66" y="2256"/>
                  </a:cubicBezTo>
                  <a:cubicBezTo>
                    <a:pt x="676" y="2692"/>
                    <a:pt x="1363" y="3041"/>
                    <a:pt x="1897" y="3096"/>
                  </a:cubicBezTo>
                  <a:cubicBezTo>
                    <a:pt x="1930" y="3100"/>
                    <a:pt x="1963" y="3102"/>
                    <a:pt x="1997" y="3102"/>
                  </a:cubicBezTo>
                  <a:cubicBezTo>
                    <a:pt x="2524" y="3102"/>
                    <a:pt x="3163" y="2638"/>
                    <a:pt x="3706" y="2137"/>
                  </a:cubicBezTo>
                  <a:cubicBezTo>
                    <a:pt x="3673" y="1112"/>
                    <a:pt x="3782" y="1"/>
                    <a:pt x="3782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29"/>
            <p:cNvSpPr/>
            <p:nvPr/>
          </p:nvSpPr>
          <p:spPr>
            <a:xfrm>
              <a:off x="3163413" y="3937207"/>
              <a:ext cx="314322" cy="369376"/>
            </a:xfrm>
            <a:custGeom>
              <a:avLst/>
              <a:gdLst/>
              <a:ahLst/>
              <a:cxnLst/>
              <a:rect l="l" t="t" r="r" b="b"/>
              <a:pathLst>
                <a:path w="8621" h="10131" extrusionOk="0">
                  <a:moveTo>
                    <a:pt x="1" y="1"/>
                  </a:moveTo>
                  <a:cubicBezTo>
                    <a:pt x="1" y="1"/>
                    <a:pt x="785" y="7074"/>
                    <a:pt x="1297" y="7935"/>
                  </a:cubicBezTo>
                  <a:cubicBezTo>
                    <a:pt x="1821" y="8806"/>
                    <a:pt x="3455" y="10016"/>
                    <a:pt x="4491" y="10125"/>
                  </a:cubicBezTo>
                  <a:cubicBezTo>
                    <a:pt x="4523" y="10129"/>
                    <a:pt x="4556" y="10131"/>
                    <a:pt x="4590" y="10131"/>
                  </a:cubicBezTo>
                  <a:cubicBezTo>
                    <a:pt x="5622" y="10131"/>
                    <a:pt x="7083" y="8388"/>
                    <a:pt x="7389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9"/>
            <p:cNvSpPr/>
            <p:nvPr/>
          </p:nvSpPr>
          <p:spPr>
            <a:xfrm>
              <a:off x="3089911" y="3747874"/>
              <a:ext cx="444265" cy="372548"/>
            </a:xfrm>
            <a:custGeom>
              <a:avLst/>
              <a:gdLst/>
              <a:ahLst/>
              <a:cxnLst/>
              <a:rect l="l" t="t" r="r" b="b"/>
              <a:pathLst>
                <a:path w="12185" h="10218" extrusionOk="0">
                  <a:moveTo>
                    <a:pt x="7919" y="0"/>
                  </a:moveTo>
                  <a:cubicBezTo>
                    <a:pt x="7656" y="0"/>
                    <a:pt x="7433" y="60"/>
                    <a:pt x="7313" y="202"/>
                  </a:cubicBezTo>
                  <a:cubicBezTo>
                    <a:pt x="7137" y="412"/>
                    <a:pt x="6779" y="495"/>
                    <a:pt x="6360" y="495"/>
                  </a:cubicBezTo>
                  <a:cubicBezTo>
                    <a:pt x="5821" y="495"/>
                    <a:pt x="5182" y="358"/>
                    <a:pt x="4697" y="181"/>
                  </a:cubicBezTo>
                  <a:cubicBezTo>
                    <a:pt x="4553" y="126"/>
                    <a:pt x="4388" y="101"/>
                    <a:pt x="4214" y="101"/>
                  </a:cubicBezTo>
                  <a:cubicBezTo>
                    <a:pt x="3351" y="101"/>
                    <a:pt x="2264" y="719"/>
                    <a:pt x="2354" y="1390"/>
                  </a:cubicBezTo>
                  <a:cubicBezTo>
                    <a:pt x="2474" y="2186"/>
                    <a:pt x="1777" y="2393"/>
                    <a:pt x="883" y="2774"/>
                  </a:cubicBezTo>
                  <a:cubicBezTo>
                    <a:pt x="0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1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12" y="8888"/>
                    <a:pt x="927" y="9063"/>
                    <a:pt x="1047" y="9597"/>
                  </a:cubicBezTo>
                  <a:cubicBezTo>
                    <a:pt x="1156" y="10141"/>
                    <a:pt x="2681" y="10218"/>
                    <a:pt x="268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30" y="7352"/>
                  </a:cubicBezTo>
                  <a:cubicBezTo>
                    <a:pt x="3191" y="7281"/>
                    <a:pt x="3222" y="6472"/>
                    <a:pt x="3439" y="6472"/>
                  </a:cubicBezTo>
                  <a:cubicBezTo>
                    <a:pt x="3457" y="6472"/>
                    <a:pt x="3477" y="6478"/>
                    <a:pt x="3499" y="6491"/>
                  </a:cubicBezTo>
                  <a:cubicBezTo>
                    <a:pt x="3570" y="6532"/>
                    <a:pt x="3647" y="6551"/>
                    <a:pt x="3727" y="6551"/>
                  </a:cubicBezTo>
                  <a:cubicBezTo>
                    <a:pt x="3964" y="6551"/>
                    <a:pt x="4235" y="6384"/>
                    <a:pt x="4512" y="6131"/>
                  </a:cubicBezTo>
                  <a:cubicBezTo>
                    <a:pt x="4639" y="6008"/>
                    <a:pt x="4786" y="5957"/>
                    <a:pt x="4932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3" y="6599"/>
                    <a:pt x="6399" y="6748"/>
                    <a:pt x="7017" y="6748"/>
                  </a:cubicBezTo>
                  <a:cubicBezTo>
                    <a:pt x="7260" y="6748"/>
                    <a:pt x="7497" y="6725"/>
                    <a:pt x="7694" y="6676"/>
                  </a:cubicBezTo>
                  <a:cubicBezTo>
                    <a:pt x="8058" y="6579"/>
                    <a:pt x="8457" y="6509"/>
                    <a:pt x="8764" y="6509"/>
                  </a:cubicBezTo>
                  <a:cubicBezTo>
                    <a:pt x="9045" y="6509"/>
                    <a:pt x="9249" y="6568"/>
                    <a:pt x="9275" y="6719"/>
                  </a:cubicBezTo>
                  <a:cubicBezTo>
                    <a:pt x="9318" y="7036"/>
                    <a:pt x="9754" y="7537"/>
                    <a:pt x="9929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09" y="9640"/>
                    <a:pt x="10866" y="9182"/>
                  </a:cubicBezTo>
                  <a:cubicBezTo>
                    <a:pt x="10822" y="8725"/>
                    <a:pt x="11367" y="7864"/>
                    <a:pt x="11520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1" y="5880"/>
                    <a:pt x="11509" y="5739"/>
                    <a:pt x="11847" y="4573"/>
                  </a:cubicBezTo>
                  <a:cubicBezTo>
                    <a:pt x="12185" y="3417"/>
                    <a:pt x="11509" y="1957"/>
                    <a:pt x="10572" y="1957"/>
                  </a:cubicBezTo>
                  <a:cubicBezTo>
                    <a:pt x="9634" y="1957"/>
                    <a:pt x="9929" y="1227"/>
                    <a:pt x="9613" y="704"/>
                  </a:cubicBezTo>
                  <a:cubicBezTo>
                    <a:pt x="9390" y="336"/>
                    <a:pt x="8543" y="0"/>
                    <a:pt x="7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9"/>
            <p:cNvSpPr/>
            <p:nvPr/>
          </p:nvSpPr>
          <p:spPr>
            <a:xfrm>
              <a:off x="3440357" y="4068825"/>
              <a:ext cx="84259" cy="92937"/>
            </a:xfrm>
            <a:custGeom>
              <a:avLst/>
              <a:gdLst/>
              <a:ahLst/>
              <a:cxnLst/>
              <a:rect l="l" t="t" r="r" b="b"/>
              <a:pathLst>
                <a:path w="2311" h="2549" extrusionOk="0">
                  <a:moveTo>
                    <a:pt x="1156" y="0"/>
                  </a:moveTo>
                  <a:cubicBezTo>
                    <a:pt x="592" y="0"/>
                    <a:pt x="426" y="532"/>
                    <a:pt x="426" y="532"/>
                  </a:cubicBezTo>
                  <a:lnTo>
                    <a:pt x="1" y="2548"/>
                  </a:lnTo>
                  <a:cubicBezTo>
                    <a:pt x="1984" y="2396"/>
                    <a:pt x="2311" y="292"/>
                    <a:pt x="1483" y="53"/>
                  </a:cubicBezTo>
                  <a:cubicBezTo>
                    <a:pt x="1361" y="16"/>
                    <a:pt x="1253" y="0"/>
                    <a:pt x="115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9"/>
            <p:cNvSpPr/>
            <p:nvPr/>
          </p:nvSpPr>
          <p:spPr>
            <a:xfrm>
              <a:off x="3126479" y="4074841"/>
              <a:ext cx="86629" cy="83384"/>
            </a:xfrm>
            <a:custGeom>
              <a:avLst/>
              <a:gdLst/>
              <a:ahLst/>
              <a:cxnLst/>
              <a:rect l="l" t="t" r="r" b="b"/>
              <a:pathLst>
                <a:path w="2376" h="2287" extrusionOk="0">
                  <a:moveTo>
                    <a:pt x="839" y="1"/>
                  </a:moveTo>
                  <a:cubicBezTo>
                    <a:pt x="765" y="1"/>
                    <a:pt x="692" y="10"/>
                    <a:pt x="621" y="29"/>
                  </a:cubicBezTo>
                  <a:cubicBezTo>
                    <a:pt x="0" y="204"/>
                    <a:pt x="469" y="2165"/>
                    <a:pt x="1330" y="2263"/>
                  </a:cubicBezTo>
                  <a:cubicBezTo>
                    <a:pt x="1469" y="2279"/>
                    <a:pt x="1590" y="2286"/>
                    <a:pt x="1696" y="2286"/>
                  </a:cubicBezTo>
                  <a:cubicBezTo>
                    <a:pt x="2239" y="2286"/>
                    <a:pt x="2376" y="2111"/>
                    <a:pt x="2376" y="2111"/>
                  </a:cubicBezTo>
                  <a:lnTo>
                    <a:pt x="2027" y="541"/>
                  </a:lnTo>
                  <a:cubicBezTo>
                    <a:pt x="2027" y="541"/>
                    <a:pt x="1418" y="1"/>
                    <a:pt x="839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9"/>
            <p:cNvSpPr/>
            <p:nvPr/>
          </p:nvSpPr>
          <p:spPr>
            <a:xfrm>
              <a:off x="3293645" y="4213569"/>
              <a:ext cx="63295" cy="14949"/>
            </a:xfrm>
            <a:custGeom>
              <a:avLst/>
              <a:gdLst/>
              <a:ahLst/>
              <a:cxnLst/>
              <a:rect l="l" t="t" r="r" b="b"/>
              <a:pathLst>
                <a:path w="1736" h="410" extrusionOk="0">
                  <a:moveTo>
                    <a:pt x="1702" y="0"/>
                  </a:moveTo>
                  <a:cubicBezTo>
                    <a:pt x="1627" y="0"/>
                    <a:pt x="1369" y="159"/>
                    <a:pt x="962" y="224"/>
                  </a:cubicBezTo>
                  <a:cubicBezTo>
                    <a:pt x="847" y="244"/>
                    <a:pt x="744" y="252"/>
                    <a:pt x="654" y="252"/>
                  </a:cubicBezTo>
                  <a:cubicBezTo>
                    <a:pt x="363" y="252"/>
                    <a:pt x="210" y="169"/>
                    <a:pt x="210" y="169"/>
                  </a:cubicBezTo>
                  <a:cubicBezTo>
                    <a:pt x="164" y="146"/>
                    <a:pt x="65" y="81"/>
                    <a:pt x="25" y="81"/>
                  </a:cubicBezTo>
                  <a:cubicBezTo>
                    <a:pt x="8" y="81"/>
                    <a:pt x="1" y="93"/>
                    <a:pt x="14" y="126"/>
                  </a:cubicBezTo>
                  <a:cubicBezTo>
                    <a:pt x="62" y="221"/>
                    <a:pt x="396" y="410"/>
                    <a:pt x="794" y="410"/>
                  </a:cubicBezTo>
                  <a:cubicBezTo>
                    <a:pt x="849" y="410"/>
                    <a:pt x="905" y="406"/>
                    <a:pt x="962" y="398"/>
                  </a:cubicBezTo>
                  <a:cubicBezTo>
                    <a:pt x="1420" y="344"/>
                    <a:pt x="1736" y="82"/>
                    <a:pt x="1725" y="17"/>
                  </a:cubicBezTo>
                  <a:cubicBezTo>
                    <a:pt x="1723" y="5"/>
                    <a:pt x="1716" y="0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9"/>
            <p:cNvSpPr/>
            <p:nvPr/>
          </p:nvSpPr>
          <p:spPr>
            <a:xfrm>
              <a:off x="3261160" y="410251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31" y="0"/>
                    <a:pt x="0" y="175"/>
                    <a:pt x="0" y="382"/>
                  </a:cubicBezTo>
                  <a:cubicBezTo>
                    <a:pt x="0" y="589"/>
                    <a:pt x="131" y="763"/>
                    <a:pt x="306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75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29"/>
            <p:cNvSpPr/>
            <p:nvPr/>
          </p:nvSpPr>
          <p:spPr>
            <a:xfrm>
              <a:off x="3370428" y="409773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42" y="1"/>
                    <a:pt x="0" y="175"/>
                    <a:pt x="0" y="382"/>
                  </a:cubicBezTo>
                  <a:cubicBezTo>
                    <a:pt x="0" y="600"/>
                    <a:pt x="142" y="763"/>
                    <a:pt x="306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29"/>
            <p:cNvSpPr/>
            <p:nvPr/>
          </p:nvSpPr>
          <p:spPr>
            <a:xfrm>
              <a:off x="2905937" y="3332056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42" y="1"/>
                    <a:pt x="1" y="164"/>
                    <a:pt x="1" y="382"/>
                  </a:cubicBezTo>
                  <a:cubicBezTo>
                    <a:pt x="1" y="589"/>
                    <a:pt x="142" y="764"/>
                    <a:pt x="306" y="764"/>
                  </a:cubicBezTo>
                  <a:cubicBezTo>
                    <a:pt x="480" y="764"/>
                    <a:pt x="611" y="589"/>
                    <a:pt x="611" y="382"/>
                  </a:cubicBezTo>
                  <a:cubicBezTo>
                    <a:pt x="611" y="164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9"/>
            <p:cNvSpPr/>
            <p:nvPr/>
          </p:nvSpPr>
          <p:spPr>
            <a:xfrm>
              <a:off x="3019982" y="3332056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1"/>
                  </a:moveTo>
                  <a:cubicBezTo>
                    <a:pt x="131" y="1"/>
                    <a:pt x="0" y="164"/>
                    <a:pt x="0" y="382"/>
                  </a:cubicBezTo>
                  <a:cubicBezTo>
                    <a:pt x="0" y="589"/>
                    <a:pt x="131" y="764"/>
                    <a:pt x="305" y="764"/>
                  </a:cubicBezTo>
                  <a:cubicBezTo>
                    <a:pt x="469" y="764"/>
                    <a:pt x="611" y="589"/>
                    <a:pt x="611" y="382"/>
                  </a:cubicBezTo>
                  <a:cubicBezTo>
                    <a:pt x="611" y="164"/>
                    <a:pt x="469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9"/>
            <p:cNvSpPr/>
            <p:nvPr/>
          </p:nvSpPr>
          <p:spPr>
            <a:xfrm>
              <a:off x="3218685" y="4065471"/>
              <a:ext cx="87796" cy="25267"/>
            </a:xfrm>
            <a:custGeom>
              <a:avLst/>
              <a:gdLst/>
              <a:ahLst/>
              <a:cxnLst/>
              <a:rect l="l" t="t" r="r" b="b"/>
              <a:pathLst>
                <a:path w="2408" h="693" extrusionOk="0">
                  <a:moveTo>
                    <a:pt x="1302" y="1"/>
                  </a:moveTo>
                  <a:cubicBezTo>
                    <a:pt x="1167" y="1"/>
                    <a:pt x="1041" y="15"/>
                    <a:pt x="926" y="46"/>
                  </a:cubicBezTo>
                  <a:cubicBezTo>
                    <a:pt x="488" y="151"/>
                    <a:pt x="1" y="693"/>
                    <a:pt x="225" y="693"/>
                  </a:cubicBezTo>
                  <a:cubicBezTo>
                    <a:pt x="236" y="693"/>
                    <a:pt x="247" y="692"/>
                    <a:pt x="261" y="689"/>
                  </a:cubicBezTo>
                  <a:cubicBezTo>
                    <a:pt x="501" y="657"/>
                    <a:pt x="512" y="341"/>
                    <a:pt x="1133" y="253"/>
                  </a:cubicBezTo>
                  <a:cubicBezTo>
                    <a:pt x="1174" y="249"/>
                    <a:pt x="1214" y="246"/>
                    <a:pt x="1253" y="246"/>
                  </a:cubicBezTo>
                  <a:cubicBezTo>
                    <a:pt x="1715" y="246"/>
                    <a:pt x="2064" y="553"/>
                    <a:pt x="2224" y="553"/>
                  </a:cubicBezTo>
                  <a:cubicBezTo>
                    <a:pt x="2235" y="553"/>
                    <a:pt x="2246" y="551"/>
                    <a:pt x="2255" y="548"/>
                  </a:cubicBezTo>
                  <a:cubicBezTo>
                    <a:pt x="2408" y="504"/>
                    <a:pt x="2288" y="188"/>
                    <a:pt x="1928" y="90"/>
                  </a:cubicBezTo>
                  <a:cubicBezTo>
                    <a:pt x="1709" y="32"/>
                    <a:pt x="1497" y="1"/>
                    <a:pt x="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9"/>
            <p:cNvSpPr/>
            <p:nvPr/>
          </p:nvSpPr>
          <p:spPr>
            <a:xfrm>
              <a:off x="3350157" y="4065471"/>
              <a:ext cx="88160" cy="25267"/>
            </a:xfrm>
            <a:custGeom>
              <a:avLst/>
              <a:gdLst/>
              <a:ahLst/>
              <a:cxnLst/>
              <a:rect l="l" t="t" r="r" b="b"/>
              <a:pathLst>
                <a:path w="2418" h="693" extrusionOk="0">
                  <a:moveTo>
                    <a:pt x="1116" y="1"/>
                  </a:moveTo>
                  <a:cubicBezTo>
                    <a:pt x="923" y="1"/>
                    <a:pt x="711" y="32"/>
                    <a:pt x="491" y="90"/>
                  </a:cubicBezTo>
                  <a:cubicBezTo>
                    <a:pt x="121" y="188"/>
                    <a:pt x="1" y="504"/>
                    <a:pt x="153" y="548"/>
                  </a:cubicBezTo>
                  <a:cubicBezTo>
                    <a:pt x="163" y="551"/>
                    <a:pt x="173" y="553"/>
                    <a:pt x="185" y="553"/>
                  </a:cubicBezTo>
                  <a:cubicBezTo>
                    <a:pt x="345" y="553"/>
                    <a:pt x="703" y="246"/>
                    <a:pt x="1166" y="246"/>
                  </a:cubicBezTo>
                  <a:cubicBezTo>
                    <a:pt x="1206" y="246"/>
                    <a:pt x="1246" y="249"/>
                    <a:pt x="1287" y="253"/>
                  </a:cubicBezTo>
                  <a:cubicBezTo>
                    <a:pt x="1908" y="341"/>
                    <a:pt x="1919" y="657"/>
                    <a:pt x="2159" y="689"/>
                  </a:cubicBezTo>
                  <a:cubicBezTo>
                    <a:pt x="2172" y="692"/>
                    <a:pt x="2184" y="693"/>
                    <a:pt x="2194" y="693"/>
                  </a:cubicBezTo>
                  <a:cubicBezTo>
                    <a:pt x="2418" y="693"/>
                    <a:pt x="1920" y="151"/>
                    <a:pt x="1483" y="46"/>
                  </a:cubicBezTo>
                  <a:cubicBezTo>
                    <a:pt x="1372" y="15"/>
                    <a:pt x="1248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9"/>
            <p:cNvSpPr/>
            <p:nvPr/>
          </p:nvSpPr>
          <p:spPr>
            <a:xfrm>
              <a:off x="3929094" y="4538385"/>
              <a:ext cx="17902" cy="6381"/>
            </a:xfrm>
            <a:custGeom>
              <a:avLst/>
              <a:gdLst/>
              <a:ahLst/>
              <a:cxnLst/>
              <a:rect l="l" t="t" r="r" b="b"/>
              <a:pathLst>
                <a:path w="491" h="175" extrusionOk="0">
                  <a:moveTo>
                    <a:pt x="491" y="1"/>
                  </a:moveTo>
                  <a:cubicBezTo>
                    <a:pt x="382" y="44"/>
                    <a:pt x="218" y="99"/>
                    <a:pt x="0" y="175"/>
                  </a:cubicBezTo>
                  <a:cubicBezTo>
                    <a:pt x="218" y="99"/>
                    <a:pt x="382" y="44"/>
                    <a:pt x="491" y="1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9"/>
            <p:cNvSpPr/>
            <p:nvPr/>
          </p:nvSpPr>
          <p:spPr>
            <a:xfrm>
              <a:off x="3717302" y="3830345"/>
              <a:ext cx="565057" cy="659233"/>
            </a:xfrm>
            <a:custGeom>
              <a:avLst/>
              <a:gdLst/>
              <a:ahLst/>
              <a:cxnLst/>
              <a:rect l="l" t="t" r="r" b="b"/>
              <a:pathLst>
                <a:path w="15498" h="18081" extrusionOk="0">
                  <a:moveTo>
                    <a:pt x="7673" y="0"/>
                  </a:moveTo>
                  <a:cubicBezTo>
                    <a:pt x="6256" y="0"/>
                    <a:pt x="3978" y="610"/>
                    <a:pt x="2616" y="2845"/>
                  </a:cubicBezTo>
                  <a:cubicBezTo>
                    <a:pt x="1" y="7149"/>
                    <a:pt x="1352" y="17579"/>
                    <a:pt x="1352" y="17579"/>
                  </a:cubicBezTo>
                  <a:lnTo>
                    <a:pt x="14179" y="18080"/>
                  </a:lnTo>
                  <a:cubicBezTo>
                    <a:pt x="14179" y="18080"/>
                    <a:pt x="15498" y="7847"/>
                    <a:pt x="12632" y="3030"/>
                  </a:cubicBezTo>
                  <a:cubicBezTo>
                    <a:pt x="11204" y="643"/>
                    <a:pt x="9449" y="0"/>
                    <a:pt x="7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9"/>
            <p:cNvSpPr/>
            <p:nvPr/>
          </p:nvSpPr>
          <p:spPr>
            <a:xfrm>
              <a:off x="3627503" y="4375776"/>
              <a:ext cx="772077" cy="927542"/>
            </a:xfrm>
            <a:custGeom>
              <a:avLst/>
              <a:gdLst/>
              <a:ahLst/>
              <a:cxnLst/>
              <a:rect l="l" t="t" r="r" b="b"/>
              <a:pathLst>
                <a:path w="21176" h="25440" extrusionOk="0">
                  <a:moveTo>
                    <a:pt x="10155" y="0"/>
                  </a:moveTo>
                  <a:cubicBezTo>
                    <a:pt x="8647" y="0"/>
                    <a:pt x="6321" y="157"/>
                    <a:pt x="4578" y="984"/>
                  </a:cubicBezTo>
                  <a:cubicBezTo>
                    <a:pt x="3008" y="1725"/>
                    <a:pt x="796" y="5496"/>
                    <a:pt x="1" y="6716"/>
                  </a:cubicBezTo>
                  <a:lnTo>
                    <a:pt x="1755" y="25439"/>
                  </a:lnTo>
                  <a:lnTo>
                    <a:pt x="19748" y="22257"/>
                  </a:lnTo>
                  <a:lnTo>
                    <a:pt x="21176" y="6782"/>
                  </a:lnTo>
                  <a:cubicBezTo>
                    <a:pt x="21176" y="6782"/>
                    <a:pt x="17361" y="2041"/>
                    <a:pt x="16217" y="1355"/>
                  </a:cubicBezTo>
                  <a:cubicBezTo>
                    <a:pt x="15073" y="668"/>
                    <a:pt x="11683" y="58"/>
                    <a:pt x="11683" y="58"/>
                  </a:cubicBezTo>
                  <a:cubicBezTo>
                    <a:pt x="11683" y="58"/>
                    <a:pt x="11070" y="0"/>
                    <a:pt x="10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9"/>
            <p:cNvSpPr/>
            <p:nvPr/>
          </p:nvSpPr>
          <p:spPr>
            <a:xfrm>
              <a:off x="3808451" y="4578344"/>
              <a:ext cx="380533" cy="326281"/>
            </a:xfrm>
            <a:custGeom>
              <a:avLst/>
              <a:gdLst/>
              <a:ahLst/>
              <a:cxnLst/>
              <a:rect l="l" t="t" r="r" b="b"/>
              <a:pathLst>
                <a:path w="10437" h="8949" extrusionOk="0">
                  <a:moveTo>
                    <a:pt x="7692" y="0"/>
                  </a:moveTo>
                  <a:cubicBezTo>
                    <a:pt x="6202" y="0"/>
                    <a:pt x="5020" y="2566"/>
                    <a:pt x="5020" y="2566"/>
                  </a:cubicBezTo>
                  <a:cubicBezTo>
                    <a:pt x="5020" y="2566"/>
                    <a:pt x="4726" y="2000"/>
                    <a:pt x="3549" y="1150"/>
                  </a:cubicBezTo>
                  <a:cubicBezTo>
                    <a:pt x="3299" y="970"/>
                    <a:pt x="2987" y="883"/>
                    <a:pt x="2657" y="883"/>
                  </a:cubicBezTo>
                  <a:cubicBezTo>
                    <a:pt x="1449" y="883"/>
                    <a:pt x="0" y="2045"/>
                    <a:pt x="454" y="4048"/>
                  </a:cubicBezTo>
                  <a:cubicBezTo>
                    <a:pt x="901" y="5977"/>
                    <a:pt x="3505" y="7939"/>
                    <a:pt x="4737" y="8767"/>
                  </a:cubicBezTo>
                  <a:cubicBezTo>
                    <a:pt x="4923" y="8888"/>
                    <a:pt x="5135" y="8948"/>
                    <a:pt x="5345" y="8948"/>
                  </a:cubicBezTo>
                  <a:cubicBezTo>
                    <a:pt x="5591" y="8948"/>
                    <a:pt x="5834" y="8866"/>
                    <a:pt x="6034" y="8702"/>
                  </a:cubicBezTo>
                  <a:cubicBezTo>
                    <a:pt x="8976" y="6326"/>
                    <a:pt x="10437" y="1814"/>
                    <a:pt x="8649" y="376"/>
                  </a:cubicBezTo>
                  <a:cubicBezTo>
                    <a:pt x="8322" y="110"/>
                    <a:pt x="8001" y="0"/>
                    <a:pt x="7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9"/>
            <p:cNvSpPr/>
            <p:nvPr/>
          </p:nvSpPr>
          <p:spPr>
            <a:xfrm>
              <a:off x="3902479" y="4241971"/>
              <a:ext cx="204249" cy="259304"/>
            </a:xfrm>
            <a:custGeom>
              <a:avLst/>
              <a:gdLst/>
              <a:ahLst/>
              <a:cxnLst/>
              <a:rect l="l" t="t" r="r" b="b"/>
              <a:pathLst>
                <a:path w="5602" h="7112" extrusionOk="0">
                  <a:moveTo>
                    <a:pt x="4436" y="1"/>
                  </a:moveTo>
                  <a:lnTo>
                    <a:pt x="1253" y="774"/>
                  </a:lnTo>
                  <a:cubicBezTo>
                    <a:pt x="1253" y="774"/>
                    <a:pt x="1188" y="2649"/>
                    <a:pt x="1014" y="3706"/>
                  </a:cubicBezTo>
                  <a:cubicBezTo>
                    <a:pt x="839" y="4763"/>
                    <a:pt x="0" y="5003"/>
                    <a:pt x="0" y="5003"/>
                  </a:cubicBezTo>
                  <a:cubicBezTo>
                    <a:pt x="0" y="5003"/>
                    <a:pt x="578" y="6856"/>
                    <a:pt x="2376" y="7095"/>
                  </a:cubicBezTo>
                  <a:cubicBezTo>
                    <a:pt x="2458" y="7106"/>
                    <a:pt x="2539" y="7111"/>
                    <a:pt x="2620" y="7111"/>
                  </a:cubicBezTo>
                  <a:cubicBezTo>
                    <a:pt x="4301" y="7111"/>
                    <a:pt x="5602" y="4828"/>
                    <a:pt x="5602" y="4828"/>
                  </a:cubicBezTo>
                  <a:cubicBezTo>
                    <a:pt x="5602" y="4828"/>
                    <a:pt x="5068" y="4567"/>
                    <a:pt x="4719" y="4011"/>
                  </a:cubicBezTo>
                  <a:cubicBezTo>
                    <a:pt x="4370" y="3455"/>
                    <a:pt x="4436" y="1"/>
                    <a:pt x="443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9"/>
            <p:cNvSpPr/>
            <p:nvPr/>
          </p:nvSpPr>
          <p:spPr>
            <a:xfrm>
              <a:off x="3942985" y="4241971"/>
              <a:ext cx="124000" cy="133589"/>
            </a:xfrm>
            <a:custGeom>
              <a:avLst/>
              <a:gdLst/>
              <a:ahLst/>
              <a:cxnLst/>
              <a:rect l="l" t="t" r="r" b="b"/>
              <a:pathLst>
                <a:path w="3401" h="3664" extrusionOk="0">
                  <a:moveTo>
                    <a:pt x="3325" y="1"/>
                  </a:moveTo>
                  <a:lnTo>
                    <a:pt x="142" y="774"/>
                  </a:lnTo>
                  <a:cubicBezTo>
                    <a:pt x="142" y="774"/>
                    <a:pt x="110" y="1930"/>
                    <a:pt x="1" y="2932"/>
                  </a:cubicBezTo>
                  <a:cubicBezTo>
                    <a:pt x="480" y="3368"/>
                    <a:pt x="1036" y="3641"/>
                    <a:pt x="1701" y="3662"/>
                  </a:cubicBezTo>
                  <a:cubicBezTo>
                    <a:pt x="1727" y="3663"/>
                    <a:pt x="1754" y="3664"/>
                    <a:pt x="1780" y="3664"/>
                  </a:cubicBezTo>
                  <a:cubicBezTo>
                    <a:pt x="2430" y="3664"/>
                    <a:pt x="2961" y="3406"/>
                    <a:pt x="3401" y="2987"/>
                  </a:cubicBezTo>
                  <a:cubicBezTo>
                    <a:pt x="3292" y="1777"/>
                    <a:pt x="3325" y="1"/>
                    <a:pt x="3325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9"/>
            <p:cNvSpPr/>
            <p:nvPr/>
          </p:nvSpPr>
          <p:spPr>
            <a:xfrm>
              <a:off x="3855993" y="4077867"/>
              <a:ext cx="287305" cy="245667"/>
            </a:xfrm>
            <a:custGeom>
              <a:avLst/>
              <a:gdLst/>
              <a:ahLst/>
              <a:cxnLst/>
              <a:rect l="l" t="t" r="r" b="b"/>
              <a:pathLst>
                <a:path w="7880" h="6738" extrusionOk="0">
                  <a:moveTo>
                    <a:pt x="7879" y="1"/>
                  </a:moveTo>
                  <a:lnTo>
                    <a:pt x="0" y="12"/>
                  </a:lnTo>
                  <a:cubicBezTo>
                    <a:pt x="0" y="12"/>
                    <a:pt x="534" y="6616"/>
                    <a:pt x="4087" y="6736"/>
                  </a:cubicBezTo>
                  <a:cubicBezTo>
                    <a:pt x="4118" y="6737"/>
                    <a:pt x="4148" y="6737"/>
                    <a:pt x="4179" y="6737"/>
                  </a:cubicBezTo>
                  <a:cubicBezTo>
                    <a:pt x="7644" y="6737"/>
                    <a:pt x="7879" y="1"/>
                    <a:pt x="7879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29"/>
            <p:cNvSpPr/>
            <p:nvPr/>
          </p:nvSpPr>
          <p:spPr>
            <a:xfrm>
              <a:off x="3876629" y="4062992"/>
              <a:ext cx="102781" cy="31647"/>
            </a:xfrm>
            <a:custGeom>
              <a:avLst/>
              <a:gdLst/>
              <a:ahLst/>
              <a:cxnLst/>
              <a:rect l="l" t="t" r="r" b="b"/>
              <a:pathLst>
                <a:path w="2819" h="868" extrusionOk="0">
                  <a:moveTo>
                    <a:pt x="1469" y="1"/>
                  </a:moveTo>
                  <a:cubicBezTo>
                    <a:pt x="1437" y="1"/>
                    <a:pt x="1406" y="2"/>
                    <a:pt x="1374" y="5"/>
                  </a:cubicBezTo>
                  <a:cubicBezTo>
                    <a:pt x="655" y="82"/>
                    <a:pt x="1" y="594"/>
                    <a:pt x="1" y="594"/>
                  </a:cubicBezTo>
                  <a:cubicBezTo>
                    <a:pt x="1" y="594"/>
                    <a:pt x="606" y="283"/>
                    <a:pt x="1275" y="283"/>
                  </a:cubicBezTo>
                  <a:cubicBezTo>
                    <a:pt x="1704" y="283"/>
                    <a:pt x="2160" y="412"/>
                    <a:pt x="2496" y="834"/>
                  </a:cubicBezTo>
                  <a:cubicBezTo>
                    <a:pt x="2496" y="834"/>
                    <a:pt x="2540" y="868"/>
                    <a:pt x="2605" y="868"/>
                  </a:cubicBezTo>
                  <a:cubicBezTo>
                    <a:pt x="2637" y="868"/>
                    <a:pt x="2674" y="859"/>
                    <a:pt x="2714" y="834"/>
                  </a:cubicBezTo>
                  <a:cubicBezTo>
                    <a:pt x="2819" y="771"/>
                    <a:pt x="2165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29"/>
            <p:cNvSpPr/>
            <p:nvPr/>
          </p:nvSpPr>
          <p:spPr>
            <a:xfrm>
              <a:off x="4039712" y="4066966"/>
              <a:ext cx="100411" cy="31246"/>
            </a:xfrm>
            <a:custGeom>
              <a:avLst/>
              <a:gdLst/>
              <a:ahLst/>
              <a:cxnLst/>
              <a:rect l="l" t="t" r="r" b="b"/>
              <a:pathLst>
                <a:path w="2754" h="857" extrusionOk="0">
                  <a:moveTo>
                    <a:pt x="1318" y="0"/>
                  </a:moveTo>
                  <a:cubicBezTo>
                    <a:pt x="634" y="0"/>
                    <a:pt x="1" y="760"/>
                    <a:pt x="105" y="823"/>
                  </a:cubicBezTo>
                  <a:cubicBezTo>
                    <a:pt x="141" y="848"/>
                    <a:pt x="176" y="857"/>
                    <a:pt x="207" y="857"/>
                  </a:cubicBezTo>
                  <a:cubicBezTo>
                    <a:pt x="268" y="857"/>
                    <a:pt x="312" y="823"/>
                    <a:pt x="312" y="823"/>
                  </a:cubicBezTo>
                  <a:cubicBezTo>
                    <a:pt x="645" y="404"/>
                    <a:pt x="1092" y="277"/>
                    <a:pt x="1513" y="277"/>
                  </a:cubicBezTo>
                  <a:cubicBezTo>
                    <a:pt x="2165" y="277"/>
                    <a:pt x="2753" y="583"/>
                    <a:pt x="2753" y="583"/>
                  </a:cubicBezTo>
                  <a:cubicBezTo>
                    <a:pt x="2753" y="583"/>
                    <a:pt x="2121" y="82"/>
                    <a:pt x="1413" y="5"/>
                  </a:cubicBezTo>
                  <a:cubicBezTo>
                    <a:pt x="1381" y="2"/>
                    <a:pt x="1350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9"/>
            <p:cNvSpPr/>
            <p:nvPr/>
          </p:nvSpPr>
          <p:spPr>
            <a:xfrm>
              <a:off x="3998622" y="4116405"/>
              <a:ext cx="36606" cy="86848"/>
            </a:xfrm>
            <a:custGeom>
              <a:avLst/>
              <a:gdLst/>
              <a:ahLst/>
              <a:cxnLst/>
              <a:rect l="l" t="t" r="r" b="b"/>
              <a:pathLst>
                <a:path w="1004" h="2382" extrusionOk="0">
                  <a:moveTo>
                    <a:pt x="426" y="1"/>
                  </a:moveTo>
                  <a:cubicBezTo>
                    <a:pt x="425" y="1"/>
                    <a:pt x="349" y="1102"/>
                    <a:pt x="491" y="1418"/>
                  </a:cubicBezTo>
                  <a:cubicBezTo>
                    <a:pt x="622" y="1734"/>
                    <a:pt x="665" y="1799"/>
                    <a:pt x="676" y="2006"/>
                  </a:cubicBezTo>
                  <a:cubicBezTo>
                    <a:pt x="685" y="2172"/>
                    <a:pt x="396" y="2339"/>
                    <a:pt x="136" y="2339"/>
                  </a:cubicBezTo>
                  <a:cubicBezTo>
                    <a:pt x="89" y="2339"/>
                    <a:pt x="43" y="2334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200" y="2382"/>
                    <a:pt x="407" y="2382"/>
                  </a:cubicBezTo>
                  <a:cubicBezTo>
                    <a:pt x="565" y="2382"/>
                    <a:pt x="727" y="2347"/>
                    <a:pt x="807" y="2224"/>
                  </a:cubicBezTo>
                  <a:cubicBezTo>
                    <a:pt x="1003" y="1941"/>
                    <a:pt x="643" y="1407"/>
                    <a:pt x="578" y="1221"/>
                  </a:cubicBezTo>
                  <a:cubicBezTo>
                    <a:pt x="513" y="1025"/>
                    <a:pt x="426" y="1"/>
                    <a:pt x="426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9"/>
            <p:cNvSpPr/>
            <p:nvPr/>
          </p:nvSpPr>
          <p:spPr>
            <a:xfrm>
              <a:off x="3902479" y="4139046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796" y="1"/>
                  </a:moveTo>
                  <a:cubicBezTo>
                    <a:pt x="360" y="1"/>
                    <a:pt x="0" y="143"/>
                    <a:pt x="0" y="328"/>
                  </a:cubicBezTo>
                  <a:cubicBezTo>
                    <a:pt x="0" y="513"/>
                    <a:pt x="360" y="655"/>
                    <a:pt x="796" y="655"/>
                  </a:cubicBezTo>
                  <a:cubicBezTo>
                    <a:pt x="1243" y="655"/>
                    <a:pt x="1602" y="513"/>
                    <a:pt x="1602" y="328"/>
                  </a:cubicBezTo>
                  <a:cubicBezTo>
                    <a:pt x="1602" y="143"/>
                    <a:pt x="1243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9"/>
            <p:cNvSpPr/>
            <p:nvPr/>
          </p:nvSpPr>
          <p:spPr>
            <a:xfrm>
              <a:off x="4050686" y="4141452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3"/>
                    <a:pt x="349" y="654"/>
                    <a:pt x="785" y="654"/>
                  </a:cubicBezTo>
                  <a:cubicBezTo>
                    <a:pt x="1221" y="654"/>
                    <a:pt x="1569" y="513"/>
                    <a:pt x="1569" y="327"/>
                  </a:cubicBezTo>
                  <a:cubicBezTo>
                    <a:pt x="1569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9"/>
            <p:cNvSpPr/>
            <p:nvPr/>
          </p:nvSpPr>
          <p:spPr>
            <a:xfrm>
              <a:off x="3975981" y="4227679"/>
              <a:ext cx="74743" cy="26361"/>
            </a:xfrm>
            <a:custGeom>
              <a:avLst/>
              <a:gdLst/>
              <a:ahLst/>
              <a:cxnLst/>
              <a:rect l="l" t="t" r="r" b="b"/>
              <a:pathLst>
                <a:path w="2050" h="723" extrusionOk="0">
                  <a:moveTo>
                    <a:pt x="2049" y="0"/>
                  </a:moveTo>
                  <a:lnTo>
                    <a:pt x="2049" y="0"/>
                  </a:lnTo>
                  <a:cubicBezTo>
                    <a:pt x="2049" y="0"/>
                    <a:pt x="1482" y="316"/>
                    <a:pt x="894" y="338"/>
                  </a:cubicBezTo>
                  <a:cubicBezTo>
                    <a:pt x="867" y="339"/>
                    <a:pt x="841" y="340"/>
                    <a:pt x="815" y="340"/>
                  </a:cubicBezTo>
                  <a:cubicBezTo>
                    <a:pt x="278" y="340"/>
                    <a:pt x="0" y="131"/>
                    <a:pt x="0" y="131"/>
                  </a:cubicBezTo>
                  <a:lnTo>
                    <a:pt x="0" y="131"/>
                  </a:lnTo>
                  <a:cubicBezTo>
                    <a:pt x="0" y="131"/>
                    <a:pt x="452" y="723"/>
                    <a:pt x="989" y="723"/>
                  </a:cubicBezTo>
                  <a:cubicBezTo>
                    <a:pt x="1011" y="723"/>
                    <a:pt x="1034" y="722"/>
                    <a:pt x="1057" y="720"/>
                  </a:cubicBezTo>
                  <a:cubicBezTo>
                    <a:pt x="1613" y="665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9"/>
            <p:cNvSpPr/>
            <p:nvPr/>
          </p:nvSpPr>
          <p:spPr>
            <a:xfrm>
              <a:off x="3896901" y="5201543"/>
              <a:ext cx="17136" cy="12360"/>
            </a:xfrm>
            <a:custGeom>
              <a:avLst/>
              <a:gdLst/>
              <a:ahLst/>
              <a:cxnLst/>
              <a:rect l="l" t="t" r="r" b="b"/>
              <a:pathLst>
                <a:path w="470" h="339" extrusionOk="0">
                  <a:moveTo>
                    <a:pt x="1" y="1"/>
                  </a:moveTo>
                  <a:cubicBezTo>
                    <a:pt x="153" y="110"/>
                    <a:pt x="317" y="218"/>
                    <a:pt x="469" y="338"/>
                  </a:cubicBezTo>
                  <a:cubicBezTo>
                    <a:pt x="317" y="218"/>
                    <a:pt x="153" y="110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9"/>
            <p:cNvSpPr/>
            <p:nvPr/>
          </p:nvSpPr>
          <p:spPr>
            <a:xfrm>
              <a:off x="3892526" y="5198772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0"/>
                  </a:moveTo>
                  <a:cubicBezTo>
                    <a:pt x="44" y="22"/>
                    <a:pt x="77" y="55"/>
                    <a:pt x="121" y="77"/>
                  </a:cubicBezTo>
                  <a:cubicBezTo>
                    <a:pt x="77" y="55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9"/>
            <p:cNvSpPr/>
            <p:nvPr/>
          </p:nvSpPr>
          <p:spPr>
            <a:xfrm>
              <a:off x="2538391" y="4997699"/>
              <a:ext cx="803068" cy="371163"/>
            </a:xfrm>
            <a:custGeom>
              <a:avLst/>
              <a:gdLst/>
              <a:ahLst/>
              <a:cxnLst/>
              <a:rect l="l" t="t" r="r" b="b"/>
              <a:pathLst>
                <a:path w="22026" h="10180" extrusionOk="0">
                  <a:moveTo>
                    <a:pt x="8207" y="1"/>
                  </a:moveTo>
                  <a:lnTo>
                    <a:pt x="1635" y="4415"/>
                  </a:lnTo>
                  <a:lnTo>
                    <a:pt x="197" y="7215"/>
                  </a:lnTo>
                  <a:lnTo>
                    <a:pt x="1" y="10180"/>
                  </a:lnTo>
                  <a:lnTo>
                    <a:pt x="22026" y="10180"/>
                  </a:lnTo>
                  <a:cubicBezTo>
                    <a:pt x="21644" y="7281"/>
                    <a:pt x="21241" y="4622"/>
                    <a:pt x="20958" y="4055"/>
                  </a:cubicBezTo>
                  <a:cubicBezTo>
                    <a:pt x="20282" y="2704"/>
                    <a:pt x="14125" y="284"/>
                    <a:pt x="14125" y="284"/>
                  </a:cubicBezTo>
                  <a:lnTo>
                    <a:pt x="8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9"/>
            <p:cNvSpPr/>
            <p:nvPr/>
          </p:nvSpPr>
          <p:spPr>
            <a:xfrm>
              <a:off x="2802611" y="4997699"/>
              <a:ext cx="315160" cy="112370"/>
            </a:xfrm>
            <a:custGeom>
              <a:avLst/>
              <a:gdLst/>
              <a:ahLst/>
              <a:cxnLst/>
              <a:rect l="l" t="t" r="r" b="b"/>
              <a:pathLst>
                <a:path w="8644" h="3082" extrusionOk="0">
                  <a:moveTo>
                    <a:pt x="960" y="1"/>
                  </a:moveTo>
                  <a:lnTo>
                    <a:pt x="12" y="633"/>
                  </a:lnTo>
                  <a:cubicBezTo>
                    <a:pt x="1" y="1145"/>
                    <a:pt x="164" y="2311"/>
                    <a:pt x="1767" y="2758"/>
                  </a:cubicBezTo>
                  <a:cubicBezTo>
                    <a:pt x="2556" y="2980"/>
                    <a:pt x="3357" y="3081"/>
                    <a:pt x="4117" y="3081"/>
                  </a:cubicBezTo>
                  <a:cubicBezTo>
                    <a:pt x="5371" y="3081"/>
                    <a:pt x="6511" y="2805"/>
                    <a:pt x="7292" y="2344"/>
                  </a:cubicBezTo>
                  <a:cubicBezTo>
                    <a:pt x="8044" y="1897"/>
                    <a:pt x="8436" y="1374"/>
                    <a:pt x="8643" y="1025"/>
                  </a:cubicBezTo>
                  <a:cubicBezTo>
                    <a:pt x="7630" y="578"/>
                    <a:pt x="6878" y="284"/>
                    <a:pt x="6878" y="284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29"/>
            <p:cNvSpPr/>
            <p:nvPr/>
          </p:nvSpPr>
          <p:spPr>
            <a:xfrm>
              <a:off x="2827659" y="486856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62" y="1"/>
                  </a:moveTo>
                  <a:lnTo>
                    <a:pt x="1" y="4306"/>
                  </a:lnTo>
                  <a:cubicBezTo>
                    <a:pt x="1" y="4306"/>
                    <a:pt x="1080" y="5744"/>
                    <a:pt x="2834" y="5984"/>
                  </a:cubicBezTo>
                  <a:cubicBezTo>
                    <a:pt x="2913" y="5995"/>
                    <a:pt x="2998" y="6001"/>
                    <a:pt x="3087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7" y="121"/>
                    <a:pt x="5657" y="121"/>
                  </a:cubicBezTo>
                  <a:lnTo>
                    <a:pt x="862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29"/>
            <p:cNvSpPr/>
            <p:nvPr/>
          </p:nvSpPr>
          <p:spPr>
            <a:xfrm>
              <a:off x="2849498" y="4868560"/>
              <a:ext cx="194769" cy="95635"/>
            </a:xfrm>
            <a:custGeom>
              <a:avLst/>
              <a:gdLst/>
              <a:ahLst/>
              <a:cxnLst/>
              <a:rect l="l" t="t" r="r" b="b"/>
              <a:pathLst>
                <a:path w="5342" h="2623" extrusionOk="0">
                  <a:moveTo>
                    <a:pt x="263" y="1"/>
                  </a:moveTo>
                  <a:lnTo>
                    <a:pt x="1" y="1309"/>
                  </a:lnTo>
                  <a:cubicBezTo>
                    <a:pt x="669" y="2048"/>
                    <a:pt x="2072" y="2623"/>
                    <a:pt x="2942" y="2623"/>
                  </a:cubicBezTo>
                  <a:cubicBezTo>
                    <a:pt x="2996" y="2623"/>
                    <a:pt x="3047" y="2621"/>
                    <a:pt x="3096" y="2616"/>
                  </a:cubicBezTo>
                  <a:cubicBezTo>
                    <a:pt x="3750" y="2562"/>
                    <a:pt x="4687" y="1952"/>
                    <a:pt x="5341" y="1156"/>
                  </a:cubicBezTo>
                  <a:cubicBezTo>
                    <a:pt x="5178" y="557"/>
                    <a:pt x="5058" y="121"/>
                    <a:pt x="5058" y="121"/>
                  </a:cubicBezTo>
                  <a:lnTo>
                    <a:pt x="263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9"/>
            <p:cNvSpPr/>
            <p:nvPr/>
          </p:nvSpPr>
          <p:spPr>
            <a:xfrm>
              <a:off x="2795465" y="4520301"/>
              <a:ext cx="296857" cy="406565"/>
            </a:xfrm>
            <a:custGeom>
              <a:avLst/>
              <a:gdLst/>
              <a:ahLst/>
              <a:cxnLst/>
              <a:rect l="l" t="t" r="r" b="b"/>
              <a:pathLst>
                <a:path w="8142" h="11151" extrusionOk="0">
                  <a:moveTo>
                    <a:pt x="2671" y="0"/>
                  </a:moveTo>
                  <a:cubicBezTo>
                    <a:pt x="2444" y="0"/>
                    <a:pt x="2235" y="53"/>
                    <a:pt x="2050" y="170"/>
                  </a:cubicBezTo>
                  <a:cubicBezTo>
                    <a:pt x="197" y="1325"/>
                    <a:pt x="1" y="3886"/>
                    <a:pt x="1" y="3886"/>
                  </a:cubicBezTo>
                  <a:cubicBezTo>
                    <a:pt x="1" y="3886"/>
                    <a:pt x="742" y="8943"/>
                    <a:pt x="1428" y="9760"/>
                  </a:cubicBezTo>
                  <a:cubicBezTo>
                    <a:pt x="2077" y="10543"/>
                    <a:pt x="3534" y="11150"/>
                    <a:pt x="4437" y="11150"/>
                  </a:cubicBezTo>
                  <a:cubicBezTo>
                    <a:pt x="4490" y="11150"/>
                    <a:pt x="4540" y="11148"/>
                    <a:pt x="4589" y="11144"/>
                  </a:cubicBezTo>
                  <a:cubicBezTo>
                    <a:pt x="5472" y="11068"/>
                    <a:pt x="6856" y="9978"/>
                    <a:pt x="7401" y="8812"/>
                  </a:cubicBezTo>
                  <a:cubicBezTo>
                    <a:pt x="7946" y="7635"/>
                    <a:pt x="8142" y="4246"/>
                    <a:pt x="8142" y="4246"/>
                  </a:cubicBezTo>
                  <a:cubicBezTo>
                    <a:pt x="8142" y="4246"/>
                    <a:pt x="4709" y="0"/>
                    <a:pt x="2671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9"/>
            <p:cNvSpPr/>
            <p:nvPr/>
          </p:nvSpPr>
          <p:spPr>
            <a:xfrm>
              <a:off x="2750183" y="442310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0" y="0"/>
                  </a:moveTo>
                  <a:cubicBezTo>
                    <a:pt x="4844" y="0"/>
                    <a:pt x="4809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1" y="2748"/>
                    <a:pt x="306" y="4536"/>
                  </a:cubicBezTo>
                  <a:cubicBezTo>
                    <a:pt x="0" y="6323"/>
                    <a:pt x="1613" y="8742"/>
                    <a:pt x="1613" y="8742"/>
                  </a:cubicBezTo>
                  <a:lnTo>
                    <a:pt x="1711" y="6944"/>
                  </a:lnTo>
                  <a:cubicBezTo>
                    <a:pt x="1711" y="6944"/>
                    <a:pt x="3651" y="4536"/>
                    <a:pt x="3902" y="3468"/>
                  </a:cubicBezTo>
                  <a:cubicBezTo>
                    <a:pt x="3902" y="3468"/>
                    <a:pt x="4894" y="5517"/>
                    <a:pt x="5929" y="5920"/>
                  </a:cubicBezTo>
                  <a:cubicBezTo>
                    <a:pt x="6100" y="5988"/>
                    <a:pt x="6248" y="6016"/>
                    <a:pt x="6374" y="6016"/>
                  </a:cubicBezTo>
                  <a:cubicBezTo>
                    <a:pt x="7021" y="6016"/>
                    <a:pt x="7128" y="5277"/>
                    <a:pt x="7128" y="5277"/>
                  </a:cubicBezTo>
                  <a:cubicBezTo>
                    <a:pt x="7128" y="5277"/>
                    <a:pt x="8130" y="6694"/>
                    <a:pt x="857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24" y="8067"/>
                    <a:pt x="9983" y="7260"/>
                  </a:cubicBezTo>
                  <a:cubicBezTo>
                    <a:pt x="10277" y="5244"/>
                    <a:pt x="11160" y="4656"/>
                    <a:pt x="11542" y="4536"/>
                  </a:cubicBezTo>
                  <a:cubicBezTo>
                    <a:pt x="11934" y="4416"/>
                    <a:pt x="12479" y="3762"/>
                    <a:pt x="12065" y="2988"/>
                  </a:cubicBezTo>
                  <a:cubicBezTo>
                    <a:pt x="11661" y="2214"/>
                    <a:pt x="10604" y="2487"/>
                    <a:pt x="10550" y="2323"/>
                  </a:cubicBezTo>
                  <a:cubicBezTo>
                    <a:pt x="10495" y="2171"/>
                    <a:pt x="11291" y="1822"/>
                    <a:pt x="11193" y="1375"/>
                  </a:cubicBezTo>
                  <a:cubicBezTo>
                    <a:pt x="11117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3" y="623"/>
                  </a:cubicBezTo>
                  <a:cubicBezTo>
                    <a:pt x="8096" y="623"/>
                    <a:pt x="6092" y="0"/>
                    <a:pt x="4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9"/>
            <p:cNvSpPr/>
            <p:nvPr/>
          </p:nvSpPr>
          <p:spPr>
            <a:xfrm>
              <a:off x="2751240" y="4675180"/>
              <a:ext cx="66540" cy="109599"/>
            </a:xfrm>
            <a:custGeom>
              <a:avLst/>
              <a:gdLst/>
              <a:ahLst/>
              <a:cxnLst/>
              <a:rect l="l" t="t" r="r" b="b"/>
              <a:pathLst>
                <a:path w="1825" h="3006" extrusionOk="0">
                  <a:moveTo>
                    <a:pt x="1026" y="0"/>
                  </a:moveTo>
                  <a:cubicBezTo>
                    <a:pt x="494" y="0"/>
                    <a:pt x="1" y="1050"/>
                    <a:pt x="255" y="1774"/>
                  </a:cubicBezTo>
                  <a:cubicBezTo>
                    <a:pt x="549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6" y="27"/>
                    <a:pt x="1110" y="0"/>
                    <a:pt x="1026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9"/>
            <p:cNvSpPr/>
            <p:nvPr/>
          </p:nvSpPr>
          <p:spPr>
            <a:xfrm>
              <a:off x="3080759" y="469184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17" y="1"/>
                  </a:moveTo>
                  <a:cubicBezTo>
                    <a:pt x="667" y="1"/>
                    <a:pt x="489" y="52"/>
                    <a:pt x="284" y="173"/>
                  </a:cubicBezTo>
                  <a:lnTo>
                    <a:pt x="1" y="2614"/>
                  </a:lnTo>
                  <a:cubicBezTo>
                    <a:pt x="1" y="2614"/>
                    <a:pt x="1014" y="1982"/>
                    <a:pt x="1352" y="1437"/>
                  </a:cubicBezTo>
                  <a:cubicBezTo>
                    <a:pt x="1628" y="1001"/>
                    <a:pt x="1483" y="1"/>
                    <a:pt x="81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9"/>
            <p:cNvSpPr/>
            <p:nvPr/>
          </p:nvSpPr>
          <p:spPr>
            <a:xfrm>
              <a:off x="2855368" y="4729796"/>
              <a:ext cx="67706" cy="22022"/>
            </a:xfrm>
            <a:custGeom>
              <a:avLst/>
              <a:gdLst/>
              <a:ahLst/>
              <a:cxnLst/>
              <a:rect l="l" t="t" r="r" b="b"/>
              <a:pathLst>
                <a:path w="1857" h="604" extrusionOk="0">
                  <a:moveTo>
                    <a:pt x="1012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9" y="603"/>
                    <a:pt x="65" y="603"/>
                  </a:cubicBezTo>
                  <a:cubicBezTo>
                    <a:pt x="225" y="603"/>
                    <a:pt x="725" y="273"/>
                    <a:pt x="995" y="265"/>
                  </a:cubicBezTo>
                  <a:cubicBezTo>
                    <a:pt x="1005" y="264"/>
                    <a:pt x="1015" y="264"/>
                    <a:pt x="1024" y="264"/>
                  </a:cubicBezTo>
                  <a:cubicBezTo>
                    <a:pt x="1346" y="264"/>
                    <a:pt x="1617" y="594"/>
                    <a:pt x="1733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56" y="559"/>
                    <a:pt x="1714" y="58"/>
                    <a:pt x="1082" y="3"/>
                  </a:cubicBezTo>
                  <a:cubicBezTo>
                    <a:pt x="1058" y="2"/>
                    <a:pt x="1035" y="1"/>
                    <a:pt x="1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9"/>
            <p:cNvSpPr/>
            <p:nvPr/>
          </p:nvSpPr>
          <p:spPr>
            <a:xfrm>
              <a:off x="2955193" y="4735702"/>
              <a:ext cx="33835" cy="83348"/>
            </a:xfrm>
            <a:custGeom>
              <a:avLst/>
              <a:gdLst/>
              <a:ahLst/>
              <a:cxnLst/>
              <a:rect l="l" t="t" r="r" b="b"/>
              <a:pathLst>
                <a:path w="928" h="2286" extrusionOk="0">
                  <a:moveTo>
                    <a:pt x="60" y="0"/>
                  </a:moveTo>
                  <a:cubicBezTo>
                    <a:pt x="39" y="0"/>
                    <a:pt x="20" y="31"/>
                    <a:pt x="1" y="103"/>
                  </a:cubicBezTo>
                  <a:cubicBezTo>
                    <a:pt x="1" y="103"/>
                    <a:pt x="153" y="1389"/>
                    <a:pt x="459" y="1585"/>
                  </a:cubicBezTo>
                  <a:cubicBezTo>
                    <a:pt x="764" y="1781"/>
                    <a:pt x="448" y="2097"/>
                    <a:pt x="186" y="2239"/>
                  </a:cubicBezTo>
                  <a:cubicBezTo>
                    <a:pt x="123" y="2272"/>
                    <a:pt x="119" y="2286"/>
                    <a:pt x="151" y="2286"/>
                  </a:cubicBezTo>
                  <a:cubicBezTo>
                    <a:pt x="256" y="2286"/>
                    <a:pt x="762" y="2128"/>
                    <a:pt x="829" y="1978"/>
                  </a:cubicBezTo>
                  <a:cubicBezTo>
                    <a:pt x="927" y="1792"/>
                    <a:pt x="589" y="1618"/>
                    <a:pt x="415" y="1127"/>
                  </a:cubicBezTo>
                  <a:cubicBezTo>
                    <a:pt x="271" y="713"/>
                    <a:pt x="156" y="0"/>
                    <a:pt x="60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9"/>
            <p:cNvSpPr/>
            <p:nvPr/>
          </p:nvSpPr>
          <p:spPr>
            <a:xfrm>
              <a:off x="2832070" y="467507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8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2" y="802"/>
                    <a:pt x="2657" y="802"/>
                  </a:cubicBezTo>
                  <a:cubicBezTo>
                    <a:pt x="2672" y="802"/>
                    <a:pt x="2684" y="797"/>
                    <a:pt x="2691" y="785"/>
                  </a:cubicBezTo>
                  <a:cubicBezTo>
                    <a:pt x="2768" y="654"/>
                    <a:pt x="2190" y="1"/>
                    <a:pt x="1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29"/>
            <p:cNvSpPr/>
            <p:nvPr/>
          </p:nvSpPr>
          <p:spPr>
            <a:xfrm>
              <a:off x="2978236" y="4729796"/>
              <a:ext cx="67597" cy="22022"/>
            </a:xfrm>
            <a:custGeom>
              <a:avLst/>
              <a:gdLst/>
              <a:ahLst/>
              <a:cxnLst/>
              <a:rect l="l" t="t" r="r" b="b"/>
              <a:pathLst>
                <a:path w="1854" h="604" extrusionOk="0">
                  <a:moveTo>
                    <a:pt x="836" y="1"/>
                  </a:moveTo>
                  <a:cubicBezTo>
                    <a:pt x="812" y="1"/>
                    <a:pt x="788" y="2"/>
                    <a:pt x="764" y="3"/>
                  </a:cubicBezTo>
                  <a:cubicBezTo>
                    <a:pt x="132" y="58"/>
                    <a:pt x="1" y="559"/>
                    <a:pt x="99" y="592"/>
                  </a:cubicBezTo>
                  <a:cubicBezTo>
                    <a:pt x="104" y="593"/>
                    <a:pt x="108" y="594"/>
                    <a:pt x="113" y="594"/>
                  </a:cubicBezTo>
                  <a:cubicBezTo>
                    <a:pt x="229" y="594"/>
                    <a:pt x="500" y="264"/>
                    <a:pt x="822" y="264"/>
                  </a:cubicBezTo>
                  <a:cubicBezTo>
                    <a:pt x="832" y="264"/>
                    <a:pt x="841" y="264"/>
                    <a:pt x="851" y="265"/>
                  </a:cubicBezTo>
                  <a:cubicBezTo>
                    <a:pt x="1122" y="273"/>
                    <a:pt x="1622" y="603"/>
                    <a:pt x="1787" y="603"/>
                  </a:cubicBezTo>
                  <a:cubicBezTo>
                    <a:pt x="1834" y="603"/>
                    <a:pt x="1854" y="576"/>
                    <a:pt x="1832" y="505"/>
                  </a:cubicBezTo>
                  <a:cubicBezTo>
                    <a:pt x="1832" y="505"/>
                    <a:pt x="1429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29"/>
            <p:cNvSpPr/>
            <p:nvPr/>
          </p:nvSpPr>
          <p:spPr>
            <a:xfrm>
              <a:off x="2967918" y="467507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341" y="1"/>
                  </a:moveTo>
                  <a:cubicBezTo>
                    <a:pt x="578" y="1"/>
                    <a:pt x="1" y="654"/>
                    <a:pt x="77" y="785"/>
                  </a:cubicBezTo>
                  <a:cubicBezTo>
                    <a:pt x="84" y="797"/>
                    <a:pt x="96" y="802"/>
                    <a:pt x="111" y="802"/>
                  </a:cubicBezTo>
                  <a:cubicBezTo>
                    <a:pt x="236" y="802"/>
                    <a:pt x="615" y="444"/>
                    <a:pt x="1155" y="444"/>
                  </a:cubicBezTo>
                  <a:cubicBezTo>
                    <a:pt x="1215" y="444"/>
                    <a:pt x="1277" y="448"/>
                    <a:pt x="1341" y="458"/>
                  </a:cubicBezTo>
                  <a:cubicBezTo>
                    <a:pt x="1904" y="545"/>
                    <a:pt x="2550" y="914"/>
                    <a:pt x="2714" y="914"/>
                  </a:cubicBezTo>
                  <a:cubicBezTo>
                    <a:pt x="2757" y="914"/>
                    <a:pt x="2767" y="889"/>
                    <a:pt x="2736" y="829"/>
                  </a:cubicBezTo>
                  <a:cubicBezTo>
                    <a:pt x="2736" y="829"/>
                    <a:pt x="2093" y="1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9"/>
            <p:cNvSpPr/>
            <p:nvPr/>
          </p:nvSpPr>
          <p:spPr>
            <a:xfrm>
              <a:off x="2919646" y="4848034"/>
              <a:ext cx="72154" cy="17100"/>
            </a:xfrm>
            <a:custGeom>
              <a:avLst/>
              <a:gdLst/>
              <a:ahLst/>
              <a:cxnLst/>
              <a:rect l="l" t="t" r="r" b="b"/>
              <a:pathLst>
                <a:path w="1979" h="469" extrusionOk="0">
                  <a:moveTo>
                    <a:pt x="1942" y="0"/>
                  </a:moveTo>
                  <a:cubicBezTo>
                    <a:pt x="1857" y="0"/>
                    <a:pt x="1557" y="185"/>
                    <a:pt x="1085" y="259"/>
                  </a:cubicBezTo>
                  <a:cubicBezTo>
                    <a:pt x="957" y="281"/>
                    <a:pt x="842" y="290"/>
                    <a:pt x="742" y="290"/>
                  </a:cubicBezTo>
                  <a:cubicBezTo>
                    <a:pt x="409" y="290"/>
                    <a:pt x="235" y="193"/>
                    <a:pt x="235" y="193"/>
                  </a:cubicBezTo>
                  <a:cubicBezTo>
                    <a:pt x="182" y="171"/>
                    <a:pt x="71" y="95"/>
                    <a:pt x="26" y="95"/>
                  </a:cubicBezTo>
                  <a:cubicBezTo>
                    <a:pt x="7" y="95"/>
                    <a:pt x="0" y="110"/>
                    <a:pt x="17" y="150"/>
                  </a:cubicBezTo>
                  <a:cubicBezTo>
                    <a:pt x="65" y="255"/>
                    <a:pt x="439" y="469"/>
                    <a:pt x="890" y="469"/>
                  </a:cubicBezTo>
                  <a:cubicBezTo>
                    <a:pt x="954" y="469"/>
                    <a:pt x="1019" y="464"/>
                    <a:pt x="1085" y="455"/>
                  </a:cubicBezTo>
                  <a:cubicBezTo>
                    <a:pt x="1619" y="390"/>
                    <a:pt x="1979" y="95"/>
                    <a:pt x="1968" y="19"/>
                  </a:cubicBezTo>
                  <a:cubicBezTo>
                    <a:pt x="1966" y="6"/>
                    <a:pt x="1958" y="0"/>
                    <a:pt x="194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9"/>
            <p:cNvSpPr/>
            <p:nvPr/>
          </p:nvSpPr>
          <p:spPr>
            <a:xfrm>
              <a:off x="1968204" y="4581662"/>
              <a:ext cx="571037" cy="713449"/>
            </a:xfrm>
            <a:custGeom>
              <a:avLst/>
              <a:gdLst/>
              <a:ahLst/>
              <a:cxnLst/>
              <a:rect l="l" t="t" r="r" b="b"/>
              <a:pathLst>
                <a:path w="15662" h="19568" extrusionOk="0">
                  <a:moveTo>
                    <a:pt x="7015" y="1"/>
                  </a:moveTo>
                  <a:cubicBezTo>
                    <a:pt x="2488" y="1"/>
                    <a:pt x="1832" y="4041"/>
                    <a:pt x="1843" y="5113"/>
                  </a:cubicBezTo>
                  <a:cubicBezTo>
                    <a:pt x="1843" y="5832"/>
                    <a:pt x="1897" y="9112"/>
                    <a:pt x="1494" y="10169"/>
                  </a:cubicBezTo>
                  <a:cubicBezTo>
                    <a:pt x="1080" y="11227"/>
                    <a:pt x="1" y="14932"/>
                    <a:pt x="1821" y="16872"/>
                  </a:cubicBezTo>
                  <a:cubicBezTo>
                    <a:pt x="3641" y="18801"/>
                    <a:pt x="6322" y="18921"/>
                    <a:pt x="8033" y="19422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3"/>
                    <a:pt x="15117" y="17024"/>
                  </a:cubicBezTo>
                  <a:cubicBezTo>
                    <a:pt x="15662" y="14975"/>
                    <a:pt x="13166" y="13243"/>
                    <a:pt x="12959" y="11946"/>
                  </a:cubicBezTo>
                  <a:cubicBezTo>
                    <a:pt x="12752" y="10660"/>
                    <a:pt x="13362" y="6628"/>
                    <a:pt x="13253" y="5200"/>
                  </a:cubicBezTo>
                  <a:cubicBezTo>
                    <a:pt x="13144" y="3838"/>
                    <a:pt x="13264" y="78"/>
                    <a:pt x="7106" y="1"/>
                  </a:cubicBezTo>
                  <a:cubicBezTo>
                    <a:pt x="7076" y="1"/>
                    <a:pt x="7046" y="1"/>
                    <a:pt x="70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9"/>
            <p:cNvSpPr/>
            <p:nvPr/>
          </p:nvSpPr>
          <p:spPr>
            <a:xfrm>
              <a:off x="1986105" y="5090342"/>
              <a:ext cx="565057" cy="278518"/>
            </a:xfrm>
            <a:custGeom>
              <a:avLst/>
              <a:gdLst/>
              <a:ahLst/>
              <a:cxnLst/>
              <a:rect l="l" t="t" r="r" b="b"/>
              <a:pathLst>
                <a:path w="15498" h="7639" extrusionOk="0">
                  <a:moveTo>
                    <a:pt x="6427" y="0"/>
                  </a:moveTo>
                  <a:cubicBezTo>
                    <a:pt x="3743" y="0"/>
                    <a:pt x="1586" y="943"/>
                    <a:pt x="0" y="2091"/>
                  </a:cubicBezTo>
                  <a:lnTo>
                    <a:pt x="0" y="7639"/>
                  </a:lnTo>
                  <a:lnTo>
                    <a:pt x="15497" y="7639"/>
                  </a:lnTo>
                  <a:cubicBezTo>
                    <a:pt x="15443" y="6843"/>
                    <a:pt x="15367" y="6255"/>
                    <a:pt x="15279" y="5982"/>
                  </a:cubicBezTo>
                  <a:cubicBezTo>
                    <a:pt x="14724" y="4228"/>
                    <a:pt x="13699" y="3051"/>
                    <a:pt x="12315" y="2146"/>
                  </a:cubicBezTo>
                  <a:cubicBezTo>
                    <a:pt x="10942" y="1231"/>
                    <a:pt x="7651" y="64"/>
                    <a:pt x="7651" y="64"/>
                  </a:cubicBezTo>
                  <a:cubicBezTo>
                    <a:pt x="7231" y="21"/>
                    <a:pt x="6823" y="0"/>
                    <a:pt x="6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9"/>
            <p:cNvSpPr/>
            <p:nvPr/>
          </p:nvSpPr>
          <p:spPr>
            <a:xfrm>
              <a:off x="2143281" y="4972688"/>
              <a:ext cx="202061" cy="280122"/>
            </a:xfrm>
            <a:custGeom>
              <a:avLst/>
              <a:gdLst/>
              <a:ahLst/>
              <a:cxnLst/>
              <a:rect l="l" t="t" r="r" b="b"/>
              <a:pathLst>
                <a:path w="5542" h="7683" extrusionOk="0">
                  <a:moveTo>
                    <a:pt x="1204" y="0"/>
                  </a:moveTo>
                  <a:cubicBezTo>
                    <a:pt x="1204" y="0"/>
                    <a:pt x="1204" y="3466"/>
                    <a:pt x="583" y="4229"/>
                  </a:cubicBezTo>
                  <a:cubicBezTo>
                    <a:pt x="1" y="4956"/>
                    <a:pt x="310" y="7682"/>
                    <a:pt x="2416" y="7682"/>
                  </a:cubicBezTo>
                  <a:cubicBezTo>
                    <a:pt x="2519" y="7682"/>
                    <a:pt x="2628" y="7675"/>
                    <a:pt x="2740" y="7662"/>
                  </a:cubicBezTo>
                  <a:cubicBezTo>
                    <a:pt x="5138" y="7356"/>
                    <a:pt x="5541" y="5188"/>
                    <a:pt x="5138" y="4577"/>
                  </a:cubicBezTo>
                  <a:cubicBezTo>
                    <a:pt x="4724" y="3956"/>
                    <a:pt x="4375" y="3815"/>
                    <a:pt x="4255" y="2932"/>
                  </a:cubicBezTo>
                  <a:cubicBezTo>
                    <a:pt x="4135" y="2060"/>
                    <a:pt x="4135" y="262"/>
                    <a:pt x="4135" y="262"/>
                  </a:cubicBezTo>
                  <a:lnTo>
                    <a:pt x="1204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9"/>
            <p:cNvSpPr/>
            <p:nvPr/>
          </p:nvSpPr>
          <p:spPr>
            <a:xfrm>
              <a:off x="2184371" y="4972688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7" y="0"/>
                  </a:moveTo>
                  <a:cubicBezTo>
                    <a:pt x="77" y="0"/>
                    <a:pt x="77" y="861"/>
                    <a:pt x="0" y="1820"/>
                  </a:cubicBezTo>
                  <a:cubicBezTo>
                    <a:pt x="22" y="1831"/>
                    <a:pt x="55" y="1864"/>
                    <a:pt x="77" y="1875"/>
                  </a:cubicBezTo>
                  <a:cubicBezTo>
                    <a:pt x="639" y="2254"/>
                    <a:pt x="1304" y="2445"/>
                    <a:pt x="1925" y="2445"/>
                  </a:cubicBezTo>
                  <a:cubicBezTo>
                    <a:pt x="2338" y="2445"/>
                    <a:pt x="2732" y="2361"/>
                    <a:pt x="3063" y="2191"/>
                  </a:cubicBezTo>
                  <a:cubicBezTo>
                    <a:pt x="3008" y="1308"/>
                    <a:pt x="3008" y="262"/>
                    <a:pt x="3008" y="262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9"/>
            <p:cNvSpPr/>
            <p:nvPr/>
          </p:nvSpPr>
          <p:spPr>
            <a:xfrm>
              <a:off x="2114843" y="4718384"/>
              <a:ext cx="263460" cy="300795"/>
            </a:xfrm>
            <a:custGeom>
              <a:avLst/>
              <a:gdLst/>
              <a:ahLst/>
              <a:cxnLst/>
              <a:rect l="l" t="t" r="r" b="b"/>
              <a:pathLst>
                <a:path w="7226" h="8250" extrusionOk="0">
                  <a:moveTo>
                    <a:pt x="2006" y="0"/>
                  </a:moveTo>
                  <a:cubicBezTo>
                    <a:pt x="1689" y="959"/>
                    <a:pt x="502" y="1929"/>
                    <a:pt x="0" y="2300"/>
                  </a:cubicBezTo>
                  <a:cubicBezTo>
                    <a:pt x="164" y="4185"/>
                    <a:pt x="632" y="7008"/>
                    <a:pt x="1984" y="7771"/>
                  </a:cubicBezTo>
                  <a:cubicBezTo>
                    <a:pt x="2549" y="8093"/>
                    <a:pt x="3145" y="8249"/>
                    <a:pt x="3709" y="8249"/>
                  </a:cubicBezTo>
                  <a:cubicBezTo>
                    <a:pt x="4460" y="8249"/>
                    <a:pt x="5154" y="7973"/>
                    <a:pt x="5646" y="7444"/>
                  </a:cubicBezTo>
                  <a:cubicBezTo>
                    <a:pt x="6779" y="6245"/>
                    <a:pt x="7226" y="3433"/>
                    <a:pt x="7226" y="2071"/>
                  </a:cubicBezTo>
                  <a:lnTo>
                    <a:pt x="7226" y="2071"/>
                  </a:lnTo>
                  <a:cubicBezTo>
                    <a:pt x="7043" y="2087"/>
                    <a:pt x="6782" y="2100"/>
                    <a:pt x="6474" y="2100"/>
                  </a:cubicBezTo>
                  <a:cubicBezTo>
                    <a:pt x="5756" y="2100"/>
                    <a:pt x="4784" y="2032"/>
                    <a:pt x="3967" y="1788"/>
                  </a:cubicBezTo>
                  <a:cubicBezTo>
                    <a:pt x="3019" y="1504"/>
                    <a:pt x="2365" y="643"/>
                    <a:pt x="202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9"/>
            <p:cNvSpPr/>
            <p:nvPr/>
          </p:nvSpPr>
          <p:spPr>
            <a:xfrm>
              <a:off x="2285983" y="4794001"/>
              <a:ext cx="87942" cy="28512"/>
            </a:xfrm>
            <a:custGeom>
              <a:avLst/>
              <a:gdLst/>
              <a:ahLst/>
              <a:cxnLst/>
              <a:rect l="l" t="t" r="r" b="b"/>
              <a:pathLst>
                <a:path w="2412" h="782" extrusionOk="0">
                  <a:moveTo>
                    <a:pt x="1165" y="0"/>
                  </a:moveTo>
                  <a:cubicBezTo>
                    <a:pt x="597" y="0"/>
                    <a:pt x="0" y="593"/>
                    <a:pt x="80" y="673"/>
                  </a:cubicBezTo>
                  <a:cubicBezTo>
                    <a:pt x="115" y="708"/>
                    <a:pt x="149" y="718"/>
                    <a:pt x="179" y="718"/>
                  </a:cubicBezTo>
                  <a:cubicBezTo>
                    <a:pt x="223" y="718"/>
                    <a:pt x="254" y="695"/>
                    <a:pt x="254" y="695"/>
                  </a:cubicBezTo>
                  <a:cubicBezTo>
                    <a:pt x="538" y="393"/>
                    <a:pt x="857" y="290"/>
                    <a:pt x="1161" y="290"/>
                  </a:cubicBezTo>
                  <a:cubicBezTo>
                    <a:pt x="1823" y="290"/>
                    <a:pt x="2412" y="782"/>
                    <a:pt x="2412" y="782"/>
                  </a:cubicBezTo>
                  <a:cubicBezTo>
                    <a:pt x="2412" y="782"/>
                    <a:pt x="2172" y="215"/>
                    <a:pt x="1333" y="19"/>
                  </a:cubicBezTo>
                  <a:cubicBezTo>
                    <a:pt x="1278" y="6"/>
                    <a:pt x="1222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9"/>
            <p:cNvSpPr/>
            <p:nvPr/>
          </p:nvSpPr>
          <p:spPr>
            <a:xfrm>
              <a:off x="2131140" y="4794001"/>
              <a:ext cx="88343" cy="28512"/>
            </a:xfrm>
            <a:custGeom>
              <a:avLst/>
              <a:gdLst/>
              <a:ahLst/>
              <a:cxnLst/>
              <a:rect l="l" t="t" r="r" b="b"/>
              <a:pathLst>
                <a:path w="2423" h="782" extrusionOk="0">
                  <a:moveTo>
                    <a:pt x="1249" y="0"/>
                  </a:moveTo>
                  <a:cubicBezTo>
                    <a:pt x="1192" y="0"/>
                    <a:pt x="1135" y="6"/>
                    <a:pt x="1079" y="19"/>
                  </a:cubicBezTo>
                  <a:cubicBezTo>
                    <a:pt x="251" y="215"/>
                    <a:pt x="0" y="782"/>
                    <a:pt x="0" y="782"/>
                  </a:cubicBezTo>
                  <a:cubicBezTo>
                    <a:pt x="0" y="782"/>
                    <a:pt x="595" y="290"/>
                    <a:pt x="1256" y="290"/>
                  </a:cubicBezTo>
                  <a:cubicBezTo>
                    <a:pt x="1560" y="290"/>
                    <a:pt x="1877" y="393"/>
                    <a:pt x="2158" y="695"/>
                  </a:cubicBezTo>
                  <a:cubicBezTo>
                    <a:pt x="2158" y="695"/>
                    <a:pt x="2193" y="718"/>
                    <a:pt x="2240" y="718"/>
                  </a:cubicBezTo>
                  <a:cubicBezTo>
                    <a:pt x="2272" y="718"/>
                    <a:pt x="2308" y="708"/>
                    <a:pt x="2343" y="673"/>
                  </a:cubicBezTo>
                  <a:cubicBezTo>
                    <a:pt x="2423" y="593"/>
                    <a:pt x="182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9"/>
            <p:cNvSpPr/>
            <p:nvPr/>
          </p:nvSpPr>
          <p:spPr>
            <a:xfrm>
              <a:off x="2248722" y="4847924"/>
              <a:ext cx="26288" cy="78754"/>
            </a:xfrm>
            <a:custGeom>
              <a:avLst/>
              <a:gdLst/>
              <a:ahLst/>
              <a:cxnLst/>
              <a:rect l="l" t="t" r="r" b="b"/>
              <a:pathLst>
                <a:path w="721" h="2160" extrusionOk="0">
                  <a:moveTo>
                    <a:pt x="121" y="0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8"/>
                    <a:pt x="1" y="2158"/>
                  </a:cubicBezTo>
                  <a:cubicBezTo>
                    <a:pt x="1" y="2158"/>
                    <a:pt x="31" y="2159"/>
                    <a:pt x="79" y="2159"/>
                  </a:cubicBezTo>
                  <a:cubicBezTo>
                    <a:pt x="245" y="2159"/>
                    <a:pt x="623" y="2146"/>
                    <a:pt x="666" y="2027"/>
                  </a:cubicBezTo>
                  <a:cubicBezTo>
                    <a:pt x="720" y="1875"/>
                    <a:pt x="121" y="1"/>
                    <a:pt x="121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9"/>
            <p:cNvSpPr/>
            <p:nvPr/>
          </p:nvSpPr>
          <p:spPr>
            <a:xfrm>
              <a:off x="2229252" y="4951250"/>
              <a:ext cx="47726" cy="14693"/>
            </a:xfrm>
            <a:custGeom>
              <a:avLst/>
              <a:gdLst/>
              <a:ahLst/>
              <a:cxnLst/>
              <a:rect l="l" t="t" r="r" b="b"/>
              <a:pathLst>
                <a:path w="1309" h="403" extrusionOk="0">
                  <a:moveTo>
                    <a:pt x="880" y="0"/>
                  </a:moveTo>
                  <a:cubicBezTo>
                    <a:pt x="846" y="0"/>
                    <a:pt x="817" y="6"/>
                    <a:pt x="797" y="22"/>
                  </a:cubicBezTo>
                  <a:cubicBezTo>
                    <a:pt x="733" y="69"/>
                    <a:pt x="676" y="85"/>
                    <a:pt x="623" y="85"/>
                  </a:cubicBezTo>
                  <a:cubicBezTo>
                    <a:pt x="530" y="85"/>
                    <a:pt x="452" y="35"/>
                    <a:pt x="382" y="22"/>
                  </a:cubicBezTo>
                  <a:cubicBezTo>
                    <a:pt x="378" y="21"/>
                    <a:pt x="373" y="21"/>
                    <a:pt x="369" y="21"/>
                  </a:cubicBezTo>
                  <a:cubicBezTo>
                    <a:pt x="252" y="21"/>
                    <a:pt x="1" y="141"/>
                    <a:pt x="1" y="141"/>
                  </a:cubicBezTo>
                  <a:cubicBezTo>
                    <a:pt x="1" y="141"/>
                    <a:pt x="328" y="403"/>
                    <a:pt x="600" y="403"/>
                  </a:cubicBezTo>
                  <a:cubicBezTo>
                    <a:pt x="949" y="403"/>
                    <a:pt x="1309" y="141"/>
                    <a:pt x="1309" y="141"/>
                  </a:cubicBezTo>
                  <a:cubicBezTo>
                    <a:pt x="1309" y="141"/>
                    <a:pt x="1041" y="0"/>
                    <a:pt x="880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9"/>
            <p:cNvSpPr/>
            <p:nvPr/>
          </p:nvSpPr>
          <p:spPr>
            <a:xfrm>
              <a:off x="4157913" y="4725931"/>
              <a:ext cx="82327" cy="110729"/>
            </a:xfrm>
            <a:custGeom>
              <a:avLst/>
              <a:gdLst/>
              <a:ahLst/>
              <a:cxnLst/>
              <a:rect l="l" t="t" r="r" b="b"/>
              <a:pathLst>
                <a:path w="2258" h="3037" extrusionOk="0">
                  <a:moveTo>
                    <a:pt x="537" y="0"/>
                  </a:moveTo>
                  <a:cubicBezTo>
                    <a:pt x="439" y="0"/>
                    <a:pt x="351" y="40"/>
                    <a:pt x="285" y="142"/>
                  </a:cubicBezTo>
                  <a:cubicBezTo>
                    <a:pt x="0" y="559"/>
                    <a:pt x="627" y="3037"/>
                    <a:pt x="1332" y="3037"/>
                  </a:cubicBezTo>
                  <a:cubicBezTo>
                    <a:pt x="1382" y="3037"/>
                    <a:pt x="1433" y="3024"/>
                    <a:pt x="1484" y="2997"/>
                  </a:cubicBezTo>
                  <a:cubicBezTo>
                    <a:pt x="2258" y="2583"/>
                    <a:pt x="1331" y="480"/>
                    <a:pt x="1331" y="480"/>
                  </a:cubicBezTo>
                  <a:cubicBezTo>
                    <a:pt x="1331" y="480"/>
                    <a:pt x="878" y="0"/>
                    <a:pt x="53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9"/>
            <p:cNvSpPr/>
            <p:nvPr/>
          </p:nvSpPr>
          <p:spPr>
            <a:xfrm>
              <a:off x="3981122" y="5019064"/>
              <a:ext cx="696204" cy="349797"/>
            </a:xfrm>
            <a:custGeom>
              <a:avLst/>
              <a:gdLst/>
              <a:ahLst/>
              <a:cxnLst/>
              <a:rect l="l" t="t" r="r" b="b"/>
              <a:pathLst>
                <a:path w="19095" h="9594" extrusionOk="0">
                  <a:moveTo>
                    <a:pt x="7761" y="1"/>
                  </a:moveTo>
                  <a:cubicBezTo>
                    <a:pt x="7664" y="1"/>
                    <a:pt x="7569" y="2"/>
                    <a:pt x="7477" y="3"/>
                  </a:cubicBezTo>
                  <a:cubicBezTo>
                    <a:pt x="5744" y="36"/>
                    <a:pt x="2322" y="2107"/>
                    <a:pt x="829" y="3393"/>
                  </a:cubicBezTo>
                  <a:cubicBezTo>
                    <a:pt x="143" y="3981"/>
                    <a:pt x="1" y="6738"/>
                    <a:pt x="45" y="9594"/>
                  </a:cubicBezTo>
                  <a:lnTo>
                    <a:pt x="19095" y="9594"/>
                  </a:lnTo>
                  <a:cubicBezTo>
                    <a:pt x="18953" y="7054"/>
                    <a:pt x="18670" y="4646"/>
                    <a:pt x="18103" y="3752"/>
                  </a:cubicBezTo>
                  <a:cubicBezTo>
                    <a:pt x="16697" y="1551"/>
                    <a:pt x="12043" y="265"/>
                    <a:pt x="12043" y="265"/>
                  </a:cubicBezTo>
                  <a:cubicBezTo>
                    <a:pt x="12043" y="265"/>
                    <a:pt x="9510" y="1"/>
                    <a:pt x="7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9"/>
            <p:cNvSpPr/>
            <p:nvPr/>
          </p:nvSpPr>
          <p:spPr>
            <a:xfrm>
              <a:off x="4438868" y="4725931"/>
              <a:ext cx="81962" cy="110729"/>
            </a:xfrm>
            <a:custGeom>
              <a:avLst/>
              <a:gdLst/>
              <a:ahLst/>
              <a:cxnLst/>
              <a:rect l="l" t="t" r="r" b="b"/>
              <a:pathLst>
                <a:path w="2248" h="3037" extrusionOk="0">
                  <a:moveTo>
                    <a:pt x="1717" y="0"/>
                  </a:moveTo>
                  <a:cubicBezTo>
                    <a:pt x="1374" y="0"/>
                    <a:pt x="927" y="480"/>
                    <a:pt x="927" y="480"/>
                  </a:cubicBezTo>
                  <a:cubicBezTo>
                    <a:pt x="927" y="480"/>
                    <a:pt x="1" y="2583"/>
                    <a:pt x="764" y="2997"/>
                  </a:cubicBezTo>
                  <a:cubicBezTo>
                    <a:pt x="815" y="3024"/>
                    <a:pt x="866" y="3037"/>
                    <a:pt x="917" y="3037"/>
                  </a:cubicBezTo>
                  <a:cubicBezTo>
                    <a:pt x="1630" y="3037"/>
                    <a:pt x="2248" y="559"/>
                    <a:pt x="1973" y="142"/>
                  </a:cubicBezTo>
                  <a:cubicBezTo>
                    <a:pt x="1905" y="40"/>
                    <a:pt x="1815" y="0"/>
                    <a:pt x="171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9"/>
            <p:cNvSpPr/>
            <p:nvPr/>
          </p:nvSpPr>
          <p:spPr>
            <a:xfrm>
              <a:off x="4246947" y="4899186"/>
              <a:ext cx="182446" cy="201405"/>
            </a:xfrm>
            <a:custGeom>
              <a:avLst/>
              <a:gdLst/>
              <a:ahLst/>
              <a:cxnLst/>
              <a:rect l="l" t="t" r="r" b="b"/>
              <a:pathLst>
                <a:path w="5004" h="5524" extrusionOk="0">
                  <a:moveTo>
                    <a:pt x="4360" y="0"/>
                  </a:moveTo>
                  <a:lnTo>
                    <a:pt x="393" y="1199"/>
                  </a:lnTo>
                  <a:cubicBezTo>
                    <a:pt x="524" y="2245"/>
                    <a:pt x="1" y="4043"/>
                    <a:pt x="1" y="4043"/>
                  </a:cubicBezTo>
                  <a:cubicBezTo>
                    <a:pt x="1" y="4043"/>
                    <a:pt x="1385" y="5523"/>
                    <a:pt x="2745" y="5523"/>
                  </a:cubicBezTo>
                  <a:cubicBezTo>
                    <a:pt x="2833" y="5523"/>
                    <a:pt x="2921" y="5517"/>
                    <a:pt x="3009" y="5504"/>
                  </a:cubicBezTo>
                  <a:cubicBezTo>
                    <a:pt x="4447" y="5297"/>
                    <a:pt x="5003" y="4043"/>
                    <a:pt x="5003" y="4043"/>
                  </a:cubicBezTo>
                  <a:cubicBezTo>
                    <a:pt x="4404" y="3422"/>
                    <a:pt x="4360" y="0"/>
                    <a:pt x="43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9"/>
            <p:cNvSpPr/>
            <p:nvPr/>
          </p:nvSpPr>
          <p:spPr>
            <a:xfrm>
              <a:off x="4258869" y="4899186"/>
              <a:ext cx="155393" cy="124474"/>
            </a:xfrm>
            <a:custGeom>
              <a:avLst/>
              <a:gdLst/>
              <a:ahLst/>
              <a:cxnLst/>
              <a:rect l="l" t="t" r="r" b="b"/>
              <a:pathLst>
                <a:path w="4262" h="3414" extrusionOk="0">
                  <a:moveTo>
                    <a:pt x="4033" y="0"/>
                  </a:moveTo>
                  <a:lnTo>
                    <a:pt x="66" y="1199"/>
                  </a:lnTo>
                  <a:cubicBezTo>
                    <a:pt x="110" y="1591"/>
                    <a:pt x="66" y="2082"/>
                    <a:pt x="1" y="2550"/>
                  </a:cubicBezTo>
                  <a:cubicBezTo>
                    <a:pt x="753" y="3052"/>
                    <a:pt x="1716" y="3413"/>
                    <a:pt x="2592" y="3413"/>
                  </a:cubicBezTo>
                  <a:cubicBezTo>
                    <a:pt x="2629" y="3413"/>
                    <a:pt x="2666" y="3413"/>
                    <a:pt x="2704" y="3411"/>
                  </a:cubicBezTo>
                  <a:cubicBezTo>
                    <a:pt x="3248" y="3389"/>
                    <a:pt x="3782" y="3171"/>
                    <a:pt x="4262" y="2855"/>
                  </a:cubicBezTo>
                  <a:cubicBezTo>
                    <a:pt x="4055" y="1646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9"/>
            <p:cNvSpPr/>
            <p:nvPr/>
          </p:nvSpPr>
          <p:spPr>
            <a:xfrm>
              <a:off x="4182997" y="4548739"/>
              <a:ext cx="301597" cy="426728"/>
            </a:xfrm>
            <a:custGeom>
              <a:avLst/>
              <a:gdLst/>
              <a:ahLst/>
              <a:cxnLst/>
              <a:rect l="l" t="t" r="r" b="b"/>
              <a:pathLst>
                <a:path w="8272" h="11704" extrusionOk="0">
                  <a:moveTo>
                    <a:pt x="5882" y="0"/>
                  </a:moveTo>
                  <a:cubicBezTo>
                    <a:pt x="4480" y="0"/>
                    <a:pt x="2323" y="689"/>
                    <a:pt x="1286" y="1242"/>
                  </a:cubicBezTo>
                  <a:cubicBezTo>
                    <a:pt x="0" y="1929"/>
                    <a:pt x="502" y="4686"/>
                    <a:pt x="676" y="7618"/>
                  </a:cubicBezTo>
                  <a:cubicBezTo>
                    <a:pt x="907" y="11284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6"/>
                    <a:pt x="7248" y="10724"/>
                    <a:pt x="7760" y="9045"/>
                  </a:cubicBezTo>
                  <a:cubicBezTo>
                    <a:pt x="8272" y="7378"/>
                    <a:pt x="8152" y="2321"/>
                    <a:pt x="8152" y="2321"/>
                  </a:cubicBezTo>
                  <a:cubicBezTo>
                    <a:pt x="8152" y="2321"/>
                    <a:pt x="7891" y="599"/>
                    <a:pt x="6735" y="131"/>
                  </a:cubicBezTo>
                  <a:cubicBezTo>
                    <a:pt x="6512" y="40"/>
                    <a:pt x="6219" y="0"/>
                    <a:pt x="588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9"/>
            <p:cNvSpPr/>
            <p:nvPr/>
          </p:nvSpPr>
          <p:spPr>
            <a:xfrm>
              <a:off x="4155580" y="4386605"/>
              <a:ext cx="381080" cy="412472"/>
            </a:xfrm>
            <a:custGeom>
              <a:avLst/>
              <a:gdLst/>
              <a:ahLst/>
              <a:cxnLst/>
              <a:rect l="l" t="t" r="r" b="b"/>
              <a:pathLst>
                <a:path w="10452" h="11313" extrusionOk="0">
                  <a:moveTo>
                    <a:pt x="4771" y="0"/>
                  </a:moveTo>
                  <a:cubicBezTo>
                    <a:pt x="4519" y="0"/>
                    <a:pt x="4233" y="22"/>
                    <a:pt x="3913" y="77"/>
                  </a:cubicBezTo>
                  <a:cubicBezTo>
                    <a:pt x="2452" y="338"/>
                    <a:pt x="1134" y="3684"/>
                    <a:pt x="1134" y="3684"/>
                  </a:cubicBezTo>
                  <a:cubicBezTo>
                    <a:pt x="1134" y="3684"/>
                    <a:pt x="164" y="4654"/>
                    <a:pt x="87" y="6169"/>
                  </a:cubicBezTo>
                  <a:cubicBezTo>
                    <a:pt x="0" y="7684"/>
                    <a:pt x="1428" y="11171"/>
                    <a:pt x="1428" y="11171"/>
                  </a:cubicBezTo>
                  <a:lnTo>
                    <a:pt x="1352" y="7967"/>
                  </a:lnTo>
                  <a:cubicBezTo>
                    <a:pt x="1352" y="7967"/>
                    <a:pt x="1428" y="7738"/>
                    <a:pt x="1624" y="7618"/>
                  </a:cubicBezTo>
                  <a:cubicBezTo>
                    <a:pt x="1831" y="7509"/>
                    <a:pt x="2965" y="5733"/>
                    <a:pt x="2965" y="5733"/>
                  </a:cubicBezTo>
                  <a:cubicBezTo>
                    <a:pt x="2965" y="5733"/>
                    <a:pt x="4192" y="6068"/>
                    <a:pt x="5252" y="6068"/>
                  </a:cubicBezTo>
                  <a:cubicBezTo>
                    <a:pt x="5517" y="6068"/>
                    <a:pt x="5772" y="6047"/>
                    <a:pt x="5994" y="5994"/>
                  </a:cubicBezTo>
                  <a:cubicBezTo>
                    <a:pt x="7117" y="5733"/>
                    <a:pt x="7596" y="5351"/>
                    <a:pt x="7596" y="5351"/>
                  </a:cubicBezTo>
                  <a:cubicBezTo>
                    <a:pt x="7596" y="5722"/>
                    <a:pt x="8261" y="7564"/>
                    <a:pt x="8544" y="8109"/>
                  </a:cubicBezTo>
                  <a:cubicBezTo>
                    <a:pt x="8828" y="8654"/>
                    <a:pt x="8828" y="11313"/>
                    <a:pt x="8828" y="11313"/>
                  </a:cubicBezTo>
                  <a:cubicBezTo>
                    <a:pt x="8893" y="10506"/>
                    <a:pt x="10452" y="7389"/>
                    <a:pt x="10452" y="5994"/>
                  </a:cubicBezTo>
                  <a:cubicBezTo>
                    <a:pt x="10452" y="4589"/>
                    <a:pt x="9394" y="3052"/>
                    <a:pt x="9394" y="3052"/>
                  </a:cubicBezTo>
                  <a:cubicBezTo>
                    <a:pt x="9394" y="3052"/>
                    <a:pt x="9972" y="1766"/>
                    <a:pt x="9547" y="763"/>
                  </a:cubicBezTo>
                  <a:cubicBezTo>
                    <a:pt x="9331" y="267"/>
                    <a:pt x="8495" y="142"/>
                    <a:pt x="7704" y="142"/>
                  </a:cubicBezTo>
                  <a:cubicBezTo>
                    <a:pt x="6896" y="142"/>
                    <a:pt x="6136" y="273"/>
                    <a:pt x="6136" y="273"/>
                  </a:cubicBezTo>
                  <a:cubicBezTo>
                    <a:pt x="6136" y="273"/>
                    <a:pt x="5671" y="0"/>
                    <a:pt x="4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9"/>
            <p:cNvSpPr/>
            <p:nvPr/>
          </p:nvSpPr>
          <p:spPr>
            <a:xfrm>
              <a:off x="4258468" y="472979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965" y="1"/>
                  </a:moveTo>
                  <a:cubicBezTo>
                    <a:pt x="404" y="1"/>
                    <a:pt x="23" y="483"/>
                    <a:pt x="23" y="483"/>
                  </a:cubicBezTo>
                  <a:cubicBezTo>
                    <a:pt x="1" y="548"/>
                    <a:pt x="18" y="574"/>
                    <a:pt x="63" y="574"/>
                  </a:cubicBezTo>
                  <a:cubicBezTo>
                    <a:pt x="217" y="574"/>
                    <a:pt x="695" y="263"/>
                    <a:pt x="949" y="254"/>
                  </a:cubicBezTo>
                  <a:cubicBezTo>
                    <a:pt x="959" y="254"/>
                    <a:pt x="968" y="253"/>
                    <a:pt x="978" y="253"/>
                  </a:cubicBezTo>
                  <a:cubicBezTo>
                    <a:pt x="1288" y="253"/>
                    <a:pt x="1539" y="572"/>
                    <a:pt x="1644" y="572"/>
                  </a:cubicBezTo>
                  <a:cubicBezTo>
                    <a:pt x="1649" y="572"/>
                    <a:pt x="1653" y="572"/>
                    <a:pt x="1657" y="570"/>
                  </a:cubicBezTo>
                  <a:cubicBezTo>
                    <a:pt x="1766" y="537"/>
                    <a:pt x="1625" y="47"/>
                    <a:pt x="1036" y="3"/>
                  </a:cubicBezTo>
                  <a:cubicBezTo>
                    <a:pt x="1012" y="2"/>
                    <a:pt x="989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9"/>
            <p:cNvSpPr/>
            <p:nvPr/>
          </p:nvSpPr>
          <p:spPr>
            <a:xfrm>
              <a:off x="4375283" y="472979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802" y="1"/>
                  </a:moveTo>
                  <a:cubicBezTo>
                    <a:pt x="779" y="1"/>
                    <a:pt x="755" y="2"/>
                    <a:pt x="731" y="3"/>
                  </a:cubicBezTo>
                  <a:cubicBezTo>
                    <a:pt x="132" y="47"/>
                    <a:pt x="1" y="537"/>
                    <a:pt x="99" y="570"/>
                  </a:cubicBezTo>
                  <a:cubicBezTo>
                    <a:pt x="103" y="572"/>
                    <a:pt x="108" y="572"/>
                    <a:pt x="112" y="572"/>
                  </a:cubicBezTo>
                  <a:cubicBezTo>
                    <a:pt x="218" y="572"/>
                    <a:pt x="479" y="253"/>
                    <a:pt x="789" y="253"/>
                  </a:cubicBezTo>
                  <a:cubicBezTo>
                    <a:pt x="799" y="253"/>
                    <a:pt x="809" y="254"/>
                    <a:pt x="818" y="254"/>
                  </a:cubicBezTo>
                  <a:cubicBezTo>
                    <a:pt x="1072" y="263"/>
                    <a:pt x="1551" y="574"/>
                    <a:pt x="1705" y="574"/>
                  </a:cubicBezTo>
                  <a:cubicBezTo>
                    <a:pt x="1749" y="574"/>
                    <a:pt x="1766" y="548"/>
                    <a:pt x="1745" y="483"/>
                  </a:cubicBezTo>
                  <a:cubicBezTo>
                    <a:pt x="1745" y="483"/>
                    <a:pt x="1363" y="1"/>
                    <a:pt x="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9"/>
            <p:cNvSpPr/>
            <p:nvPr/>
          </p:nvSpPr>
          <p:spPr>
            <a:xfrm>
              <a:off x="4231123" y="468141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405" y="1"/>
                  </a:moveTo>
                  <a:cubicBezTo>
                    <a:pt x="664" y="1"/>
                    <a:pt x="32" y="786"/>
                    <a:pt x="32" y="786"/>
                  </a:cubicBezTo>
                  <a:cubicBezTo>
                    <a:pt x="1" y="841"/>
                    <a:pt x="10" y="863"/>
                    <a:pt x="50" y="863"/>
                  </a:cubicBezTo>
                  <a:cubicBezTo>
                    <a:pt x="209" y="863"/>
                    <a:pt x="847" y="515"/>
                    <a:pt x="1394" y="437"/>
                  </a:cubicBezTo>
                  <a:cubicBezTo>
                    <a:pt x="1460" y="426"/>
                    <a:pt x="1525" y="422"/>
                    <a:pt x="1587" y="422"/>
                  </a:cubicBezTo>
                  <a:cubicBezTo>
                    <a:pt x="2115" y="422"/>
                    <a:pt x="2483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3" y="622"/>
                    <a:pt x="2146" y="1"/>
                    <a:pt x="1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9"/>
            <p:cNvSpPr/>
            <p:nvPr/>
          </p:nvSpPr>
          <p:spPr>
            <a:xfrm>
              <a:off x="4364163" y="468141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309" y="1"/>
                  </a:moveTo>
                  <a:cubicBezTo>
                    <a:pt x="568" y="1"/>
                    <a:pt x="1" y="622"/>
                    <a:pt x="77" y="742"/>
                  </a:cubicBezTo>
                  <a:cubicBezTo>
                    <a:pt x="84" y="752"/>
                    <a:pt x="95" y="757"/>
                    <a:pt x="109" y="757"/>
                  </a:cubicBezTo>
                  <a:cubicBezTo>
                    <a:pt x="231" y="757"/>
                    <a:pt x="598" y="422"/>
                    <a:pt x="1126" y="422"/>
                  </a:cubicBezTo>
                  <a:cubicBezTo>
                    <a:pt x="1189" y="422"/>
                    <a:pt x="1253" y="426"/>
                    <a:pt x="1319" y="437"/>
                  </a:cubicBezTo>
                  <a:cubicBezTo>
                    <a:pt x="1867" y="515"/>
                    <a:pt x="2504" y="863"/>
                    <a:pt x="2663" y="863"/>
                  </a:cubicBezTo>
                  <a:cubicBezTo>
                    <a:pt x="2703" y="863"/>
                    <a:pt x="2713" y="841"/>
                    <a:pt x="2682" y="786"/>
                  </a:cubicBezTo>
                  <a:cubicBezTo>
                    <a:pt x="2682" y="786"/>
                    <a:pt x="2050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9"/>
            <p:cNvSpPr/>
            <p:nvPr/>
          </p:nvSpPr>
          <p:spPr>
            <a:xfrm>
              <a:off x="4301781" y="4867795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0"/>
                  </a:moveTo>
                  <a:cubicBezTo>
                    <a:pt x="1" y="0"/>
                    <a:pt x="404" y="948"/>
                    <a:pt x="1047" y="948"/>
                  </a:cubicBezTo>
                  <a:cubicBezTo>
                    <a:pt x="2170" y="948"/>
                    <a:pt x="2518" y="0"/>
                    <a:pt x="2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29"/>
            <p:cNvSpPr/>
            <p:nvPr/>
          </p:nvSpPr>
          <p:spPr>
            <a:xfrm>
              <a:off x="4301781" y="4867795"/>
              <a:ext cx="91843" cy="13928"/>
            </a:xfrm>
            <a:custGeom>
              <a:avLst/>
              <a:gdLst/>
              <a:ahLst/>
              <a:cxnLst/>
              <a:rect l="l" t="t" r="r" b="b"/>
              <a:pathLst>
                <a:path w="2519" h="382" extrusionOk="0">
                  <a:moveTo>
                    <a:pt x="1" y="0"/>
                  </a:moveTo>
                  <a:cubicBezTo>
                    <a:pt x="1" y="0"/>
                    <a:pt x="77" y="185"/>
                    <a:pt x="219" y="382"/>
                  </a:cubicBezTo>
                  <a:lnTo>
                    <a:pt x="2279" y="382"/>
                  </a:lnTo>
                  <a:cubicBezTo>
                    <a:pt x="2453" y="185"/>
                    <a:pt x="2518" y="0"/>
                    <a:pt x="2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29"/>
            <p:cNvSpPr/>
            <p:nvPr/>
          </p:nvSpPr>
          <p:spPr>
            <a:xfrm>
              <a:off x="4347501" y="4745802"/>
              <a:ext cx="43716" cy="77915"/>
            </a:xfrm>
            <a:custGeom>
              <a:avLst/>
              <a:gdLst/>
              <a:ahLst/>
              <a:cxnLst/>
              <a:rect l="l" t="t" r="r" b="b"/>
              <a:pathLst>
                <a:path w="1199" h="213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589" y="1177"/>
                    <a:pt x="567" y="1559"/>
                  </a:cubicBezTo>
                  <a:cubicBezTo>
                    <a:pt x="556" y="1940"/>
                    <a:pt x="87" y="2136"/>
                    <a:pt x="87" y="2136"/>
                  </a:cubicBezTo>
                  <a:cubicBezTo>
                    <a:pt x="87" y="2136"/>
                    <a:pt x="1199" y="2115"/>
                    <a:pt x="1155" y="1722"/>
                  </a:cubicBezTo>
                  <a:cubicBezTo>
                    <a:pt x="1101" y="134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29"/>
            <p:cNvSpPr/>
            <p:nvPr/>
          </p:nvSpPr>
          <p:spPr>
            <a:xfrm>
              <a:off x="3417315" y="4517421"/>
              <a:ext cx="539426" cy="711772"/>
            </a:xfrm>
            <a:custGeom>
              <a:avLst/>
              <a:gdLst/>
              <a:ahLst/>
              <a:cxnLst/>
              <a:rect l="l" t="t" r="r" b="b"/>
              <a:pathLst>
                <a:path w="14795" h="19522" extrusionOk="0">
                  <a:moveTo>
                    <a:pt x="7003" y="0"/>
                  </a:moveTo>
                  <a:cubicBezTo>
                    <a:pt x="4551" y="0"/>
                    <a:pt x="3030" y="2025"/>
                    <a:pt x="3030" y="2025"/>
                  </a:cubicBezTo>
                  <a:cubicBezTo>
                    <a:pt x="0" y="2461"/>
                    <a:pt x="698" y="5818"/>
                    <a:pt x="698" y="8291"/>
                  </a:cubicBezTo>
                  <a:cubicBezTo>
                    <a:pt x="698" y="10754"/>
                    <a:pt x="436" y="16846"/>
                    <a:pt x="4360" y="18416"/>
                  </a:cubicBezTo>
                  <a:cubicBezTo>
                    <a:pt x="5613" y="18906"/>
                    <a:pt x="5864" y="19386"/>
                    <a:pt x="8000" y="19517"/>
                  </a:cubicBezTo>
                  <a:cubicBezTo>
                    <a:pt x="8061" y="19520"/>
                    <a:pt x="8125" y="19522"/>
                    <a:pt x="8191" y="19522"/>
                  </a:cubicBezTo>
                  <a:cubicBezTo>
                    <a:pt x="10401" y="19522"/>
                    <a:pt x="14794" y="17558"/>
                    <a:pt x="14233" y="13250"/>
                  </a:cubicBezTo>
                  <a:cubicBezTo>
                    <a:pt x="14048" y="11855"/>
                    <a:pt x="11847" y="9915"/>
                    <a:pt x="12457" y="8019"/>
                  </a:cubicBezTo>
                  <a:cubicBezTo>
                    <a:pt x="13460" y="4935"/>
                    <a:pt x="11869" y="1371"/>
                    <a:pt x="8534" y="260"/>
                  </a:cubicBezTo>
                  <a:cubicBezTo>
                    <a:pt x="7991" y="77"/>
                    <a:pt x="7479" y="0"/>
                    <a:pt x="7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29"/>
            <p:cNvSpPr/>
            <p:nvPr/>
          </p:nvSpPr>
          <p:spPr>
            <a:xfrm>
              <a:off x="3262363" y="5116520"/>
              <a:ext cx="747430" cy="252340"/>
            </a:xfrm>
            <a:custGeom>
              <a:avLst/>
              <a:gdLst/>
              <a:ahLst/>
              <a:cxnLst/>
              <a:rect l="l" t="t" r="r" b="b"/>
              <a:pathLst>
                <a:path w="20500" h="6921" extrusionOk="0">
                  <a:moveTo>
                    <a:pt x="10336" y="0"/>
                  </a:moveTo>
                  <a:cubicBezTo>
                    <a:pt x="9007" y="0"/>
                    <a:pt x="7561" y="553"/>
                    <a:pt x="6190" y="1330"/>
                  </a:cubicBezTo>
                  <a:cubicBezTo>
                    <a:pt x="3313" y="2954"/>
                    <a:pt x="741" y="5558"/>
                    <a:pt x="142" y="6180"/>
                  </a:cubicBezTo>
                  <a:cubicBezTo>
                    <a:pt x="131" y="6190"/>
                    <a:pt x="131" y="6190"/>
                    <a:pt x="131" y="6190"/>
                  </a:cubicBezTo>
                  <a:cubicBezTo>
                    <a:pt x="98" y="6234"/>
                    <a:pt x="66" y="6256"/>
                    <a:pt x="44" y="6289"/>
                  </a:cubicBezTo>
                  <a:cubicBezTo>
                    <a:pt x="44" y="6289"/>
                    <a:pt x="33" y="6289"/>
                    <a:pt x="33" y="6299"/>
                  </a:cubicBezTo>
                  <a:cubicBezTo>
                    <a:pt x="22" y="6310"/>
                    <a:pt x="0" y="6321"/>
                    <a:pt x="0" y="6321"/>
                  </a:cubicBezTo>
                  <a:lnTo>
                    <a:pt x="98" y="6921"/>
                  </a:lnTo>
                  <a:lnTo>
                    <a:pt x="20500" y="6921"/>
                  </a:lnTo>
                  <a:cubicBezTo>
                    <a:pt x="20271" y="5809"/>
                    <a:pt x="19759" y="4785"/>
                    <a:pt x="18832" y="3967"/>
                  </a:cubicBezTo>
                  <a:cubicBezTo>
                    <a:pt x="18669" y="3815"/>
                    <a:pt x="18494" y="3673"/>
                    <a:pt x="18320" y="3531"/>
                  </a:cubicBezTo>
                  <a:cubicBezTo>
                    <a:pt x="18276" y="3499"/>
                    <a:pt x="18244" y="3466"/>
                    <a:pt x="18200" y="3433"/>
                  </a:cubicBezTo>
                  <a:cubicBezTo>
                    <a:pt x="18026" y="3302"/>
                    <a:pt x="17862" y="3172"/>
                    <a:pt x="17688" y="3041"/>
                  </a:cubicBezTo>
                  <a:cubicBezTo>
                    <a:pt x="17514" y="2921"/>
                    <a:pt x="17350" y="2801"/>
                    <a:pt x="17176" y="2681"/>
                  </a:cubicBezTo>
                  <a:cubicBezTo>
                    <a:pt x="17132" y="2659"/>
                    <a:pt x="17089" y="2627"/>
                    <a:pt x="17045" y="2605"/>
                  </a:cubicBezTo>
                  <a:cubicBezTo>
                    <a:pt x="16881" y="2485"/>
                    <a:pt x="16707" y="2376"/>
                    <a:pt x="16544" y="2278"/>
                  </a:cubicBezTo>
                  <a:cubicBezTo>
                    <a:pt x="16380" y="2169"/>
                    <a:pt x="16206" y="2071"/>
                    <a:pt x="16042" y="1984"/>
                  </a:cubicBezTo>
                  <a:cubicBezTo>
                    <a:pt x="15999" y="1951"/>
                    <a:pt x="15966" y="1929"/>
                    <a:pt x="15922" y="1908"/>
                  </a:cubicBezTo>
                  <a:cubicBezTo>
                    <a:pt x="15595" y="1722"/>
                    <a:pt x="15269" y="1559"/>
                    <a:pt x="14952" y="1406"/>
                  </a:cubicBezTo>
                  <a:cubicBezTo>
                    <a:pt x="14909" y="1395"/>
                    <a:pt x="14876" y="1373"/>
                    <a:pt x="14833" y="1352"/>
                  </a:cubicBezTo>
                  <a:cubicBezTo>
                    <a:pt x="14680" y="1286"/>
                    <a:pt x="14527" y="1210"/>
                    <a:pt x="14375" y="1145"/>
                  </a:cubicBezTo>
                  <a:cubicBezTo>
                    <a:pt x="12097" y="164"/>
                    <a:pt x="10375" y="0"/>
                    <a:pt x="10375" y="0"/>
                  </a:cubicBezTo>
                  <a:cubicBezTo>
                    <a:pt x="10362" y="0"/>
                    <a:pt x="10349" y="0"/>
                    <a:pt x="10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29"/>
            <p:cNvSpPr/>
            <p:nvPr/>
          </p:nvSpPr>
          <p:spPr>
            <a:xfrm>
              <a:off x="3865509" y="5199574"/>
              <a:ext cx="18303" cy="11922"/>
            </a:xfrm>
            <a:custGeom>
              <a:avLst/>
              <a:gdLst/>
              <a:ahLst/>
              <a:cxnLst/>
              <a:rect l="l" t="t" r="r" b="b"/>
              <a:pathLst>
                <a:path w="502" h="327" extrusionOk="0">
                  <a:moveTo>
                    <a:pt x="1" y="0"/>
                  </a:moveTo>
                  <a:cubicBezTo>
                    <a:pt x="164" y="98"/>
                    <a:pt x="338" y="207"/>
                    <a:pt x="502" y="327"/>
                  </a:cubicBezTo>
                  <a:cubicBezTo>
                    <a:pt x="338" y="207"/>
                    <a:pt x="164" y="98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29"/>
            <p:cNvSpPr/>
            <p:nvPr/>
          </p:nvSpPr>
          <p:spPr>
            <a:xfrm>
              <a:off x="3847243" y="518881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38" y="186"/>
                    <a:pt x="502" y="295"/>
                  </a:cubicBezTo>
                  <a:cubicBezTo>
                    <a:pt x="338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29"/>
            <p:cNvSpPr/>
            <p:nvPr/>
          </p:nvSpPr>
          <p:spPr>
            <a:xfrm>
              <a:off x="3807503" y="5167782"/>
              <a:ext cx="35403" cy="18303"/>
            </a:xfrm>
            <a:custGeom>
              <a:avLst/>
              <a:gdLst/>
              <a:ahLst/>
              <a:cxnLst/>
              <a:rect l="l" t="t" r="r" b="b"/>
              <a:pathLst>
                <a:path w="971" h="502" extrusionOk="0">
                  <a:moveTo>
                    <a:pt x="0" y="0"/>
                  </a:moveTo>
                  <a:cubicBezTo>
                    <a:pt x="317" y="153"/>
                    <a:pt x="643" y="316"/>
                    <a:pt x="970" y="502"/>
                  </a:cubicBezTo>
                  <a:cubicBezTo>
                    <a:pt x="643" y="316"/>
                    <a:pt x="317" y="153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29"/>
            <p:cNvSpPr/>
            <p:nvPr/>
          </p:nvSpPr>
          <p:spPr>
            <a:xfrm>
              <a:off x="3786429" y="5158229"/>
              <a:ext cx="16735" cy="7584"/>
            </a:xfrm>
            <a:custGeom>
              <a:avLst/>
              <a:gdLst/>
              <a:ahLst/>
              <a:cxnLst/>
              <a:rect l="l" t="t" r="r" b="b"/>
              <a:pathLst>
                <a:path w="459" h="208" extrusionOk="0">
                  <a:moveTo>
                    <a:pt x="1" y="1"/>
                  </a:moveTo>
                  <a:cubicBezTo>
                    <a:pt x="153" y="66"/>
                    <a:pt x="306" y="142"/>
                    <a:pt x="459" y="208"/>
                  </a:cubicBezTo>
                  <a:cubicBezTo>
                    <a:pt x="306" y="142"/>
                    <a:pt x="15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29"/>
            <p:cNvSpPr/>
            <p:nvPr/>
          </p:nvSpPr>
          <p:spPr>
            <a:xfrm>
              <a:off x="3550829" y="5006850"/>
              <a:ext cx="176466" cy="201223"/>
            </a:xfrm>
            <a:custGeom>
              <a:avLst/>
              <a:gdLst/>
              <a:ahLst/>
              <a:cxnLst/>
              <a:rect l="l" t="t" r="r" b="b"/>
              <a:pathLst>
                <a:path w="4840" h="5519" extrusionOk="0">
                  <a:moveTo>
                    <a:pt x="927" y="0"/>
                  </a:moveTo>
                  <a:cubicBezTo>
                    <a:pt x="1014" y="1690"/>
                    <a:pt x="0" y="3978"/>
                    <a:pt x="0" y="3978"/>
                  </a:cubicBezTo>
                  <a:cubicBezTo>
                    <a:pt x="0" y="3978"/>
                    <a:pt x="1134" y="5428"/>
                    <a:pt x="2202" y="5515"/>
                  </a:cubicBezTo>
                  <a:cubicBezTo>
                    <a:pt x="2232" y="5517"/>
                    <a:pt x="2262" y="5519"/>
                    <a:pt x="2293" y="5519"/>
                  </a:cubicBezTo>
                  <a:cubicBezTo>
                    <a:pt x="3357" y="5519"/>
                    <a:pt x="4839" y="4098"/>
                    <a:pt x="4839" y="4098"/>
                  </a:cubicBezTo>
                  <a:cubicBezTo>
                    <a:pt x="4131" y="3030"/>
                    <a:pt x="4152" y="0"/>
                    <a:pt x="4152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29"/>
            <p:cNvSpPr/>
            <p:nvPr/>
          </p:nvSpPr>
          <p:spPr>
            <a:xfrm>
              <a:off x="3581017" y="5006850"/>
              <a:ext cx="123198" cy="84441"/>
            </a:xfrm>
            <a:custGeom>
              <a:avLst/>
              <a:gdLst/>
              <a:ahLst/>
              <a:cxnLst/>
              <a:rect l="l" t="t" r="r" b="b"/>
              <a:pathLst>
                <a:path w="3379" h="2316" extrusionOk="0">
                  <a:moveTo>
                    <a:pt x="99" y="0"/>
                  </a:moveTo>
                  <a:cubicBezTo>
                    <a:pt x="120" y="404"/>
                    <a:pt x="77" y="840"/>
                    <a:pt x="1" y="1265"/>
                  </a:cubicBezTo>
                  <a:cubicBezTo>
                    <a:pt x="614" y="1929"/>
                    <a:pt x="1228" y="2316"/>
                    <a:pt x="1760" y="2316"/>
                  </a:cubicBezTo>
                  <a:cubicBezTo>
                    <a:pt x="1795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4" y="60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29"/>
            <p:cNvSpPr/>
            <p:nvPr/>
          </p:nvSpPr>
          <p:spPr>
            <a:xfrm>
              <a:off x="3786429" y="515822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29"/>
            <p:cNvSpPr/>
            <p:nvPr/>
          </p:nvSpPr>
          <p:spPr>
            <a:xfrm>
              <a:off x="3842868" y="518604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0" y="1"/>
                  </a:moveTo>
                  <a:cubicBezTo>
                    <a:pt x="44" y="22"/>
                    <a:pt x="77" y="44"/>
                    <a:pt x="120" y="77"/>
                  </a:cubicBezTo>
                  <a:cubicBezTo>
                    <a:pt x="77" y="44"/>
                    <a:pt x="44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29"/>
            <p:cNvSpPr/>
            <p:nvPr/>
          </p:nvSpPr>
          <p:spPr>
            <a:xfrm>
              <a:off x="3803127" y="5165776"/>
              <a:ext cx="4412" cy="2042"/>
            </a:xfrm>
            <a:custGeom>
              <a:avLst/>
              <a:gdLst/>
              <a:ahLst/>
              <a:cxnLst/>
              <a:rect l="l" t="t" r="r" b="b"/>
              <a:pathLst>
                <a:path w="121" h="56" extrusionOk="0">
                  <a:moveTo>
                    <a:pt x="1" y="1"/>
                  </a:moveTo>
                  <a:cubicBezTo>
                    <a:pt x="44" y="22"/>
                    <a:pt x="77" y="44"/>
                    <a:pt x="120" y="55"/>
                  </a:cubicBezTo>
                  <a:cubicBezTo>
                    <a:pt x="77" y="44"/>
                    <a:pt x="4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29"/>
            <p:cNvSpPr/>
            <p:nvPr/>
          </p:nvSpPr>
          <p:spPr>
            <a:xfrm>
              <a:off x="3865509" y="519957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29"/>
            <p:cNvSpPr/>
            <p:nvPr/>
          </p:nvSpPr>
          <p:spPr>
            <a:xfrm>
              <a:off x="3510286" y="4714228"/>
              <a:ext cx="274617" cy="343271"/>
            </a:xfrm>
            <a:custGeom>
              <a:avLst/>
              <a:gdLst/>
              <a:ahLst/>
              <a:cxnLst/>
              <a:rect l="l" t="t" r="r" b="b"/>
              <a:pathLst>
                <a:path w="7532" h="9415" extrusionOk="0">
                  <a:moveTo>
                    <a:pt x="1543" y="0"/>
                  </a:moveTo>
                  <a:cubicBezTo>
                    <a:pt x="1198" y="0"/>
                    <a:pt x="949" y="169"/>
                    <a:pt x="949" y="169"/>
                  </a:cubicBezTo>
                  <a:cubicBezTo>
                    <a:pt x="862" y="964"/>
                    <a:pt x="251" y="2632"/>
                    <a:pt x="1" y="3133"/>
                  </a:cubicBezTo>
                  <a:cubicBezTo>
                    <a:pt x="88" y="3972"/>
                    <a:pt x="382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9" y="8386"/>
                    <a:pt x="6518" y="6915"/>
                  </a:cubicBezTo>
                  <a:cubicBezTo>
                    <a:pt x="7063" y="6076"/>
                    <a:pt x="7488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6" y="2267"/>
                    <a:pt x="5558" y="2267"/>
                  </a:cubicBezTo>
                  <a:cubicBezTo>
                    <a:pt x="4460" y="2267"/>
                    <a:pt x="3247" y="2066"/>
                    <a:pt x="2900" y="1237"/>
                  </a:cubicBezTo>
                  <a:cubicBezTo>
                    <a:pt x="2482" y="232"/>
                    <a:pt x="1947" y="0"/>
                    <a:pt x="1543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29"/>
            <p:cNvSpPr/>
            <p:nvPr/>
          </p:nvSpPr>
          <p:spPr>
            <a:xfrm>
              <a:off x="3567126" y="484872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38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38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29"/>
            <p:cNvSpPr/>
            <p:nvPr/>
          </p:nvSpPr>
          <p:spPr>
            <a:xfrm>
              <a:off x="3691489" y="484872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49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49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29"/>
            <p:cNvSpPr/>
            <p:nvPr/>
          </p:nvSpPr>
          <p:spPr>
            <a:xfrm>
              <a:off x="3663962" y="480781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4" y="0"/>
                  </a:moveTo>
                  <a:cubicBezTo>
                    <a:pt x="600" y="0"/>
                    <a:pt x="1" y="596"/>
                    <a:pt x="80" y="675"/>
                  </a:cubicBezTo>
                  <a:cubicBezTo>
                    <a:pt x="114" y="710"/>
                    <a:pt x="151" y="721"/>
                    <a:pt x="182" y="721"/>
                  </a:cubicBezTo>
                  <a:cubicBezTo>
                    <a:pt x="229" y="721"/>
                    <a:pt x="265" y="697"/>
                    <a:pt x="265" y="697"/>
                  </a:cubicBezTo>
                  <a:cubicBezTo>
                    <a:pt x="547" y="398"/>
                    <a:pt x="865" y="295"/>
                    <a:pt x="1170" y="295"/>
                  </a:cubicBezTo>
                  <a:cubicBezTo>
                    <a:pt x="1841" y="295"/>
                    <a:pt x="2444" y="795"/>
                    <a:pt x="2444" y="795"/>
                  </a:cubicBezTo>
                  <a:cubicBezTo>
                    <a:pt x="2444" y="795"/>
                    <a:pt x="2194" y="217"/>
                    <a:pt x="1355" y="21"/>
                  </a:cubicBezTo>
                  <a:cubicBezTo>
                    <a:pt x="1295" y="7"/>
                    <a:pt x="1235" y="0"/>
                    <a:pt x="1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29"/>
            <p:cNvSpPr/>
            <p:nvPr/>
          </p:nvSpPr>
          <p:spPr>
            <a:xfrm>
              <a:off x="3526985" y="480781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281" y="0"/>
                  </a:moveTo>
                  <a:cubicBezTo>
                    <a:pt x="1221" y="0"/>
                    <a:pt x="1160" y="7"/>
                    <a:pt x="1101" y="21"/>
                  </a:cubicBezTo>
                  <a:cubicBezTo>
                    <a:pt x="251" y="217"/>
                    <a:pt x="0" y="795"/>
                    <a:pt x="0" y="795"/>
                  </a:cubicBezTo>
                  <a:cubicBezTo>
                    <a:pt x="0" y="795"/>
                    <a:pt x="604" y="295"/>
                    <a:pt x="1278" y="295"/>
                  </a:cubicBezTo>
                  <a:cubicBezTo>
                    <a:pt x="1585" y="295"/>
                    <a:pt x="1905" y="398"/>
                    <a:pt x="2191" y="697"/>
                  </a:cubicBezTo>
                  <a:cubicBezTo>
                    <a:pt x="2191" y="697"/>
                    <a:pt x="2226" y="721"/>
                    <a:pt x="2271" y="721"/>
                  </a:cubicBezTo>
                  <a:cubicBezTo>
                    <a:pt x="2301" y="721"/>
                    <a:pt x="2335" y="710"/>
                    <a:pt x="2365" y="675"/>
                  </a:cubicBezTo>
                  <a:cubicBezTo>
                    <a:pt x="2444" y="596"/>
                    <a:pt x="1854" y="0"/>
                    <a:pt x="1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29"/>
            <p:cNvSpPr/>
            <p:nvPr/>
          </p:nvSpPr>
          <p:spPr>
            <a:xfrm>
              <a:off x="3554001" y="490075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60" y="1"/>
                    <a:pt x="0" y="153"/>
                    <a:pt x="0" y="339"/>
                  </a:cubicBezTo>
                  <a:cubicBezTo>
                    <a:pt x="0" y="524"/>
                    <a:pt x="360" y="665"/>
                    <a:pt x="807" y="665"/>
                  </a:cubicBezTo>
                  <a:cubicBezTo>
                    <a:pt x="1254" y="665"/>
                    <a:pt x="1613" y="524"/>
                    <a:pt x="1613" y="339"/>
                  </a:cubicBezTo>
                  <a:cubicBezTo>
                    <a:pt x="1613" y="153"/>
                    <a:pt x="1254" y="1"/>
                    <a:pt x="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29"/>
            <p:cNvSpPr/>
            <p:nvPr/>
          </p:nvSpPr>
          <p:spPr>
            <a:xfrm>
              <a:off x="3679567" y="4898785"/>
              <a:ext cx="58846" cy="24647"/>
            </a:xfrm>
            <a:custGeom>
              <a:avLst/>
              <a:gdLst/>
              <a:ahLst/>
              <a:cxnLst/>
              <a:rect l="l" t="t" r="r" b="b"/>
              <a:pathLst>
                <a:path w="1614" h="676" extrusionOk="0">
                  <a:moveTo>
                    <a:pt x="807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7" y="676"/>
                  </a:cubicBezTo>
                  <a:cubicBezTo>
                    <a:pt x="1254" y="676"/>
                    <a:pt x="1613" y="523"/>
                    <a:pt x="1613" y="338"/>
                  </a:cubicBezTo>
                  <a:cubicBezTo>
                    <a:pt x="1613" y="153"/>
                    <a:pt x="1254" y="0"/>
                    <a:pt x="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29"/>
            <p:cNvSpPr/>
            <p:nvPr/>
          </p:nvSpPr>
          <p:spPr>
            <a:xfrm>
              <a:off x="3641430" y="4861013"/>
              <a:ext cx="29423" cy="93957"/>
            </a:xfrm>
            <a:custGeom>
              <a:avLst/>
              <a:gdLst/>
              <a:ahLst/>
              <a:cxnLst/>
              <a:rect l="l" t="t" r="r" b="b"/>
              <a:pathLst>
                <a:path w="807" h="2577" extrusionOk="0">
                  <a:moveTo>
                    <a:pt x="338" y="1"/>
                  </a:moveTo>
                  <a:cubicBezTo>
                    <a:pt x="338" y="1"/>
                    <a:pt x="567" y="1603"/>
                    <a:pt x="599" y="1919"/>
                  </a:cubicBezTo>
                  <a:cubicBezTo>
                    <a:pt x="632" y="2224"/>
                    <a:pt x="0" y="2529"/>
                    <a:pt x="131" y="2573"/>
                  </a:cubicBezTo>
                  <a:cubicBezTo>
                    <a:pt x="141" y="2575"/>
                    <a:pt x="153" y="2576"/>
                    <a:pt x="167" y="2576"/>
                  </a:cubicBezTo>
                  <a:cubicBezTo>
                    <a:pt x="346" y="2576"/>
                    <a:pt x="806" y="2380"/>
                    <a:pt x="806" y="1995"/>
                  </a:cubicBezTo>
                  <a:cubicBezTo>
                    <a:pt x="806" y="1581"/>
                    <a:pt x="338" y="1"/>
                    <a:pt x="338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29"/>
            <p:cNvSpPr/>
            <p:nvPr/>
          </p:nvSpPr>
          <p:spPr>
            <a:xfrm>
              <a:off x="3623930" y="4981803"/>
              <a:ext cx="55674" cy="17938"/>
            </a:xfrm>
            <a:custGeom>
              <a:avLst/>
              <a:gdLst/>
              <a:ahLst/>
              <a:cxnLst/>
              <a:rect l="l" t="t" r="r" b="b"/>
              <a:pathLst>
                <a:path w="1527" h="492" extrusionOk="0">
                  <a:moveTo>
                    <a:pt x="1526" y="1"/>
                  </a:moveTo>
                  <a:cubicBezTo>
                    <a:pt x="1526" y="1"/>
                    <a:pt x="1026" y="154"/>
                    <a:pt x="737" y="154"/>
                  </a:cubicBezTo>
                  <a:cubicBezTo>
                    <a:pt x="727" y="154"/>
                    <a:pt x="718" y="154"/>
                    <a:pt x="709" y="153"/>
                  </a:cubicBezTo>
                  <a:cubicBezTo>
                    <a:pt x="426" y="132"/>
                    <a:pt x="1" y="44"/>
                    <a:pt x="1" y="44"/>
                  </a:cubicBezTo>
                  <a:lnTo>
                    <a:pt x="1" y="44"/>
                  </a:lnTo>
                  <a:cubicBezTo>
                    <a:pt x="1" y="45"/>
                    <a:pt x="415" y="480"/>
                    <a:pt x="687" y="491"/>
                  </a:cubicBezTo>
                  <a:cubicBezTo>
                    <a:pt x="1090" y="491"/>
                    <a:pt x="1526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29"/>
            <p:cNvSpPr/>
            <p:nvPr/>
          </p:nvSpPr>
          <p:spPr>
            <a:xfrm>
              <a:off x="3847644" y="3890321"/>
              <a:ext cx="299628" cy="135157"/>
            </a:xfrm>
            <a:custGeom>
              <a:avLst/>
              <a:gdLst/>
              <a:ahLst/>
              <a:cxnLst/>
              <a:rect l="l" t="t" r="r" b="b"/>
              <a:pathLst>
                <a:path w="8218" h="3707" extrusionOk="0">
                  <a:moveTo>
                    <a:pt x="4163" y="1"/>
                  </a:moveTo>
                  <a:cubicBezTo>
                    <a:pt x="2877" y="1"/>
                    <a:pt x="338" y="1559"/>
                    <a:pt x="175" y="2050"/>
                  </a:cubicBezTo>
                  <a:cubicBezTo>
                    <a:pt x="0" y="2540"/>
                    <a:pt x="76" y="3706"/>
                    <a:pt x="76" y="3706"/>
                  </a:cubicBezTo>
                  <a:cubicBezTo>
                    <a:pt x="76" y="3706"/>
                    <a:pt x="1689" y="1276"/>
                    <a:pt x="4163" y="1265"/>
                  </a:cubicBezTo>
                  <a:cubicBezTo>
                    <a:pt x="4174" y="1265"/>
                    <a:pt x="4185" y="1265"/>
                    <a:pt x="4196" y="1265"/>
                  </a:cubicBezTo>
                  <a:cubicBezTo>
                    <a:pt x="6651" y="1265"/>
                    <a:pt x="8217" y="3706"/>
                    <a:pt x="8217" y="3706"/>
                  </a:cubicBezTo>
                  <a:cubicBezTo>
                    <a:pt x="8217" y="3706"/>
                    <a:pt x="8185" y="1853"/>
                    <a:pt x="8054" y="1516"/>
                  </a:cubicBezTo>
                  <a:cubicBezTo>
                    <a:pt x="7934" y="1189"/>
                    <a:pt x="5460" y="1"/>
                    <a:pt x="4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29"/>
            <p:cNvSpPr/>
            <p:nvPr/>
          </p:nvSpPr>
          <p:spPr>
            <a:xfrm>
              <a:off x="2509004" y="5316463"/>
              <a:ext cx="37372" cy="52393"/>
            </a:xfrm>
            <a:custGeom>
              <a:avLst/>
              <a:gdLst/>
              <a:ahLst/>
              <a:cxnLst/>
              <a:rect l="l" t="t" r="r" b="b"/>
              <a:pathLst>
                <a:path w="1025" h="1437" extrusionOk="0">
                  <a:moveTo>
                    <a:pt x="370" y="1"/>
                  </a:moveTo>
                  <a:cubicBezTo>
                    <a:pt x="272" y="1"/>
                    <a:pt x="184" y="40"/>
                    <a:pt x="120" y="140"/>
                  </a:cubicBezTo>
                  <a:cubicBezTo>
                    <a:pt x="0" y="314"/>
                    <a:pt x="44" y="859"/>
                    <a:pt x="186" y="1437"/>
                  </a:cubicBezTo>
                  <a:lnTo>
                    <a:pt x="1025" y="1437"/>
                  </a:lnTo>
                  <a:cubicBezTo>
                    <a:pt x="905" y="1099"/>
                    <a:pt x="720" y="597"/>
                    <a:pt x="534" y="31"/>
                  </a:cubicBezTo>
                  <a:cubicBezTo>
                    <a:pt x="478" y="12"/>
                    <a:pt x="422" y="1"/>
                    <a:pt x="37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29"/>
            <p:cNvSpPr/>
            <p:nvPr/>
          </p:nvSpPr>
          <p:spPr>
            <a:xfrm>
              <a:off x="2827659" y="5316390"/>
              <a:ext cx="32632" cy="52466"/>
            </a:xfrm>
            <a:custGeom>
              <a:avLst/>
              <a:gdLst/>
              <a:ahLst/>
              <a:cxnLst/>
              <a:rect l="l" t="t" r="r" b="b"/>
              <a:pathLst>
                <a:path w="895" h="1439" extrusionOk="0">
                  <a:moveTo>
                    <a:pt x="535" y="0"/>
                  </a:moveTo>
                  <a:cubicBezTo>
                    <a:pt x="328" y="545"/>
                    <a:pt x="120" y="1046"/>
                    <a:pt x="1" y="1439"/>
                  </a:cubicBezTo>
                  <a:lnTo>
                    <a:pt x="709" y="1439"/>
                  </a:lnTo>
                  <a:cubicBezTo>
                    <a:pt x="851" y="861"/>
                    <a:pt x="894" y="316"/>
                    <a:pt x="774" y="142"/>
                  </a:cubicBezTo>
                  <a:cubicBezTo>
                    <a:pt x="709" y="44"/>
                    <a:pt x="622" y="11"/>
                    <a:pt x="53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29"/>
            <p:cNvSpPr/>
            <p:nvPr/>
          </p:nvSpPr>
          <p:spPr>
            <a:xfrm>
              <a:off x="2549912" y="5174126"/>
              <a:ext cx="272247" cy="194733"/>
            </a:xfrm>
            <a:custGeom>
              <a:avLst/>
              <a:gdLst/>
              <a:ahLst/>
              <a:cxnLst/>
              <a:rect l="l" t="t" r="r" b="b"/>
              <a:pathLst>
                <a:path w="7467" h="5341" extrusionOk="0">
                  <a:moveTo>
                    <a:pt x="2126" y="2681"/>
                  </a:moveTo>
                  <a:cubicBezTo>
                    <a:pt x="2867" y="2681"/>
                    <a:pt x="3434" y="3303"/>
                    <a:pt x="3357" y="3423"/>
                  </a:cubicBezTo>
                  <a:cubicBezTo>
                    <a:pt x="3349" y="3435"/>
                    <a:pt x="3337" y="3441"/>
                    <a:pt x="3321" y="3441"/>
                  </a:cubicBezTo>
                  <a:cubicBezTo>
                    <a:pt x="3195" y="3441"/>
                    <a:pt x="2823" y="3105"/>
                    <a:pt x="2299" y="3105"/>
                  </a:cubicBezTo>
                  <a:cubicBezTo>
                    <a:pt x="2243" y="3105"/>
                    <a:pt x="2185" y="3109"/>
                    <a:pt x="2126" y="3117"/>
                  </a:cubicBezTo>
                  <a:cubicBezTo>
                    <a:pt x="1568" y="3196"/>
                    <a:pt x="926" y="3554"/>
                    <a:pt x="770" y="3554"/>
                  </a:cubicBezTo>
                  <a:cubicBezTo>
                    <a:pt x="731" y="3554"/>
                    <a:pt x="722" y="3531"/>
                    <a:pt x="753" y="3477"/>
                  </a:cubicBezTo>
                  <a:cubicBezTo>
                    <a:pt x="753" y="3477"/>
                    <a:pt x="1385" y="2681"/>
                    <a:pt x="2126" y="2681"/>
                  </a:cubicBezTo>
                  <a:close/>
                  <a:moveTo>
                    <a:pt x="5679" y="2681"/>
                  </a:moveTo>
                  <a:cubicBezTo>
                    <a:pt x="6431" y="2681"/>
                    <a:pt x="7052" y="3477"/>
                    <a:pt x="7052" y="3477"/>
                  </a:cubicBezTo>
                  <a:cubicBezTo>
                    <a:pt x="7082" y="3531"/>
                    <a:pt x="7074" y="3554"/>
                    <a:pt x="7035" y="3554"/>
                  </a:cubicBezTo>
                  <a:cubicBezTo>
                    <a:pt x="6879" y="3554"/>
                    <a:pt x="6239" y="3196"/>
                    <a:pt x="5690" y="3117"/>
                  </a:cubicBezTo>
                  <a:cubicBezTo>
                    <a:pt x="5629" y="3109"/>
                    <a:pt x="5571" y="3105"/>
                    <a:pt x="5514" y="3105"/>
                  </a:cubicBezTo>
                  <a:cubicBezTo>
                    <a:pt x="4982" y="3105"/>
                    <a:pt x="4610" y="3441"/>
                    <a:pt x="4483" y="3441"/>
                  </a:cubicBezTo>
                  <a:cubicBezTo>
                    <a:pt x="4467" y="3441"/>
                    <a:pt x="4455" y="3435"/>
                    <a:pt x="4447" y="3423"/>
                  </a:cubicBezTo>
                  <a:cubicBezTo>
                    <a:pt x="4371" y="3303"/>
                    <a:pt x="4938" y="2681"/>
                    <a:pt x="5679" y="2681"/>
                  </a:cubicBezTo>
                  <a:close/>
                  <a:moveTo>
                    <a:pt x="2420" y="4018"/>
                  </a:moveTo>
                  <a:cubicBezTo>
                    <a:pt x="2448" y="4018"/>
                    <a:pt x="2478" y="4019"/>
                    <a:pt x="2507" y="4022"/>
                  </a:cubicBezTo>
                  <a:cubicBezTo>
                    <a:pt x="3107" y="4066"/>
                    <a:pt x="3238" y="4545"/>
                    <a:pt x="3139" y="4578"/>
                  </a:cubicBezTo>
                  <a:cubicBezTo>
                    <a:pt x="3135" y="4579"/>
                    <a:pt x="3131" y="4580"/>
                    <a:pt x="3126" y="4580"/>
                  </a:cubicBezTo>
                  <a:cubicBezTo>
                    <a:pt x="3018" y="4580"/>
                    <a:pt x="2752" y="4261"/>
                    <a:pt x="2435" y="4261"/>
                  </a:cubicBezTo>
                  <a:cubicBezTo>
                    <a:pt x="2430" y="4261"/>
                    <a:pt x="2425" y="4262"/>
                    <a:pt x="2420" y="4262"/>
                  </a:cubicBezTo>
                  <a:cubicBezTo>
                    <a:pt x="2168" y="4279"/>
                    <a:pt x="1695" y="4587"/>
                    <a:pt x="1537" y="4587"/>
                  </a:cubicBezTo>
                  <a:cubicBezTo>
                    <a:pt x="1491" y="4587"/>
                    <a:pt x="1471" y="4560"/>
                    <a:pt x="1494" y="4491"/>
                  </a:cubicBezTo>
                  <a:cubicBezTo>
                    <a:pt x="1494" y="4491"/>
                    <a:pt x="1868" y="4018"/>
                    <a:pt x="2420" y="4018"/>
                  </a:cubicBezTo>
                  <a:close/>
                  <a:moveTo>
                    <a:pt x="5494" y="4018"/>
                  </a:moveTo>
                  <a:cubicBezTo>
                    <a:pt x="6046" y="4018"/>
                    <a:pt x="6420" y="4491"/>
                    <a:pt x="6420" y="4491"/>
                  </a:cubicBezTo>
                  <a:cubicBezTo>
                    <a:pt x="6442" y="4560"/>
                    <a:pt x="6423" y="4587"/>
                    <a:pt x="6376" y="4587"/>
                  </a:cubicBezTo>
                  <a:cubicBezTo>
                    <a:pt x="6219" y="4587"/>
                    <a:pt x="5746" y="4279"/>
                    <a:pt x="5493" y="4262"/>
                  </a:cubicBezTo>
                  <a:cubicBezTo>
                    <a:pt x="5488" y="4262"/>
                    <a:pt x="5483" y="4261"/>
                    <a:pt x="5478" y="4261"/>
                  </a:cubicBezTo>
                  <a:cubicBezTo>
                    <a:pt x="5162" y="4261"/>
                    <a:pt x="4895" y="4580"/>
                    <a:pt x="4788" y="4580"/>
                  </a:cubicBezTo>
                  <a:cubicBezTo>
                    <a:pt x="4783" y="4580"/>
                    <a:pt x="4778" y="4579"/>
                    <a:pt x="4774" y="4578"/>
                  </a:cubicBezTo>
                  <a:cubicBezTo>
                    <a:pt x="4676" y="4545"/>
                    <a:pt x="4807" y="4066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6169" y="1"/>
                  </a:moveTo>
                  <a:cubicBezTo>
                    <a:pt x="6006" y="120"/>
                    <a:pt x="5515" y="393"/>
                    <a:pt x="4654" y="589"/>
                  </a:cubicBezTo>
                  <a:cubicBezTo>
                    <a:pt x="4426" y="642"/>
                    <a:pt x="4165" y="663"/>
                    <a:pt x="3895" y="663"/>
                  </a:cubicBezTo>
                  <a:cubicBezTo>
                    <a:pt x="2835" y="663"/>
                    <a:pt x="1625" y="338"/>
                    <a:pt x="1625" y="338"/>
                  </a:cubicBezTo>
                  <a:cubicBezTo>
                    <a:pt x="1625" y="338"/>
                    <a:pt x="480" y="2104"/>
                    <a:pt x="273" y="2224"/>
                  </a:cubicBezTo>
                  <a:cubicBezTo>
                    <a:pt x="77" y="2333"/>
                    <a:pt x="1" y="2562"/>
                    <a:pt x="1" y="2562"/>
                  </a:cubicBezTo>
                  <a:lnTo>
                    <a:pt x="66" y="5341"/>
                  </a:lnTo>
                  <a:lnTo>
                    <a:pt x="4306" y="5341"/>
                  </a:lnTo>
                  <a:cubicBezTo>
                    <a:pt x="4142" y="4905"/>
                    <a:pt x="3913" y="4447"/>
                    <a:pt x="3913" y="4447"/>
                  </a:cubicBezTo>
                  <a:lnTo>
                    <a:pt x="3913" y="4447"/>
                  </a:lnTo>
                  <a:cubicBezTo>
                    <a:pt x="3913" y="4447"/>
                    <a:pt x="4273" y="4894"/>
                    <a:pt x="4600" y="5341"/>
                  </a:cubicBezTo>
                  <a:lnTo>
                    <a:pt x="7466" y="5341"/>
                  </a:lnTo>
                  <a:cubicBezTo>
                    <a:pt x="7455" y="4523"/>
                    <a:pt x="7390" y="3096"/>
                    <a:pt x="7194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24" y="11"/>
                    <a:pt x="6202" y="11"/>
                    <a:pt x="616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29"/>
            <p:cNvSpPr/>
            <p:nvPr/>
          </p:nvSpPr>
          <p:spPr>
            <a:xfrm>
              <a:off x="2499452" y="4988803"/>
              <a:ext cx="367991" cy="161117"/>
            </a:xfrm>
            <a:custGeom>
              <a:avLst/>
              <a:gdLst/>
              <a:ahLst/>
              <a:cxnLst/>
              <a:rect l="l" t="t" r="r" b="b"/>
              <a:pathLst>
                <a:path w="10093" h="4419" extrusionOk="0">
                  <a:moveTo>
                    <a:pt x="5398" y="1"/>
                  </a:moveTo>
                  <a:cubicBezTo>
                    <a:pt x="5086" y="1"/>
                    <a:pt x="4755" y="23"/>
                    <a:pt x="4404" y="70"/>
                  </a:cubicBezTo>
                  <a:cubicBezTo>
                    <a:pt x="1156" y="495"/>
                    <a:pt x="251" y="2762"/>
                    <a:pt x="1" y="4266"/>
                  </a:cubicBezTo>
                  <a:cubicBezTo>
                    <a:pt x="306" y="4005"/>
                    <a:pt x="1548" y="3176"/>
                    <a:pt x="5297" y="3122"/>
                  </a:cubicBezTo>
                  <a:cubicBezTo>
                    <a:pt x="5377" y="3121"/>
                    <a:pt x="5456" y="3120"/>
                    <a:pt x="5533" y="3120"/>
                  </a:cubicBezTo>
                  <a:cubicBezTo>
                    <a:pt x="8800" y="3120"/>
                    <a:pt x="9805" y="4004"/>
                    <a:pt x="10092" y="4419"/>
                  </a:cubicBezTo>
                  <a:cubicBezTo>
                    <a:pt x="9774" y="2469"/>
                    <a:pt x="8665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29"/>
            <p:cNvSpPr/>
            <p:nvPr/>
          </p:nvSpPr>
          <p:spPr>
            <a:xfrm>
              <a:off x="2492707" y="5102556"/>
              <a:ext cx="378710" cy="88306"/>
            </a:xfrm>
            <a:custGeom>
              <a:avLst/>
              <a:gdLst/>
              <a:ahLst/>
              <a:cxnLst/>
              <a:rect l="l" t="t" r="r" b="b"/>
              <a:pathLst>
                <a:path w="10387" h="2422" extrusionOk="0">
                  <a:moveTo>
                    <a:pt x="5715" y="0"/>
                  </a:moveTo>
                  <a:cubicBezTo>
                    <a:pt x="5639" y="0"/>
                    <a:pt x="5561" y="1"/>
                    <a:pt x="5482" y="2"/>
                  </a:cubicBezTo>
                  <a:cubicBezTo>
                    <a:pt x="1733" y="56"/>
                    <a:pt x="491" y="885"/>
                    <a:pt x="186" y="1146"/>
                  </a:cubicBezTo>
                  <a:cubicBezTo>
                    <a:pt x="131" y="1201"/>
                    <a:pt x="109" y="1233"/>
                    <a:pt x="109" y="1233"/>
                  </a:cubicBezTo>
                  <a:cubicBezTo>
                    <a:pt x="0" y="1430"/>
                    <a:pt x="88" y="2356"/>
                    <a:pt x="88" y="2356"/>
                  </a:cubicBezTo>
                  <a:cubicBezTo>
                    <a:pt x="88" y="2356"/>
                    <a:pt x="99" y="2345"/>
                    <a:pt x="109" y="2345"/>
                  </a:cubicBezTo>
                  <a:cubicBezTo>
                    <a:pt x="349" y="2269"/>
                    <a:pt x="2365" y="1658"/>
                    <a:pt x="5242" y="1506"/>
                  </a:cubicBezTo>
                  <a:cubicBezTo>
                    <a:pt x="5461" y="1494"/>
                    <a:pt x="5675" y="1489"/>
                    <a:pt x="5884" y="1489"/>
                  </a:cubicBezTo>
                  <a:cubicBezTo>
                    <a:pt x="8579" y="1489"/>
                    <a:pt x="10355" y="2400"/>
                    <a:pt x="10375" y="2410"/>
                  </a:cubicBezTo>
                  <a:lnTo>
                    <a:pt x="10386" y="2421"/>
                  </a:lnTo>
                  <a:lnTo>
                    <a:pt x="10386" y="2160"/>
                  </a:lnTo>
                  <a:lnTo>
                    <a:pt x="10386" y="1495"/>
                  </a:lnTo>
                  <a:cubicBezTo>
                    <a:pt x="10386" y="1495"/>
                    <a:pt x="10365" y="1419"/>
                    <a:pt x="10277" y="1299"/>
                  </a:cubicBezTo>
                  <a:cubicBezTo>
                    <a:pt x="9990" y="894"/>
                    <a:pt x="8984" y="0"/>
                    <a:pt x="5715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29"/>
            <p:cNvSpPr/>
            <p:nvPr/>
          </p:nvSpPr>
          <p:spPr>
            <a:xfrm>
              <a:off x="2603543" y="532058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949" y="1"/>
                  </a:moveTo>
                  <a:cubicBezTo>
                    <a:pt x="397" y="1"/>
                    <a:pt x="23" y="474"/>
                    <a:pt x="23" y="474"/>
                  </a:cubicBezTo>
                  <a:cubicBezTo>
                    <a:pt x="0" y="543"/>
                    <a:pt x="20" y="570"/>
                    <a:pt x="66" y="570"/>
                  </a:cubicBezTo>
                  <a:cubicBezTo>
                    <a:pt x="224" y="570"/>
                    <a:pt x="697" y="262"/>
                    <a:pt x="949" y="245"/>
                  </a:cubicBezTo>
                  <a:cubicBezTo>
                    <a:pt x="954" y="245"/>
                    <a:pt x="959" y="244"/>
                    <a:pt x="964" y="244"/>
                  </a:cubicBezTo>
                  <a:cubicBezTo>
                    <a:pt x="1281" y="244"/>
                    <a:pt x="1547" y="563"/>
                    <a:pt x="1655" y="563"/>
                  </a:cubicBezTo>
                  <a:cubicBezTo>
                    <a:pt x="1660" y="563"/>
                    <a:pt x="1664" y="562"/>
                    <a:pt x="1668" y="561"/>
                  </a:cubicBezTo>
                  <a:cubicBezTo>
                    <a:pt x="1767" y="528"/>
                    <a:pt x="1636" y="49"/>
                    <a:pt x="1036" y="5"/>
                  </a:cubicBezTo>
                  <a:cubicBezTo>
                    <a:pt x="1007" y="2"/>
                    <a:pt x="977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29"/>
            <p:cNvSpPr/>
            <p:nvPr/>
          </p:nvSpPr>
          <p:spPr>
            <a:xfrm>
              <a:off x="2720396" y="532058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818" y="1"/>
                  </a:moveTo>
                  <a:cubicBezTo>
                    <a:pt x="789" y="1"/>
                    <a:pt x="760" y="2"/>
                    <a:pt x="730" y="5"/>
                  </a:cubicBezTo>
                  <a:cubicBezTo>
                    <a:pt x="131" y="49"/>
                    <a:pt x="0" y="528"/>
                    <a:pt x="98" y="561"/>
                  </a:cubicBezTo>
                  <a:cubicBezTo>
                    <a:pt x="102" y="562"/>
                    <a:pt x="107" y="563"/>
                    <a:pt x="112" y="563"/>
                  </a:cubicBezTo>
                  <a:cubicBezTo>
                    <a:pt x="219" y="563"/>
                    <a:pt x="486" y="244"/>
                    <a:pt x="802" y="244"/>
                  </a:cubicBezTo>
                  <a:cubicBezTo>
                    <a:pt x="807" y="244"/>
                    <a:pt x="812" y="245"/>
                    <a:pt x="817" y="245"/>
                  </a:cubicBezTo>
                  <a:cubicBezTo>
                    <a:pt x="1070" y="262"/>
                    <a:pt x="1543" y="570"/>
                    <a:pt x="1700" y="570"/>
                  </a:cubicBezTo>
                  <a:cubicBezTo>
                    <a:pt x="1747" y="570"/>
                    <a:pt x="1766" y="543"/>
                    <a:pt x="1744" y="474"/>
                  </a:cubicBezTo>
                  <a:cubicBezTo>
                    <a:pt x="1744" y="474"/>
                    <a:pt x="1370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29"/>
            <p:cNvSpPr/>
            <p:nvPr/>
          </p:nvSpPr>
          <p:spPr>
            <a:xfrm>
              <a:off x="2576235" y="5271873"/>
              <a:ext cx="98880" cy="31830"/>
            </a:xfrm>
            <a:custGeom>
              <a:avLst/>
              <a:gdLst/>
              <a:ahLst/>
              <a:cxnLst/>
              <a:rect l="l" t="t" r="r" b="b"/>
              <a:pathLst>
                <a:path w="2712" h="873" extrusionOk="0">
                  <a:moveTo>
                    <a:pt x="1404" y="0"/>
                  </a:moveTo>
                  <a:cubicBezTo>
                    <a:pt x="663" y="0"/>
                    <a:pt x="31" y="796"/>
                    <a:pt x="31" y="796"/>
                  </a:cubicBezTo>
                  <a:cubicBezTo>
                    <a:pt x="0" y="850"/>
                    <a:pt x="9" y="873"/>
                    <a:pt x="48" y="873"/>
                  </a:cubicBezTo>
                  <a:cubicBezTo>
                    <a:pt x="204" y="873"/>
                    <a:pt x="846" y="515"/>
                    <a:pt x="1404" y="436"/>
                  </a:cubicBezTo>
                  <a:cubicBezTo>
                    <a:pt x="1463" y="428"/>
                    <a:pt x="1521" y="424"/>
                    <a:pt x="1577" y="424"/>
                  </a:cubicBezTo>
                  <a:cubicBezTo>
                    <a:pt x="2101" y="424"/>
                    <a:pt x="2473" y="760"/>
                    <a:pt x="2599" y="760"/>
                  </a:cubicBezTo>
                  <a:cubicBezTo>
                    <a:pt x="2615" y="760"/>
                    <a:pt x="2627" y="754"/>
                    <a:pt x="2635" y="742"/>
                  </a:cubicBezTo>
                  <a:cubicBezTo>
                    <a:pt x="2712" y="622"/>
                    <a:pt x="2145" y="0"/>
                    <a:pt x="1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29"/>
            <p:cNvSpPr/>
            <p:nvPr/>
          </p:nvSpPr>
          <p:spPr>
            <a:xfrm>
              <a:off x="2709239" y="5271873"/>
              <a:ext cx="98916" cy="31830"/>
            </a:xfrm>
            <a:custGeom>
              <a:avLst/>
              <a:gdLst/>
              <a:ahLst/>
              <a:cxnLst/>
              <a:rect l="l" t="t" r="r" b="b"/>
              <a:pathLst>
                <a:path w="2713" h="873" extrusionOk="0">
                  <a:moveTo>
                    <a:pt x="1309" y="0"/>
                  </a:moveTo>
                  <a:cubicBezTo>
                    <a:pt x="568" y="0"/>
                    <a:pt x="1" y="622"/>
                    <a:pt x="77" y="742"/>
                  </a:cubicBezTo>
                  <a:cubicBezTo>
                    <a:pt x="85" y="754"/>
                    <a:pt x="97" y="760"/>
                    <a:pt x="113" y="760"/>
                  </a:cubicBezTo>
                  <a:cubicBezTo>
                    <a:pt x="240" y="760"/>
                    <a:pt x="612" y="424"/>
                    <a:pt x="1144" y="424"/>
                  </a:cubicBezTo>
                  <a:cubicBezTo>
                    <a:pt x="1201" y="424"/>
                    <a:pt x="1259" y="428"/>
                    <a:pt x="1320" y="436"/>
                  </a:cubicBezTo>
                  <a:cubicBezTo>
                    <a:pt x="1869" y="515"/>
                    <a:pt x="2509" y="873"/>
                    <a:pt x="2665" y="873"/>
                  </a:cubicBezTo>
                  <a:cubicBezTo>
                    <a:pt x="2704" y="873"/>
                    <a:pt x="2712" y="850"/>
                    <a:pt x="2682" y="796"/>
                  </a:cubicBezTo>
                  <a:cubicBezTo>
                    <a:pt x="2682" y="796"/>
                    <a:pt x="2061" y="0"/>
                    <a:pt x="1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29"/>
            <p:cNvSpPr/>
            <p:nvPr/>
          </p:nvSpPr>
          <p:spPr>
            <a:xfrm>
              <a:off x="2502223" y="5165011"/>
              <a:ext cx="272648" cy="203848"/>
            </a:xfrm>
            <a:custGeom>
              <a:avLst/>
              <a:gdLst/>
              <a:ahLst/>
              <a:cxnLst/>
              <a:rect l="l" t="t" r="r" b="b"/>
              <a:pathLst>
                <a:path w="7478" h="5591" extrusionOk="0">
                  <a:moveTo>
                    <a:pt x="4569" y="0"/>
                  </a:moveTo>
                  <a:cubicBezTo>
                    <a:pt x="3159" y="0"/>
                    <a:pt x="1608" y="186"/>
                    <a:pt x="88" y="730"/>
                  </a:cubicBezTo>
                  <a:cubicBezTo>
                    <a:pt x="66" y="817"/>
                    <a:pt x="45" y="904"/>
                    <a:pt x="45" y="1013"/>
                  </a:cubicBezTo>
                  <a:cubicBezTo>
                    <a:pt x="1" y="1798"/>
                    <a:pt x="361" y="3106"/>
                    <a:pt x="720" y="4185"/>
                  </a:cubicBezTo>
                  <a:cubicBezTo>
                    <a:pt x="906" y="4751"/>
                    <a:pt x="1091" y="5253"/>
                    <a:pt x="1211" y="5591"/>
                  </a:cubicBezTo>
                  <a:lnTo>
                    <a:pt x="1374" y="5591"/>
                  </a:lnTo>
                  <a:lnTo>
                    <a:pt x="1309" y="2812"/>
                  </a:lnTo>
                  <a:cubicBezTo>
                    <a:pt x="1309" y="2812"/>
                    <a:pt x="1385" y="2583"/>
                    <a:pt x="1581" y="2474"/>
                  </a:cubicBezTo>
                  <a:cubicBezTo>
                    <a:pt x="1788" y="2354"/>
                    <a:pt x="2933" y="588"/>
                    <a:pt x="2933" y="588"/>
                  </a:cubicBezTo>
                  <a:cubicBezTo>
                    <a:pt x="2933" y="588"/>
                    <a:pt x="4143" y="913"/>
                    <a:pt x="5203" y="913"/>
                  </a:cubicBezTo>
                  <a:cubicBezTo>
                    <a:pt x="5473" y="913"/>
                    <a:pt x="5734" y="892"/>
                    <a:pt x="5962" y="839"/>
                  </a:cubicBezTo>
                  <a:cubicBezTo>
                    <a:pt x="6823" y="643"/>
                    <a:pt x="7314" y="370"/>
                    <a:pt x="7477" y="251"/>
                  </a:cubicBezTo>
                  <a:cubicBezTo>
                    <a:pt x="6642" y="109"/>
                    <a:pt x="5646" y="0"/>
                    <a:pt x="45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29"/>
            <p:cNvSpPr/>
            <p:nvPr/>
          </p:nvSpPr>
          <p:spPr>
            <a:xfrm>
              <a:off x="2778001" y="5174928"/>
              <a:ext cx="104130" cy="193931"/>
            </a:xfrm>
            <a:custGeom>
              <a:avLst/>
              <a:gdLst/>
              <a:ahLst/>
              <a:cxnLst/>
              <a:rect l="l" t="t" r="r" b="b"/>
              <a:pathLst>
                <a:path w="2856" h="5319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469"/>
                    <a:pt x="665" y="2169"/>
                    <a:pt x="938" y="2681"/>
                  </a:cubicBezTo>
                  <a:cubicBezTo>
                    <a:pt x="1134" y="3074"/>
                    <a:pt x="1199" y="4501"/>
                    <a:pt x="1210" y="5319"/>
                  </a:cubicBezTo>
                  <a:lnTo>
                    <a:pt x="1363" y="5319"/>
                  </a:lnTo>
                  <a:cubicBezTo>
                    <a:pt x="1493" y="4926"/>
                    <a:pt x="1690" y="4425"/>
                    <a:pt x="1897" y="3880"/>
                  </a:cubicBezTo>
                  <a:cubicBezTo>
                    <a:pt x="2343" y="2714"/>
                    <a:pt x="2856" y="1363"/>
                    <a:pt x="2856" y="567"/>
                  </a:cubicBezTo>
                  <a:cubicBezTo>
                    <a:pt x="2856" y="414"/>
                    <a:pt x="2747" y="284"/>
                    <a:pt x="2561" y="175"/>
                  </a:cubicBezTo>
                  <a:lnTo>
                    <a:pt x="2561" y="436"/>
                  </a:lnTo>
                  <a:lnTo>
                    <a:pt x="2550" y="425"/>
                  </a:lnTo>
                  <a:lnTo>
                    <a:pt x="2550" y="425"/>
                  </a:lnTo>
                  <a:cubicBezTo>
                    <a:pt x="2561" y="491"/>
                    <a:pt x="2561" y="556"/>
                    <a:pt x="2561" y="611"/>
                  </a:cubicBezTo>
                  <a:cubicBezTo>
                    <a:pt x="2561" y="716"/>
                    <a:pt x="2550" y="751"/>
                    <a:pt x="2536" y="751"/>
                  </a:cubicBezTo>
                  <a:cubicBezTo>
                    <a:pt x="2507" y="751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29"/>
            <p:cNvSpPr/>
            <p:nvPr/>
          </p:nvSpPr>
          <p:spPr>
            <a:xfrm>
              <a:off x="2391387" y="5139271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5" y="0"/>
                  </a:moveTo>
                  <a:cubicBezTo>
                    <a:pt x="5071" y="0"/>
                    <a:pt x="3179" y="471"/>
                    <a:pt x="2104" y="1153"/>
                  </a:cubicBezTo>
                  <a:cubicBezTo>
                    <a:pt x="1047" y="1818"/>
                    <a:pt x="0" y="2886"/>
                    <a:pt x="3204" y="2886"/>
                  </a:cubicBezTo>
                  <a:cubicBezTo>
                    <a:pt x="3161" y="2482"/>
                    <a:pt x="3412" y="2101"/>
                    <a:pt x="3793" y="1970"/>
                  </a:cubicBezTo>
                  <a:cubicBezTo>
                    <a:pt x="4632" y="1673"/>
                    <a:pt x="6227" y="1228"/>
                    <a:pt x="8178" y="1228"/>
                  </a:cubicBezTo>
                  <a:cubicBezTo>
                    <a:pt x="9522" y="1228"/>
                    <a:pt x="11036" y="1439"/>
                    <a:pt x="12588" y="2057"/>
                  </a:cubicBezTo>
                  <a:cubicBezTo>
                    <a:pt x="13002" y="2221"/>
                    <a:pt x="13231" y="2668"/>
                    <a:pt x="13122" y="3103"/>
                  </a:cubicBezTo>
                  <a:lnTo>
                    <a:pt x="13100" y="3223"/>
                  </a:lnTo>
                  <a:cubicBezTo>
                    <a:pt x="13100" y="3223"/>
                    <a:pt x="14680" y="3136"/>
                    <a:pt x="15138" y="2450"/>
                  </a:cubicBezTo>
                  <a:cubicBezTo>
                    <a:pt x="15596" y="1774"/>
                    <a:pt x="13787" y="586"/>
                    <a:pt x="10201" y="161"/>
                  </a:cubicBezTo>
                  <a:cubicBezTo>
                    <a:pt x="9263" y="51"/>
                    <a:pt x="8381" y="0"/>
                    <a:pt x="7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29"/>
            <p:cNvSpPr/>
            <p:nvPr/>
          </p:nvSpPr>
          <p:spPr>
            <a:xfrm>
              <a:off x="4466286" y="5097452"/>
              <a:ext cx="410503" cy="271408"/>
            </a:xfrm>
            <a:custGeom>
              <a:avLst/>
              <a:gdLst/>
              <a:ahLst/>
              <a:cxnLst/>
              <a:rect l="l" t="t" r="r" b="b"/>
              <a:pathLst>
                <a:path w="11259" h="7444" extrusionOk="0">
                  <a:moveTo>
                    <a:pt x="5700" y="0"/>
                  </a:moveTo>
                  <a:cubicBezTo>
                    <a:pt x="4284" y="0"/>
                    <a:pt x="1101" y="207"/>
                    <a:pt x="447" y="2736"/>
                  </a:cubicBezTo>
                  <a:cubicBezTo>
                    <a:pt x="1" y="4479"/>
                    <a:pt x="153" y="6070"/>
                    <a:pt x="578" y="7444"/>
                  </a:cubicBezTo>
                  <a:lnTo>
                    <a:pt x="10692" y="7444"/>
                  </a:lnTo>
                  <a:cubicBezTo>
                    <a:pt x="11128" y="5983"/>
                    <a:pt x="11258" y="4414"/>
                    <a:pt x="10648" y="3030"/>
                  </a:cubicBezTo>
                  <a:cubicBezTo>
                    <a:pt x="9722" y="894"/>
                    <a:pt x="8120" y="207"/>
                    <a:pt x="6583" y="44"/>
                  </a:cubicBezTo>
                  <a:cubicBezTo>
                    <a:pt x="6278" y="11"/>
                    <a:pt x="5984" y="0"/>
                    <a:pt x="5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29"/>
            <p:cNvSpPr/>
            <p:nvPr/>
          </p:nvSpPr>
          <p:spPr>
            <a:xfrm>
              <a:off x="4530673" y="5240883"/>
              <a:ext cx="287706" cy="127975"/>
            </a:xfrm>
            <a:custGeom>
              <a:avLst/>
              <a:gdLst/>
              <a:ahLst/>
              <a:cxnLst/>
              <a:rect l="l" t="t" r="r" b="b"/>
              <a:pathLst>
                <a:path w="7891" h="3510" extrusionOk="0">
                  <a:moveTo>
                    <a:pt x="2212" y="0"/>
                  </a:moveTo>
                  <a:lnTo>
                    <a:pt x="1896" y="1810"/>
                  </a:lnTo>
                  <a:lnTo>
                    <a:pt x="0" y="2104"/>
                  </a:lnTo>
                  <a:cubicBezTo>
                    <a:pt x="0" y="2104"/>
                    <a:pt x="55" y="2681"/>
                    <a:pt x="196" y="3510"/>
                  </a:cubicBezTo>
                  <a:lnTo>
                    <a:pt x="7781" y="3510"/>
                  </a:lnTo>
                  <a:cubicBezTo>
                    <a:pt x="7880" y="2670"/>
                    <a:pt x="7890" y="2093"/>
                    <a:pt x="7890" y="2093"/>
                  </a:cubicBezTo>
                  <a:lnTo>
                    <a:pt x="4817" y="1940"/>
                  </a:lnTo>
                  <a:lnTo>
                    <a:pt x="2398" y="1820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29"/>
            <p:cNvSpPr/>
            <p:nvPr/>
          </p:nvSpPr>
          <p:spPr>
            <a:xfrm>
              <a:off x="4558856" y="5325723"/>
              <a:ext cx="102781" cy="32048"/>
            </a:xfrm>
            <a:custGeom>
              <a:avLst/>
              <a:gdLst/>
              <a:ahLst/>
              <a:cxnLst/>
              <a:rect l="l" t="t" r="r" b="b"/>
              <a:pathLst>
                <a:path w="2819" h="879" extrusionOk="0">
                  <a:moveTo>
                    <a:pt x="1479" y="1"/>
                  </a:moveTo>
                  <a:cubicBezTo>
                    <a:pt x="1447" y="1"/>
                    <a:pt x="1416" y="2"/>
                    <a:pt x="1385" y="6"/>
                  </a:cubicBezTo>
                  <a:cubicBezTo>
                    <a:pt x="655" y="93"/>
                    <a:pt x="1" y="605"/>
                    <a:pt x="1" y="605"/>
                  </a:cubicBezTo>
                  <a:cubicBezTo>
                    <a:pt x="1" y="605"/>
                    <a:pt x="608" y="289"/>
                    <a:pt x="1277" y="289"/>
                  </a:cubicBezTo>
                  <a:cubicBezTo>
                    <a:pt x="1706" y="289"/>
                    <a:pt x="2160" y="419"/>
                    <a:pt x="2497" y="845"/>
                  </a:cubicBezTo>
                  <a:cubicBezTo>
                    <a:pt x="2497" y="845"/>
                    <a:pt x="2540" y="879"/>
                    <a:pt x="2605" y="879"/>
                  </a:cubicBezTo>
                  <a:cubicBezTo>
                    <a:pt x="2637" y="879"/>
                    <a:pt x="2675" y="870"/>
                    <a:pt x="2715" y="845"/>
                  </a:cubicBezTo>
                  <a:cubicBezTo>
                    <a:pt x="2819" y="772"/>
                    <a:pt x="2165" y="1"/>
                    <a:pt x="1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29"/>
            <p:cNvSpPr/>
            <p:nvPr/>
          </p:nvSpPr>
          <p:spPr>
            <a:xfrm>
              <a:off x="2692577" y="5336224"/>
              <a:ext cx="25048" cy="32632"/>
            </a:xfrm>
            <a:custGeom>
              <a:avLst/>
              <a:gdLst/>
              <a:ahLst/>
              <a:cxnLst/>
              <a:rect l="l" t="t" r="r" b="b"/>
              <a:pathLst>
                <a:path w="687" h="895" extrusionOk="0">
                  <a:moveTo>
                    <a:pt x="0" y="1"/>
                  </a:moveTo>
                  <a:cubicBezTo>
                    <a:pt x="0" y="1"/>
                    <a:pt x="229" y="459"/>
                    <a:pt x="393" y="895"/>
                  </a:cubicBezTo>
                  <a:lnTo>
                    <a:pt x="687" y="895"/>
                  </a:lnTo>
                  <a:cubicBezTo>
                    <a:pt x="360" y="4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29"/>
            <p:cNvSpPr/>
            <p:nvPr/>
          </p:nvSpPr>
          <p:spPr>
            <a:xfrm>
              <a:off x="3259957" y="5237711"/>
              <a:ext cx="274216" cy="131147"/>
            </a:xfrm>
            <a:custGeom>
              <a:avLst/>
              <a:gdLst/>
              <a:ahLst/>
              <a:cxnLst/>
              <a:rect l="l" t="t" r="r" b="b"/>
              <a:pathLst>
                <a:path w="7521" h="3597" extrusionOk="0">
                  <a:moveTo>
                    <a:pt x="2300" y="2158"/>
                  </a:moveTo>
                  <a:cubicBezTo>
                    <a:pt x="2998" y="2169"/>
                    <a:pt x="3521" y="2834"/>
                    <a:pt x="3445" y="2965"/>
                  </a:cubicBezTo>
                  <a:cubicBezTo>
                    <a:pt x="3438" y="2976"/>
                    <a:pt x="3428" y="2982"/>
                    <a:pt x="3415" y="2982"/>
                  </a:cubicBezTo>
                  <a:cubicBezTo>
                    <a:pt x="3303" y="2982"/>
                    <a:pt x="2952" y="2615"/>
                    <a:pt x="2454" y="2615"/>
                  </a:cubicBezTo>
                  <a:cubicBezTo>
                    <a:pt x="2404" y="2615"/>
                    <a:pt x="2353" y="2619"/>
                    <a:pt x="2300" y="2627"/>
                  </a:cubicBezTo>
                  <a:cubicBezTo>
                    <a:pt x="1785" y="2714"/>
                    <a:pt x="1187" y="3102"/>
                    <a:pt x="1041" y="3102"/>
                  </a:cubicBezTo>
                  <a:cubicBezTo>
                    <a:pt x="1005" y="3102"/>
                    <a:pt x="997" y="3078"/>
                    <a:pt x="1025" y="3019"/>
                  </a:cubicBezTo>
                  <a:cubicBezTo>
                    <a:pt x="1025" y="3019"/>
                    <a:pt x="1614" y="2158"/>
                    <a:pt x="2300" y="2158"/>
                  </a:cubicBezTo>
                  <a:close/>
                  <a:moveTo>
                    <a:pt x="5613" y="2158"/>
                  </a:moveTo>
                  <a:cubicBezTo>
                    <a:pt x="6300" y="2158"/>
                    <a:pt x="6888" y="3019"/>
                    <a:pt x="6888" y="3019"/>
                  </a:cubicBezTo>
                  <a:cubicBezTo>
                    <a:pt x="6917" y="3078"/>
                    <a:pt x="6909" y="3102"/>
                    <a:pt x="6872" y="3102"/>
                  </a:cubicBezTo>
                  <a:cubicBezTo>
                    <a:pt x="6727" y="3102"/>
                    <a:pt x="6128" y="2714"/>
                    <a:pt x="5613" y="2627"/>
                  </a:cubicBezTo>
                  <a:cubicBezTo>
                    <a:pt x="5561" y="2619"/>
                    <a:pt x="5510" y="2615"/>
                    <a:pt x="5460" y="2615"/>
                  </a:cubicBezTo>
                  <a:cubicBezTo>
                    <a:pt x="4961" y="2615"/>
                    <a:pt x="4611" y="2982"/>
                    <a:pt x="4499" y="2982"/>
                  </a:cubicBezTo>
                  <a:cubicBezTo>
                    <a:pt x="4485" y="2982"/>
                    <a:pt x="4475" y="2976"/>
                    <a:pt x="4469" y="2965"/>
                  </a:cubicBezTo>
                  <a:cubicBezTo>
                    <a:pt x="4393" y="2834"/>
                    <a:pt x="4916" y="2169"/>
                    <a:pt x="5613" y="2158"/>
                  </a:cubicBezTo>
                  <a:close/>
                  <a:moveTo>
                    <a:pt x="5330" y="0"/>
                  </a:moveTo>
                  <a:lnTo>
                    <a:pt x="5330" y="0"/>
                  </a:lnTo>
                  <a:cubicBezTo>
                    <a:pt x="5330" y="0"/>
                    <a:pt x="5439" y="839"/>
                    <a:pt x="4371" y="861"/>
                  </a:cubicBezTo>
                  <a:cubicBezTo>
                    <a:pt x="4322" y="863"/>
                    <a:pt x="4273" y="864"/>
                    <a:pt x="4223" y="864"/>
                  </a:cubicBezTo>
                  <a:cubicBezTo>
                    <a:pt x="2597" y="864"/>
                    <a:pt x="197" y="33"/>
                    <a:pt x="197" y="33"/>
                  </a:cubicBezTo>
                  <a:lnTo>
                    <a:pt x="197" y="33"/>
                  </a:lnTo>
                  <a:cubicBezTo>
                    <a:pt x="557" y="1482"/>
                    <a:pt x="1" y="3499"/>
                    <a:pt x="1" y="3499"/>
                  </a:cubicBezTo>
                  <a:lnTo>
                    <a:pt x="23" y="3597"/>
                  </a:lnTo>
                  <a:lnTo>
                    <a:pt x="7521" y="3597"/>
                  </a:lnTo>
                  <a:cubicBezTo>
                    <a:pt x="7379" y="2703"/>
                    <a:pt x="7292" y="1297"/>
                    <a:pt x="7292" y="1297"/>
                  </a:cubicBezTo>
                  <a:cubicBezTo>
                    <a:pt x="7233" y="1313"/>
                    <a:pt x="7173" y="1321"/>
                    <a:pt x="7112" y="1321"/>
                  </a:cubicBezTo>
                  <a:cubicBezTo>
                    <a:pt x="6301" y="1321"/>
                    <a:pt x="5330" y="0"/>
                    <a:pt x="5330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29"/>
            <p:cNvSpPr/>
            <p:nvPr/>
          </p:nvSpPr>
          <p:spPr>
            <a:xfrm>
              <a:off x="3204721" y="4981438"/>
              <a:ext cx="437921" cy="387424"/>
            </a:xfrm>
            <a:custGeom>
              <a:avLst/>
              <a:gdLst/>
              <a:ahLst/>
              <a:cxnLst/>
              <a:rect l="l" t="t" r="r" b="b"/>
              <a:pathLst>
                <a:path w="12011" h="10626" extrusionOk="0">
                  <a:moveTo>
                    <a:pt x="7907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05" y="190"/>
                    <a:pt x="3952" y="190"/>
                  </a:cubicBezTo>
                  <a:cubicBezTo>
                    <a:pt x="3893" y="190"/>
                    <a:pt x="3832" y="192"/>
                    <a:pt x="3772" y="196"/>
                  </a:cubicBezTo>
                  <a:cubicBezTo>
                    <a:pt x="1832" y="338"/>
                    <a:pt x="3358" y="2561"/>
                    <a:pt x="3358" y="2561"/>
                  </a:cubicBezTo>
                  <a:cubicBezTo>
                    <a:pt x="3358" y="2561"/>
                    <a:pt x="2104" y="2594"/>
                    <a:pt x="1254" y="3389"/>
                  </a:cubicBezTo>
                  <a:cubicBezTo>
                    <a:pt x="121" y="4468"/>
                    <a:pt x="1" y="6691"/>
                    <a:pt x="579" y="8588"/>
                  </a:cubicBezTo>
                  <a:cubicBezTo>
                    <a:pt x="676" y="8516"/>
                    <a:pt x="782" y="8475"/>
                    <a:pt x="888" y="8475"/>
                  </a:cubicBezTo>
                  <a:cubicBezTo>
                    <a:pt x="960" y="8475"/>
                    <a:pt x="1032" y="8494"/>
                    <a:pt x="1102" y="8533"/>
                  </a:cubicBezTo>
                  <a:cubicBezTo>
                    <a:pt x="1123" y="8544"/>
                    <a:pt x="1134" y="8544"/>
                    <a:pt x="1156" y="8555"/>
                  </a:cubicBezTo>
                  <a:lnTo>
                    <a:pt x="1516" y="10528"/>
                  </a:lnTo>
                  <a:cubicBezTo>
                    <a:pt x="1516" y="10528"/>
                    <a:pt x="2072" y="8511"/>
                    <a:pt x="1712" y="7062"/>
                  </a:cubicBezTo>
                  <a:lnTo>
                    <a:pt x="1712" y="7062"/>
                  </a:lnTo>
                  <a:cubicBezTo>
                    <a:pt x="1712" y="7062"/>
                    <a:pt x="4112" y="7893"/>
                    <a:pt x="5738" y="7893"/>
                  </a:cubicBezTo>
                  <a:cubicBezTo>
                    <a:pt x="5788" y="7893"/>
                    <a:pt x="5837" y="7892"/>
                    <a:pt x="5886" y="7890"/>
                  </a:cubicBezTo>
                  <a:cubicBezTo>
                    <a:pt x="6954" y="7868"/>
                    <a:pt x="6845" y="7029"/>
                    <a:pt x="6845" y="7029"/>
                  </a:cubicBezTo>
                  <a:lnTo>
                    <a:pt x="6845" y="7029"/>
                  </a:lnTo>
                  <a:cubicBezTo>
                    <a:pt x="6845" y="7029"/>
                    <a:pt x="7816" y="8350"/>
                    <a:pt x="8627" y="8350"/>
                  </a:cubicBezTo>
                  <a:cubicBezTo>
                    <a:pt x="8688" y="8350"/>
                    <a:pt x="8748" y="8342"/>
                    <a:pt x="8807" y="8326"/>
                  </a:cubicBezTo>
                  <a:cubicBezTo>
                    <a:pt x="8807" y="8326"/>
                    <a:pt x="8883" y="9732"/>
                    <a:pt x="9036" y="10626"/>
                  </a:cubicBezTo>
                  <a:lnTo>
                    <a:pt x="9253" y="10626"/>
                  </a:lnTo>
                  <a:lnTo>
                    <a:pt x="9428" y="9111"/>
                  </a:lnTo>
                  <a:cubicBezTo>
                    <a:pt x="9636" y="8992"/>
                    <a:pt x="9816" y="8941"/>
                    <a:pt x="9969" y="8941"/>
                  </a:cubicBezTo>
                  <a:cubicBezTo>
                    <a:pt x="10209" y="8941"/>
                    <a:pt x="10383" y="9066"/>
                    <a:pt x="10496" y="9252"/>
                  </a:cubicBezTo>
                  <a:cubicBezTo>
                    <a:pt x="10921" y="8566"/>
                    <a:pt x="11477" y="7858"/>
                    <a:pt x="11673" y="7171"/>
                  </a:cubicBezTo>
                  <a:cubicBezTo>
                    <a:pt x="12011" y="5961"/>
                    <a:pt x="11368" y="4664"/>
                    <a:pt x="11368" y="4664"/>
                  </a:cubicBezTo>
                  <a:cubicBezTo>
                    <a:pt x="11368" y="4664"/>
                    <a:pt x="10670" y="1362"/>
                    <a:pt x="8676" y="251"/>
                  </a:cubicBezTo>
                  <a:cubicBezTo>
                    <a:pt x="8360" y="75"/>
                    <a:pt x="8108" y="0"/>
                    <a:pt x="7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29"/>
            <p:cNvSpPr/>
            <p:nvPr/>
          </p:nvSpPr>
          <p:spPr>
            <a:xfrm>
              <a:off x="3200747" y="5290431"/>
              <a:ext cx="60050" cy="78425"/>
            </a:xfrm>
            <a:custGeom>
              <a:avLst/>
              <a:gdLst/>
              <a:ahLst/>
              <a:cxnLst/>
              <a:rect l="l" t="t" r="r" b="b"/>
              <a:pathLst>
                <a:path w="1647" h="2151" extrusionOk="0">
                  <a:moveTo>
                    <a:pt x="997" y="0"/>
                  </a:moveTo>
                  <a:cubicBezTo>
                    <a:pt x="891" y="0"/>
                    <a:pt x="785" y="41"/>
                    <a:pt x="688" y="113"/>
                  </a:cubicBezTo>
                  <a:cubicBezTo>
                    <a:pt x="284" y="418"/>
                    <a:pt x="1" y="1224"/>
                    <a:pt x="208" y="1824"/>
                  </a:cubicBezTo>
                  <a:cubicBezTo>
                    <a:pt x="252" y="1933"/>
                    <a:pt x="317" y="2042"/>
                    <a:pt x="382" y="2151"/>
                  </a:cubicBezTo>
                  <a:lnTo>
                    <a:pt x="1647" y="2151"/>
                  </a:lnTo>
                  <a:lnTo>
                    <a:pt x="1625" y="2053"/>
                  </a:lnTo>
                  <a:lnTo>
                    <a:pt x="1265" y="80"/>
                  </a:lnTo>
                  <a:cubicBezTo>
                    <a:pt x="1243" y="69"/>
                    <a:pt x="1232" y="69"/>
                    <a:pt x="1211" y="58"/>
                  </a:cubicBezTo>
                  <a:cubicBezTo>
                    <a:pt x="1141" y="19"/>
                    <a:pt x="1069" y="0"/>
                    <a:pt x="99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29"/>
            <p:cNvSpPr/>
            <p:nvPr/>
          </p:nvSpPr>
          <p:spPr>
            <a:xfrm>
              <a:off x="3542079" y="5307384"/>
              <a:ext cx="52867" cy="61472"/>
            </a:xfrm>
            <a:custGeom>
              <a:avLst/>
              <a:gdLst/>
              <a:ahLst/>
              <a:cxnLst/>
              <a:rect l="l" t="t" r="r" b="b"/>
              <a:pathLst>
                <a:path w="1450" h="1686" extrusionOk="0">
                  <a:moveTo>
                    <a:pt x="716" y="1"/>
                  </a:moveTo>
                  <a:cubicBezTo>
                    <a:pt x="563" y="1"/>
                    <a:pt x="383" y="52"/>
                    <a:pt x="175" y="171"/>
                  </a:cubicBezTo>
                  <a:lnTo>
                    <a:pt x="0" y="1686"/>
                  </a:lnTo>
                  <a:lnTo>
                    <a:pt x="1112" y="1686"/>
                  </a:lnTo>
                  <a:cubicBezTo>
                    <a:pt x="1177" y="1620"/>
                    <a:pt x="1221" y="1544"/>
                    <a:pt x="1265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6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29"/>
            <p:cNvSpPr/>
            <p:nvPr/>
          </p:nvSpPr>
          <p:spPr>
            <a:xfrm>
              <a:off x="3296270" y="5316390"/>
              <a:ext cx="92061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304" y="0"/>
                  </a:moveTo>
                  <a:cubicBezTo>
                    <a:pt x="618" y="0"/>
                    <a:pt x="29" y="861"/>
                    <a:pt x="29" y="861"/>
                  </a:cubicBezTo>
                  <a:cubicBezTo>
                    <a:pt x="1" y="920"/>
                    <a:pt x="9" y="944"/>
                    <a:pt x="45" y="944"/>
                  </a:cubicBezTo>
                  <a:cubicBezTo>
                    <a:pt x="191" y="944"/>
                    <a:pt x="789" y="556"/>
                    <a:pt x="1304" y="469"/>
                  </a:cubicBezTo>
                  <a:cubicBezTo>
                    <a:pt x="1357" y="461"/>
                    <a:pt x="1408" y="457"/>
                    <a:pt x="1458" y="457"/>
                  </a:cubicBezTo>
                  <a:cubicBezTo>
                    <a:pt x="1956" y="457"/>
                    <a:pt x="2307" y="824"/>
                    <a:pt x="2419" y="824"/>
                  </a:cubicBezTo>
                  <a:cubicBezTo>
                    <a:pt x="2432" y="824"/>
                    <a:pt x="2442" y="818"/>
                    <a:pt x="2449" y="807"/>
                  </a:cubicBezTo>
                  <a:cubicBezTo>
                    <a:pt x="2525" y="676"/>
                    <a:pt x="2002" y="11"/>
                    <a:pt x="1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29"/>
            <p:cNvSpPr/>
            <p:nvPr/>
          </p:nvSpPr>
          <p:spPr>
            <a:xfrm>
              <a:off x="3420086" y="5316390"/>
              <a:ext cx="92061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221" y="0"/>
                  </a:moveTo>
                  <a:cubicBezTo>
                    <a:pt x="524" y="11"/>
                    <a:pt x="1" y="676"/>
                    <a:pt x="77" y="807"/>
                  </a:cubicBezTo>
                  <a:cubicBezTo>
                    <a:pt x="83" y="818"/>
                    <a:pt x="93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8" y="457"/>
                    <a:pt x="1169" y="461"/>
                    <a:pt x="1221" y="469"/>
                  </a:cubicBezTo>
                  <a:cubicBezTo>
                    <a:pt x="1736" y="556"/>
                    <a:pt x="2335" y="944"/>
                    <a:pt x="2480" y="944"/>
                  </a:cubicBezTo>
                  <a:cubicBezTo>
                    <a:pt x="2517" y="944"/>
                    <a:pt x="2525" y="920"/>
                    <a:pt x="2496" y="861"/>
                  </a:cubicBezTo>
                  <a:cubicBezTo>
                    <a:pt x="2496" y="861"/>
                    <a:pt x="1908" y="0"/>
                    <a:pt x="1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9"/>
            <p:cNvSpPr/>
            <p:nvPr/>
          </p:nvSpPr>
          <p:spPr>
            <a:xfrm>
              <a:off x="4031618" y="2861220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0" y="219"/>
                  </a:moveTo>
                  <a:cubicBezTo>
                    <a:pt x="0" y="142"/>
                    <a:pt x="0" y="77"/>
                    <a:pt x="0" y="1"/>
                  </a:cubicBezTo>
                  <a:cubicBezTo>
                    <a:pt x="0" y="77"/>
                    <a:pt x="0" y="142"/>
                    <a:pt x="0" y="219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9"/>
            <p:cNvSpPr/>
            <p:nvPr/>
          </p:nvSpPr>
          <p:spPr>
            <a:xfrm>
              <a:off x="4031618" y="2852470"/>
              <a:ext cx="36" cy="6016"/>
            </a:xfrm>
            <a:custGeom>
              <a:avLst/>
              <a:gdLst/>
              <a:ahLst/>
              <a:cxnLst/>
              <a:rect l="l" t="t" r="r" b="b"/>
              <a:pathLst>
                <a:path w="1" h="165" extrusionOk="0">
                  <a:moveTo>
                    <a:pt x="0" y="164"/>
                  </a:moveTo>
                  <a:cubicBezTo>
                    <a:pt x="0" y="110"/>
                    <a:pt x="0" y="55"/>
                    <a:pt x="0" y="1"/>
                  </a:cubicBezTo>
                  <a:cubicBezTo>
                    <a:pt x="0" y="55"/>
                    <a:pt x="0" y="110"/>
                    <a:pt x="0" y="164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9"/>
            <p:cNvSpPr/>
            <p:nvPr/>
          </p:nvSpPr>
          <p:spPr>
            <a:xfrm>
              <a:off x="4031618" y="2841350"/>
              <a:ext cx="36" cy="8386"/>
            </a:xfrm>
            <a:custGeom>
              <a:avLst/>
              <a:gdLst/>
              <a:ahLst/>
              <a:cxnLst/>
              <a:rect l="l" t="t" r="r" b="b"/>
              <a:pathLst>
                <a:path w="1" h="230" extrusionOk="0">
                  <a:moveTo>
                    <a:pt x="0" y="1"/>
                  </a:moveTo>
                  <a:cubicBezTo>
                    <a:pt x="0" y="77"/>
                    <a:pt x="0" y="153"/>
                    <a:pt x="0" y="230"/>
                  </a:cubicBezTo>
                  <a:cubicBezTo>
                    <a:pt x="0" y="153"/>
                    <a:pt x="0" y="77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9"/>
            <p:cNvSpPr/>
            <p:nvPr/>
          </p:nvSpPr>
          <p:spPr>
            <a:xfrm>
              <a:off x="4164330" y="2829829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0" y="1"/>
                  </a:moveTo>
                  <a:cubicBezTo>
                    <a:pt x="0" y="66"/>
                    <a:pt x="0" y="142"/>
                    <a:pt x="0" y="219"/>
                  </a:cubicBezTo>
                  <a:cubicBezTo>
                    <a:pt x="0" y="142"/>
                    <a:pt x="0" y="66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9"/>
            <p:cNvSpPr/>
            <p:nvPr/>
          </p:nvSpPr>
          <p:spPr>
            <a:xfrm>
              <a:off x="4163929" y="2842152"/>
              <a:ext cx="36" cy="7183"/>
            </a:xfrm>
            <a:custGeom>
              <a:avLst/>
              <a:gdLst/>
              <a:ahLst/>
              <a:cxnLst/>
              <a:rect l="l" t="t" r="r" b="b"/>
              <a:pathLst>
                <a:path w="1" h="197" extrusionOk="0">
                  <a:moveTo>
                    <a:pt x="0" y="1"/>
                  </a:moveTo>
                  <a:cubicBezTo>
                    <a:pt x="0" y="66"/>
                    <a:pt x="0" y="131"/>
                    <a:pt x="0" y="197"/>
                  </a:cubicBezTo>
                  <a:cubicBezTo>
                    <a:pt x="0" y="131"/>
                    <a:pt x="0" y="66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9"/>
            <p:cNvSpPr/>
            <p:nvPr/>
          </p:nvSpPr>
          <p:spPr>
            <a:xfrm>
              <a:off x="4031618" y="2833001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0" y="219"/>
                  </a:moveTo>
                  <a:cubicBezTo>
                    <a:pt x="0" y="143"/>
                    <a:pt x="0" y="66"/>
                    <a:pt x="0" y="1"/>
                  </a:cubicBezTo>
                  <a:cubicBezTo>
                    <a:pt x="0" y="66"/>
                    <a:pt x="0" y="143"/>
                    <a:pt x="0" y="219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9"/>
            <p:cNvSpPr/>
            <p:nvPr/>
          </p:nvSpPr>
          <p:spPr>
            <a:xfrm>
              <a:off x="4163929" y="2854475"/>
              <a:ext cx="36" cy="7183"/>
            </a:xfrm>
            <a:custGeom>
              <a:avLst/>
              <a:gdLst/>
              <a:ahLst/>
              <a:cxnLst/>
              <a:rect l="l" t="t" r="r" b="b"/>
              <a:pathLst>
                <a:path w="1" h="197" extrusionOk="0">
                  <a:moveTo>
                    <a:pt x="0" y="0"/>
                  </a:moveTo>
                  <a:cubicBezTo>
                    <a:pt x="0" y="66"/>
                    <a:pt x="0" y="131"/>
                    <a:pt x="0" y="197"/>
                  </a:cubicBezTo>
                  <a:cubicBezTo>
                    <a:pt x="0" y="131"/>
                    <a:pt x="0" y="66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9"/>
            <p:cNvSpPr/>
            <p:nvPr/>
          </p:nvSpPr>
          <p:spPr>
            <a:xfrm>
              <a:off x="4031618" y="2830230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0" y="77"/>
                  </a:moveTo>
                  <a:cubicBezTo>
                    <a:pt x="0" y="55"/>
                    <a:pt x="0" y="22"/>
                    <a:pt x="0" y="1"/>
                  </a:cubicBezTo>
                  <a:cubicBezTo>
                    <a:pt x="0" y="22"/>
                    <a:pt x="0" y="55"/>
                    <a:pt x="0" y="77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9"/>
            <p:cNvSpPr/>
            <p:nvPr/>
          </p:nvSpPr>
          <p:spPr>
            <a:xfrm>
              <a:off x="4031618" y="2840949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cubicBezTo>
                    <a:pt x="0" y="12"/>
                    <a:pt x="0" y="1"/>
                    <a:pt x="0" y="1"/>
                  </a:cubicBezTo>
                  <a:cubicBezTo>
                    <a:pt x="0" y="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9"/>
            <p:cNvSpPr/>
            <p:nvPr/>
          </p:nvSpPr>
          <p:spPr>
            <a:xfrm>
              <a:off x="4163929" y="2837777"/>
              <a:ext cx="438" cy="4412"/>
            </a:xfrm>
            <a:custGeom>
              <a:avLst/>
              <a:gdLst/>
              <a:ahLst/>
              <a:cxnLst/>
              <a:rect l="l" t="t" r="r" b="b"/>
              <a:pathLst>
                <a:path w="12" h="121" extrusionOk="0">
                  <a:moveTo>
                    <a:pt x="11" y="1"/>
                  </a:moveTo>
                  <a:cubicBezTo>
                    <a:pt x="0" y="44"/>
                    <a:pt x="0" y="77"/>
                    <a:pt x="0" y="121"/>
                  </a:cubicBezTo>
                  <a:cubicBezTo>
                    <a:pt x="0" y="77"/>
                    <a:pt x="0" y="44"/>
                    <a:pt x="11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9"/>
            <p:cNvSpPr/>
            <p:nvPr/>
          </p:nvSpPr>
          <p:spPr>
            <a:xfrm>
              <a:off x="4164330" y="2825454"/>
              <a:ext cx="401" cy="4412"/>
            </a:xfrm>
            <a:custGeom>
              <a:avLst/>
              <a:gdLst/>
              <a:ahLst/>
              <a:cxnLst/>
              <a:rect l="l" t="t" r="r" b="b"/>
              <a:pathLst>
                <a:path w="11" h="121" extrusionOk="0">
                  <a:moveTo>
                    <a:pt x="11" y="1"/>
                  </a:moveTo>
                  <a:cubicBezTo>
                    <a:pt x="0" y="34"/>
                    <a:pt x="0" y="77"/>
                    <a:pt x="0" y="121"/>
                  </a:cubicBezTo>
                  <a:cubicBezTo>
                    <a:pt x="0" y="77"/>
                    <a:pt x="0" y="34"/>
                    <a:pt x="11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9"/>
            <p:cNvSpPr/>
            <p:nvPr/>
          </p:nvSpPr>
          <p:spPr>
            <a:xfrm>
              <a:off x="4031618" y="2858449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0" y="77"/>
                  </a:moveTo>
                  <a:cubicBezTo>
                    <a:pt x="0" y="55"/>
                    <a:pt x="0" y="22"/>
                    <a:pt x="0" y="0"/>
                  </a:cubicBezTo>
                  <a:cubicBezTo>
                    <a:pt x="0" y="22"/>
                    <a:pt x="0" y="55"/>
                    <a:pt x="0" y="77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9"/>
            <p:cNvSpPr/>
            <p:nvPr/>
          </p:nvSpPr>
          <p:spPr>
            <a:xfrm>
              <a:off x="4031618" y="2869168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cubicBezTo>
                    <a:pt x="0" y="12"/>
                    <a:pt x="0" y="1"/>
                    <a:pt x="0" y="1"/>
                  </a:cubicBezTo>
                  <a:cubicBezTo>
                    <a:pt x="0" y="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9"/>
            <p:cNvSpPr/>
            <p:nvPr/>
          </p:nvSpPr>
          <p:spPr>
            <a:xfrm>
              <a:off x="4163929" y="2861621"/>
              <a:ext cx="438" cy="3610"/>
            </a:xfrm>
            <a:custGeom>
              <a:avLst/>
              <a:gdLst/>
              <a:ahLst/>
              <a:cxnLst/>
              <a:rect l="l" t="t" r="r" b="b"/>
              <a:pathLst>
                <a:path w="12" h="99" extrusionOk="0">
                  <a:moveTo>
                    <a:pt x="11" y="99"/>
                  </a:moveTo>
                  <a:cubicBezTo>
                    <a:pt x="0" y="66"/>
                    <a:pt x="0" y="33"/>
                    <a:pt x="0" y="1"/>
                  </a:cubicBezTo>
                  <a:cubicBezTo>
                    <a:pt x="0" y="33"/>
                    <a:pt x="0" y="66"/>
                    <a:pt x="11" y="99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9"/>
            <p:cNvSpPr/>
            <p:nvPr/>
          </p:nvSpPr>
          <p:spPr>
            <a:xfrm>
              <a:off x="4163929" y="2849298"/>
              <a:ext cx="36" cy="5214"/>
            </a:xfrm>
            <a:custGeom>
              <a:avLst/>
              <a:gdLst/>
              <a:ahLst/>
              <a:cxnLst/>
              <a:rect l="l" t="t" r="r" b="b"/>
              <a:pathLst>
                <a:path w="1" h="143" extrusionOk="0">
                  <a:moveTo>
                    <a:pt x="0" y="142"/>
                  </a:moveTo>
                  <a:cubicBezTo>
                    <a:pt x="0" y="99"/>
                    <a:pt x="0" y="44"/>
                    <a:pt x="0" y="1"/>
                  </a:cubicBezTo>
                  <a:cubicBezTo>
                    <a:pt x="0" y="44"/>
                    <a:pt x="0" y="99"/>
                    <a:pt x="0" y="14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9"/>
            <p:cNvSpPr/>
            <p:nvPr/>
          </p:nvSpPr>
          <p:spPr>
            <a:xfrm>
              <a:off x="4031618" y="2849699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0" y="1"/>
                  </a:moveTo>
                  <a:cubicBezTo>
                    <a:pt x="0" y="22"/>
                    <a:pt x="0" y="44"/>
                    <a:pt x="0" y="77"/>
                  </a:cubicBezTo>
                  <a:cubicBezTo>
                    <a:pt x="0" y="44"/>
                    <a:pt x="0" y="22"/>
                    <a:pt x="0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9"/>
            <p:cNvSpPr/>
            <p:nvPr/>
          </p:nvSpPr>
          <p:spPr>
            <a:xfrm>
              <a:off x="4232655" y="5345630"/>
              <a:ext cx="48127" cy="23225"/>
            </a:xfrm>
            <a:custGeom>
              <a:avLst/>
              <a:gdLst/>
              <a:ahLst/>
              <a:cxnLst/>
              <a:rect l="l" t="t" r="r" b="b"/>
              <a:pathLst>
                <a:path w="1320" h="637" extrusionOk="0">
                  <a:moveTo>
                    <a:pt x="592" y="1"/>
                  </a:moveTo>
                  <a:cubicBezTo>
                    <a:pt x="441" y="1"/>
                    <a:pt x="320" y="38"/>
                    <a:pt x="218" y="92"/>
                  </a:cubicBezTo>
                  <a:cubicBezTo>
                    <a:pt x="142" y="288"/>
                    <a:pt x="66" y="473"/>
                    <a:pt x="1" y="637"/>
                  </a:cubicBezTo>
                  <a:lnTo>
                    <a:pt x="1319" y="637"/>
                  </a:lnTo>
                  <a:cubicBezTo>
                    <a:pt x="1276" y="342"/>
                    <a:pt x="1145" y="124"/>
                    <a:pt x="905" y="48"/>
                  </a:cubicBezTo>
                  <a:cubicBezTo>
                    <a:pt x="789" y="15"/>
                    <a:pt x="685" y="1"/>
                    <a:pt x="59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9"/>
            <p:cNvSpPr/>
            <p:nvPr/>
          </p:nvSpPr>
          <p:spPr>
            <a:xfrm>
              <a:off x="3910427" y="5351938"/>
              <a:ext cx="46122" cy="16917"/>
            </a:xfrm>
            <a:custGeom>
              <a:avLst/>
              <a:gdLst/>
              <a:ahLst/>
              <a:cxnLst/>
              <a:rect l="l" t="t" r="r" b="b"/>
              <a:pathLst>
                <a:path w="1265" h="464" extrusionOk="0">
                  <a:moveTo>
                    <a:pt x="485" y="1"/>
                  </a:moveTo>
                  <a:cubicBezTo>
                    <a:pt x="413" y="1"/>
                    <a:pt x="341" y="9"/>
                    <a:pt x="273" y="28"/>
                  </a:cubicBezTo>
                  <a:cubicBezTo>
                    <a:pt x="109" y="71"/>
                    <a:pt x="22" y="235"/>
                    <a:pt x="0" y="464"/>
                  </a:cubicBezTo>
                  <a:lnTo>
                    <a:pt x="1264" y="464"/>
                  </a:lnTo>
                  <a:cubicBezTo>
                    <a:pt x="1264" y="464"/>
                    <a:pt x="1221" y="355"/>
                    <a:pt x="1144" y="180"/>
                  </a:cubicBezTo>
                  <a:cubicBezTo>
                    <a:pt x="946" y="81"/>
                    <a:pt x="711" y="1"/>
                    <a:pt x="485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9"/>
            <p:cNvSpPr/>
            <p:nvPr/>
          </p:nvSpPr>
          <p:spPr>
            <a:xfrm>
              <a:off x="3956512" y="5240883"/>
              <a:ext cx="269439" cy="127975"/>
            </a:xfrm>
            <a:custGeom>
              <a:avLst/>
              <a:gdLst/>
              <a:ahLst/>
              <a:cxnLst/>
              <a:rect l="l" t="t" r="r" b="b"/>
              <a:pathLst>
                <a:path w="7390" h="3510" extrusionOk="0">
                  <a:moveTo>
                    <a:pt x="2226" y="2368"/>
                  </a:moveTo>
                  <a:cubicBezTo>
                    <a:pt x="2418" y="2368"/>
                    <a:pt x="2624" y="2395"/>
                    <a:pt x="2834" y="2453"/>
                  </a:cubicBezTo>
                  <a:cubicBezTo>
                    <a:pt x="3204" y="2551"/>
                    <a:pt x="3324" y="2867"/>
                    <a:pt x="3172" y="2910"/>
                  </a:cubicBezTo>
                  <a:cubicBezTo>
                    <a:pt x="3162" y="2914"/>
                    <a:pt x="3152" y="2915"/>
                    <a:pt x="3140" y="2915"/>
                  </a:cubicBezTo>
                  <a:cubicBezTo>
                    <a:pt x="2983" y="2915"/>
                    <a:pt x="2640" y="2617"/>
                    <a:pt x="2187" y="2617"/>
                  </a:cubicBezTo>
                  <a:cubicBezTo>
                    <a:pt x="2142" y="2617"/>
                    <a:pt x="2096" y="2620"/>
                    <a:pt x="2049" y="2627"/>
                  </a:cubicBezTo>
                  <a:cubicBezTo>
                    <a:pt x="1428" y="2703"/>
                    <a:pt x="1417" y="3019"/>
                    <a:pt x="1177" y="3063"/>
                  </a:cubicBezTo>
                  <a:cubicBezTo>
                    <a:pt x="1166" y="3064"/>
                    <a:pt x="1156" y="3065"/>
                    <a:pt x="1147" y="3065"/>
                  </a:cubicBezTo>
                  <a:cubicBezTo>
                    <a:pt x="898" y="3065"/>
                    <a:pt x="1401" y="2514"/>
                    <a:pt x="1842" y="2409"/>
                  </a:cubicBezTo>
                  <a:cubicBezTo>
                    <a:pt x="1960" y="2382"/>
                    <a:pt x="2089" y="2368"/>
                    <a:pt x="2226" y="2368"/>
                  </a:cubicBezTo>
                  <a:close/>
                  <a:moveTo>
                    <a:pt x="5626" y="2368"/>
                  </a:moveTo>
                  <a:cubicBezTo>
                    <a:pt x="5763" y="2368"/>
                    <a:pt x="5892" y="2382"/>
                    <a:pt x="6005" y="2409"/>
                  </a:cubicBezTo>
                  <a:cubicBezTo>
                    <a:pt x="6447" y="2514"/>
                    <a:pt x="6949" y="3065"/>
                    <a:pt x="6701" y="3065"/>
                  </a:cubicBezTo>
                  <a:cubicBezTo>
                    <a:pt x="6691" y="3065"/>
                    <a:pt x="6681" y="3064"/>
                    <a:pt x="6670" y="3063"/>
                  </a:cubicBezTo>
                  <a:cubicBezTo>
                    <a:pt x="6430" y="3019"/>
                    <a:pt x="6419" y="2703"/>
                    <a:pt x="5809" y="2627"/>
                  </a:cubicBezTo>
                  <a:cubicBezTo>
                    <a:pt x="5762" y="2620"/>
                    <a:pt x="5716" y="2617"/>
                    <a:pt x="5671" y="2617"/>
                  </a:cubicBezTo>
                  <a:cubicBezTo>
                    <a:pt x="5216" y="2617"/>
                    <a:pt x="4866" y="2915"/>
                    <a:pt x="4707" y="2915"/>
                  </a:cubicBezTo>
                  <a:cubicBezTo>
                    <a:pt x="4696" y="2915"/>
                    <a:pt x="4685" y="2914"/>
                    <a:pt x="4676" y="2910"/>
                  </a:cubicBezTo>
                  <a:cubicBezTo>
                    <a:pt x="4523" y="2867"/>
                    <a:pt x="4643" y="2551"/>
                    <a:pt x="5013" y="2453"/>
                  </a:cubicBezTo>
                  <a:cubicBezTo>
                    <a:pt x="5223" y="2395"/>
                    <a:pt x="5433" y="2368"/>
                    <a:pt x="5626" y="2368"/>
                  </a:cubicBezTo>
                  <a:close/>
                  <a:moveTo>
                    <a:pt x="959" y="0"/>
                  </a:moveTo>
                  <a:lnTo>
                    <a:pt x="959" y="0"/>
                  </a:lnTo>
                  <a:cubicBezTo>
                    <a:pt x="981" y="284"/>
                    <a:pt x="218" y="1831"/>
                    <a:pt x="98" y="2104"/>
                  </a:cubicBezTo>
                  <a:cubicBezTo>
                    <a:pt x="11" y="2300"/>
                    <a:pt x="0" y="2965"/>
                    <a:pt x="0" y="3303"/>
                  </a:cubicBezTo>
                  <a:cubicBezTo>
                    <a:pt x="0" y="3422"/>
                    <a:pt x="0" y="3499"/>
                    <a:pt x="0" y="3510"/>
                  </a:cubicBezTo>
                  <a:lnTo>
                    <a:pt x="7389" y="3510"/>
                  </a:lnTo>
                  <a:lnTo>
                    <a:pt x="7389" y="3074"/>
                  </a:lnTo>
                  <a:lnTo>
                    <a:pt x="7258" y="2878"/>
                  </a:lnTo>
                  <a:cubicBezTo>
                    <a:pt x="7117" y="2670"/>
                    <a:pt x="6681" y="981"/>
                    <a:pt x="6681" y="981"/>
                  </a:cubicBezTo>
                  <a:lnTo>
                    <a:pt x="6267" y="1079"/>
                  </a:lnTo>
                  <a:cubicBezTo>
                    <a:pt x="6230" y="1087"/>
                    <a:pt x="6190" y="1091"/>
                    <a:pt x="6148" y="1091"/>
                  </a:cubicBezTo>
                  <a:cubicBezTo>
                    <a:pt x="5727" y="1091"/>
                    <a:pt x="5079" y="731"/>
                    <a:pt x="5079" y="731"/>
                  </a:cubicBezTo>
                  <a:lnTo>
                    <a:pt x="5079" y="731"/>
                  </a:lnTo>
                  <a:cubicBezTo>
                    <a:pt x="5079" y="731"/>
                    <a:pt x="5221" y="981"/>
                    <a:pt x="5384" y="1167"/>
                  </a:cubicBezTo>
                  <a:cubicBezTo>
                    <a:pt x="5463" y="1256"/>
                    <a:pt x="5374" y="1297"/>
                    <a:pt x="5131" y="1297"/>
                  </a:cubicBezTo>
                  <a:cubicBezTo>
                    <a:pt x="4873" y="1297"/>
                    <a:pt x="4443" y="1251"/>
                    <a:pt x="3858" y="1167"/>
                  </a:cubicBezTo>
                  <a:cubicBezTo>
                    <a:pt x="2714" y="1014"/>
                    <a:pt x="959" y="1"/>
                    <a:pt x="95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9"/>
            <p:cNvSpPr/>
            <p:nvPr/>
          </p:nvSpPr>
          <p:spPr>
            <a:xfrm>
              <a:off x="3989252" y="5327182"/>
              <a:ext cx="88488" cy="25486"/>
            </a:xfrm>
            <a:custGeom>
              <a:avLst/>
              <a:gdLst/>
              <a:ahLst/>
              <a:cxnLst/>
              <a:rect l="l" t="t" r="r" b="b"/>
              <a:pathLst>
                <a:path w="2427" h="699" extrusionOk="0">
                  <a:moveTo>
                    <a:pt x="1328" y="1"/>
                  </a:moveTo>
                  <a:cubicBezTo>
                    <a:pt x="1191" y="1"/>
                    <a:pt x="1062" y="15"/>
                    <a:pt x="944" y="42"/>
                  </a:cubicBezTo>
                  <a:cubicBezTo>
                    <a:pt x="503" y="147"/>
                    <a:pt x="0" y="698"/>
                    <a:pt x="249" y="698"/>
                  </a:cubicBezTo>
                  <a:cubicBezTo>
                    <a:pt x="258" y="698"/>
                    <a:pt x="268" y="697"/>
                    <a:pt x="279" y="696"/>
                  </a:cubicBezTo>
                  <a:cubicBezTo>
                    <a:pt x="519" y="652"/>
                    <a:pt x="530" y="336"/>
                    <a:pt x="1151" y="260"/>
                  </a:cubicBezTo>
                  <a:cubicBezTo>
                    <a:pt x="1198" y="253"/>
                    <a:pt x="1244" y="250"/>
                    <a:pt x="1289" y="250"/>
                  </a:cubicBezTo>
                  <a:cubicBezTo>
                    <a:pt x="1742" y="250"/>
                    <a:pt x="2085" y="548"/>
                    <a:pt x="2242" y="548"/>
                  </a:cubicBezTo>
                  <a:cubicBezTo>
                    <a:pt x="2254" y="548"/>
                    <a:pt x="2264" y="547"/>
                    <a:pt x="2274" y="543"/>
                  </a:cubicBezTo>
                  <a:cubicBezTo>
                    <a:pt x="2426" y="500"/>
                    <a:pt x="2306" y="184"/>
                    <a:pt x="1936" y="86"/>
                  </a:cubicBezTo>
                  <a:cubicBezTo>
                    <a:pt x="1726" y="28"/>
                    <a:pt x="1520" y="1"/>
                    <a:pt x="1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9"/>
            <p:cNvSpPr/>
            <p:nvPr/>
          </p:nvSpPr>
          <p:spPr>
            <a:xfrm>
              <a:off x="4121417" y="5327182"/>
              <a:ext cx="88452" cy="25486"/>
            </a:xfrm>
            <a:custGeom>
              <a:avLst/>
              <a:gdLst/>
              <a:ahLst/>
              <a:cxnLst/>
              <a:rect l="l" t="t" r="r" b="b"/>
              <a:pathLst>
                <a:path w="2426" h="699" extrusionOk="0">
                  <a:moveTo>
                    <a:pt x="1103" y="1"/>
                  </a:moveTo>
                  <a:cubicBezTo>
                    <a:pt x="910" y="1"/>
                    <a:pt x="700" y="28"/>
                    <a:pt x="490" y="86"/>
                  </a:cubicBezTo>
                  <a:cubicBezTo>
                    <a:pt x="120" y="184"/>
                    <a:pt x="0" y="500"/>
                    <a:pt x="153" y="543"/>
                  </a:cubicBezTo>
                  <a:cubicBezTo>
                    <a:pt x="162" y="547"/>
                    <a:pt x="173" y="548"/>
                    <a:pt x="184" y="548"/>
                  </a:cubicBezTo>
                  <a:cubicBezTo>
                    <a:pt x="343" y="548"/>
                    <a:pt x="693" y="250"/>
                    <a:pt x="1148" y="250"/>
                  </a:cubicBezTo>
                  <a:cubicBezTo>
                    <a:pt x="1193" y="250"/>
                    <a:pt x="1239" y="253"/>
                    <a:pt x="1286" y="260"/>
                  </a:cubicBezTo>
                  <a:cubicBezTo>
                    <a:pt x="1896" y="336"/>
                    <a:pt x="1907" y="652"/>
                    <a:pt x="2147" y="696"/>
                  </a:cubicBezTo>
                  <a:cubicBezTo>
                    <a:pt x="2158" y="697"/>
                    <a:pt x="2168" y="698"/>
                    <a:pt x="2178" y="698"/>
                  </a:cubicBezTo>
                  <a:cubicBezTo>
                    <a:pt x="2426" y="698"/>
                    <a:pt x="1924" y="147"/>
                    <a:pt x="1482" y="42"/>
                  </a:cubicBezTo>
                  <a:cubicBezTo>
                    <a:pt x="1369" y="15"/>
                    <a:pt x="1240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9"/>
            <p:cNvSpPr/>
            <p:nvPr/>
          </p:nvSpPr>
          <p:spPr>
            <a:xfrm>
              <a:off x="3898104" y="5091873"/>
              <a:ext cx="378710" cy="276987"/>
            </a:xfrm>
            <a:custGeom>
              <a:avLst/>
              <a:gdLst/>
              <a:ahLst/>
              <a:cxnLst/>
              <a:rect l="l" t="t" r="r" b="b"/>
              <a:pathLst>
                <a:path w="10387" h="7597" extrusionOk="0">
                  <a:moveTo>
                    <a:pt x="5155" y="1"/>
                  </a:moveTo>
                  <a:cubicBezTo>
                    <a:pt x="3215" y="1"/>
                    <a:pt x="1188" y="1919"/>
                    <a:pt x="1188" y="1919"/>
                  </a:cubicBezTo>
                  <a:cubicBezTo>
                    <a:pt x="1188" y="1919"/>
                    <a:pt x="717" y="944"/>
                    <a:pt x="539" y="944"/>
                  </a:cubicBezTo>
                  <a:cubicBezTo>
                    <a:pt x="511" y="944"/>
                    <a:pt x="490" y="968"/>
                    <a:pt x="480" y="1025"/>
                  </a:cubicBezTo>
                  <a:cubicBezTo>
                    <a:pt x="414" y="1428"/>
                    <a:pt x="818" y="1908"/>
                    <a:pt x="818" y="1908"/>
                  </a:cubicBezTo>
                  <a:cubicBezTo>
                    <a:pt x="818" y="1908"/>
                    <a:pt x="653" y="1884"/>
                    <a:pt x="471" y="1884"/>
                  </a:cubicBezTo>
                  <a:cubicBezTo>
                    <a:pt x="248" y="1884"/>
                    <a:pt x="0" y="1920"/>
                    <a:pt x="0" y="2082"/>
                  </a:cubicBezTo>
                  <a:cubicBezTo>
                    <a:pt x="0" y="2387"/>
                    <a:pt x="556" y="2540"/>
                    <a:pt x="556" y="2540"/>
                  </a:cubicBezTo>
                  <a:cubicBezTo>
                    <a:pt x="556" y="2540"/>
                    <a:pt x="578" y="3455"/>
                    <a:pt x="589" y="4502"/>
                  </a:cubicBezTo>
                  <a:cubicBezTo>
                    <a:pt x="600" y="5319"/>
                    <a:pt x="1210" y="6725"/>
                    <a:pt x="1482" y="7313"/>
                  </a:cubicBezTo>
                  <a:cubicBezTo>
                    <a:pt x="1559" y="7488"/>
                    <a:pt x="1602" y="7597"/>
                    <a:pt x="1602" y="7597"/>
                  </a:cubicBezTo>
                  <a:cubicBezTo>
                    <a:pt x="1602" y="7586"/>
                    <a:pt x="1602" y="7509"/>
                    <a:pt x="1602" y="7390"/>
                  </a:cubicBezTo>
                  <a:cubicBezTo>
                    <a:pt x="1602" y="7052"/>
                    <a:pt x="1613" y="6387"/>
                    <a:pt x="1700" y="6191"/>
                  </a:cubicBezTo>
                  <a:cubicBezTo>
                    <a:pt x="1820" y="5918"/>
                    <a:pt x="2583" y="4371"/>
                    <a:pt x="2561" y="4098"/>
                  </a:cubicBezTo>
                  <a:lnTo>
                    <a:pt x="2561" y="4098"/>
                  </a:lnTo>
                  <a:cubicBezTo>
                    <a:pt x="2561" y="4098"/>
                    <a:pt x="4316" y="5101"/>
                    <a:pt x="5460" y="5254"/>
                  </a:cubicBezTo>
                  <a:cubicBezTo>
                    <a:pt x="6045" y="5338"/>
                    <a:pt x="6475" y="5384"/>
                    <a:pt x="6733" y="5384"/>
                  </a:cubicBezTo>
                  <a:cubicBezTo>
                    <a:pt x="6976" y="5384"/>
                    <a:pt x="7065" y="5343"/>
                    <a:pt x="6986" y="5254"/>
                  </a:cubicBezTo>
                  <a:cubicBezTo>
                    <a:pt x="6823" y="5068"/>
                    <a:pt x="6681" y="4818"/>
                    <a:pt x="6681" y="4818"/>
                  </a:cubicBezTo>
                  <a:lnTo>
                    <a:pt x="6681" y="4818"/>
                  </a:lnTo>
                  <a:cubicBezTo>
                    <a:pt x="6681" y="4818"/>
                    <a:pt x="7329" y="5178"/>
                    <a:pt x="7750" y="5178"/>
                  </a:cubicBezTo>
                  <a:cubicBezTo>
                    <a:pt x="7792" y="5178"/>
                    <a:pt x="7832" y="5174"/>
                    <a:pt x="7869" y="5166"/>
                  </a:cubicBezTo>
                  <a:lnTo>
                    <a:pt x="8283" y="5068"/>
                  </a:lnTo>
                  <a:cubicBezTo>
                    <a:pt x="8283" y="5068"/>
                    <a:pt x="8719" y="6757"/>
                    <a:pt x="8860" y="6965"/>
                  </a:cubicBezTo>
                  <a:lnTo>
                    <a:pt x="8991" y="7161"/>
                  </a:lnTo>
                  <a:lnTo>
                    <a:pt x="8991" y="7597"/>
                  </a:lnTo>
                  <a:lnTo>
                    <a:pt x="9177" y="7597"/>
                  </a:lnTo>
                  <a:cubicBezTo>
                    <a:pt x="9242" y="7444"/>
                    <a:pt x="9318" y="7248"/>
                    <a:pt x="9394" y="7052"/>
                  </a:cubicBezTo>
                  <a:cubicBezTo>
                    <a:pt x="9536" y="6714"/>
                    <a:pt x="9667" y="6343"/>
                    <a:pt x="9754" y="6049"/>
                  </a:cubicBezTo>
                  <a:cubicBezTo>
                    <a:pt x="9972" y="5297"/>
                    <a:pt x="10386" y="3205"/>
                    <a:pt x="9863" y="2180"/>
                  </a:cubicBezTo>
                  <a:cubicBezTo>
                    <a:pt x="9209" y="916"/>
                    <a:pt x="6615" y="1"/>
                    <a:pt x="5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9"/>
            <p:cNvSpPr/>
            <p:nvPr/>
          </p:nvSpPr>
          <p:spPr>
            <a:xfrm>
              <a:off x="2176423" y="4832429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0"/>
                  </a:moveTo>
                  <a:cubicBezTo>
                    <a:pt x="142" y="0"/>
                    <a:pt x="0" y="196"/>
                    <a:pt x="0" y="425"/>
                  </a:cubicBezTo>
                  <a:cubicBezTo>
                    <a:pt x="0" y="654"/>
                    <a:pt x="142" y="839"/>
                    <a:pt x="327" y="839"/>
                  </a:cubicBezTo>
                  <a:cubicBezTo>
                    <a:pt x="513" y="839"/>
                    <a:pt x="665" y="654"/>
                    <a:pt x="665" y="425"/>
                  </a:cubicBezTo>
                  <a:cubicBezTo>
                    <a:pt x="665" y="196"/>
                    <a:pt x="513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9"/>
            <p:cNvSpPr/>
            <p:nvPr/>
          </p:nvSpPr>
          <p:spPr>
            <a:xfrm>
              <a:off x="2296811" y="483242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1" y="196"/>
                    <a:pt x="1" y="425"/>
                  </a:cubicBezTo>
                  <a:cubicBezTo>
                    <a:pt x="1" y="654"/>
                    <a:pt x="153" y="839"/>
                    <a:pt x="338" y="839"/>
                  </a:cubicBezTo>
                  <a:cubicBezTo>
                    <a:pt x="524" y="839"/>
                    <a:pt x="676" y="654"/>
                    <a:pt x="676" y="425"/>
                  </a:cubicBezTo>
                  <a:cubicBezTo>
                    <a:pt x="676" y="196"/>
                    <a:pt x="5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9"/>
            <p:cNvSpPr/>
            <p:nvPr/>
          </p:nvSpPr>
          <p:spPr>
            <a:xfrm>
              <a:off x="2163698" y="4882889"/>
              <a:ext cx="57279" cy="23881"/>
            </a:xfrm>
            <a:custGeom>
              <a:avLst/>
              <a:gdLst/>
              <a:ahLst/>
              <a:cxnLst/>
              <a:rect l="l" t="t" r="r" b="b"/>
              <a:pathLst>
                <a:path w="1571" h="655" extrusionOk="0">
                  <a:moveTo>
                    <a:pt x="785" y="0"/>
                  </a:moveTo>
                  <a:cubicBezTo>
                    <a:pt x="349" y="0"/>
                    <a:pt x="1" y="153"/>
                    <a:pt x="1" y="327"/>
                  </a:cubicBezTo>
                  <a:cubicBezTo>
                    <a:pt x="1" y="512"/>
                    <a:pt x="349" y="654"/>
                    <a:pt x="785" y="654"/>
                  </a:cubicBezTo>
                  <a:cubicBezTo>
                    <a:pt x="1210" y="654"/>
                    <a:pt x="1570" y="512"/>
                    <a:pt x="1570" y="327"/>
                  </a:cubicBezTo>
                  <a:cubicBezTo>
                    <a:pt x="1570" y="153"/>
                    <a:pt x="1210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9"/>
            <p:cNvSpPr/>
            <p:nvPr/>
          </p:nvSpPr>
          <p:spPr>
            <a:xfrm>
              <a:off x="2285290" y="4881284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1"/>
                  </a:moveTo>
                  <a:cubicBezTo>
                    <a:pt x="349" y="1"/>
                    <a:pt x="1" y="142"/>
                    <a:pt x="1" y="328"/>
                  </a:cubicBezTo>
                  <a:cubicBezTo>
                    <a:pt x="1" y="502"/>
                    <a:pt x="349" y="644"/>
                    <a:pt x="785" y="644"/>
                  </a:cubicBezTo>
                  <a:cubicBezTo>
                    <a:pt x="1221" y="644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9"/>
            <p:cNvSpPr/>
            <p:nvPr/>
          </p:nvSpPr>
          <p:spPr>
            <a:xfrm>
              <a:off x="3894786" y="4106889"/>
              <a:ext cx="64133" cy="19105"/>
            </a:xfrm>
            <a:custGeom>
              <a:avLst/>
              <a:gdLst/>
              <a:ahLst/>
              <a:cxnLst/>
              <a:rect l="l" t="t" r="r" b="b"/>
              <a:pathLst>
                <a:path w="1759" h="524" extrusionOk="0">
                  <a:moveTo>
                    <a:pt x="1061" y="0"/>
                  </a:moveTo>
                  <a:cubicBezTo>
                    <a:pt x="843" y="0"/>
                    <a:pt x="494" y="327"/>
                    <a:pt x="375" y="327"/>
                  </a:cubicBezTo>
                  <a:cubicBezTo>
                    <a:pt x="326" y="323"/>
                    <a:pt x="249" y="317"/>
                    <a:pt x="180" y="317"/>
                  </a:cubicBezTo>
                  <a:cubicBezTo>
                    <a:pt x="81" y="317"/>
                    <a:pt x="0" y="330"/>
                    <a:pt x="59" y="382"/>
                  </a:cubicBezTo>
                  <a:cubicBezTo>
                    <a:pt x="59" y="382"/>
                    <a:pt x="201" y="524"/>
                    <a:pt x="299" y="524"/>
                  </a:cubicBezTo>
                  <a:cubicBezTo>
                    <a:pt x="302" y="524"/>
                    <a:pt x="306" y="524"/>
                    <a:pt x="309" y="523"/>
                  </a:cubicBezTo>
                  <a:cubicBezTo>
                    <a:pt x="410" y="523"/>
                    <a:pt x="681" y="279"/>
                    <a:pt x="989" y="279"/>
                  </a:cubicBezTo>
                  <a:cubicBezTo>
                    <a:pt x="1013" y="279"/>
                    <a:pt x="1037" y="280"/>
                    <a:pt x="1061" y="284"/>
                  </a:cubicBezTo>
                  <a:cubicBezTo>
                    <a:pt x="1336" y="311"/>
                    <a:pt x="1534" y="478"/>
                    <a:pt x="1636" y="478"/>
                  </a:cubicBezTo>
                  <a:cubicBezTo>
                    <a:pt x="1655" y="478"/>
                    <a:pt x="1670" y="472"/>
                    <a:pt x="1682" y="458"/>
                  </a:cubicBezTo>
                  <a:cubicBezTo>
                    <a:pt x="1759" y="360"/>
                    <a:pt x="1268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9"/>
            <p:cNvSpPr/>
            <p:nvPr/>
          </p:nvSpPr>
          <p:spPr>
            <a:xfrm>
              <a:off x="4052655" y="4104082"/>
              <a:ext cx="64170" cy="19142"/>
            </a:xfrm>
            <a:custGeom>
              <a:avLst/>
              <a:gdLst/>
              <a:ahLst/>
              <a:cxnLst/>
              <a:rect l="l" t="t" r="r" b="b"/>
              <a:pathLst>
                <a:path w="1760" h="525" extrusionOk="0">
                  <a:moveTo>
                    <a:pt x="709" y="1"/>
                  </a:moveTo>
                  <a:cubicBezTo>
                    <a:pt x="491" y="1"/>
                    <a:pt x="1" y="350"/>
                    <a:pt x="77" y="448"/>
                  </a:cubicBezTo>
                  <a:cubicBezTo>
                    <a:pt x="89" y="462"/>
                    <a:pt x="105" y="467"/>
                    <a:pt x="124" y="467"/>
                  </a:cubicBezTo>
                  <a:cubicBezTo>
                    <a:pt x="225" y="467"/>
                    <a:pt x="425" y="301"/>
                    <a:pt x="709" y="273"/>
                  </a:cubicBezTo>
                  <a:cubicBezTo>
                    <a:pt x="728" y="272"/>
                    <a:pt x="746" y="271"/>
                    <a:pt x="764" y="271"/>
                  </a:cubicBezTo>
                  <a:cubicBezTo>
                    <a:pt x="1070" y="271"/>
                    <a:pt x="1347" y="514"/>
                    <a:pt x="1450" y="524"/>
                  </a:cubicBezTo>
                  <a:cubicBezTo>
                    <a:pt x="1454" y="524"/>
                    <a:pt x="1457" y="525"/>
                    <a:pt x="1461" y="525"/>
                  </a:cubicBezTo>
                  <a:cubicBezTo>
                    <a:pt x="1568" y="525"/>
                    <a:pt x="1701" y="371"/>
                    <a:pt x="1701" y="371"/>
                  </a:cubicBezTo>
                  <a:cubicBezTo>
                    <a:pt x="1759" y="320"/>
                    <a:pt x="1679" y="306"/>
                    <a:pt x="1579" y="306"/>
                  </a:cubicBezTo>
                  <a:cubicBezTo>
                    <a:pt x="1511" y="306"/>
                    <a:pt x="1433" y="313"/>
                    <a:pt x="1385" y="317"/>
                  </a:cubicBezTo>
                  <a:cubicBezTo>
                    <a:pt x="1383" y="317"/>
                    <a:pt x="1381" y="317"/>
                    <a:pt x="1379" y="317"/>
                  </a:cubicBezTo>
                  <a:cubicBezTo>
                    <a:pt x="1253" y="317"/>
                    <a:pt x="913" y="1"/>
                    <a:pt x="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9"/>
            <p:cNvSpPr/>
            <p:nvPr/>
          </p:nvSpPr>
          <p:spPr>
            <a:xfrm>
              <a:off x="2926974" y="3470164"/>
              <a:ext cx="89072" cy="17756"/>
            </a:xfrm>
            <a:custGeom>
              <a:avLst/>
              <a:gdLst/>
              <a:ahLst/>
              <a:cxnLst/>
              <a:rect l="l" t="t" r="r" b="b"/>
              <a:pathLst>
                <a:path w="2443" h="487" extrusionOk="0">
                  <a:moveTo>
                    <a:pt x="2327" y="0"/>
                  </a:moveTo>
                  <a:cubicBezTo>
                    <a:pt x="2261" y="0"/>
                    <a:pt x="2157" y="32"/>
                    <a:pt x="1995" y="136"/>
                  </a:cubicBezTo>
                  <a:cubicBezTo>
                    <a:pt x="1860" y="222"/>
                    <a:pt x="1650" y="253"/>
                    <a:pt x="1422" y="253"/>
                  </a:cubicBezTo>
                  <a:cubicBezTo>
                    <a:pt x="951" y="253"/>
                    <a:pt x="402" y="122"/>
                    <a:pt x="263" y="71"/>
                  </a:cubicBezTo>
                  <a:cubicBezTo>
                    <a:pt x="225" y="58"/>
                    <a:pt x="176" y="51"/>
                    <a:pt x="131" y="51"/>
                  </a:cubicBezTo>
                  <a:cubicBezTo>
                    <a:pt x="58" y="51"/>
                    <a:pt x="0" y="71"/>
                    <a:pt x="34" y="125"/>
                  </a:cubicBezTo>
                  <a:cubicBezTo>
                    <a:pt x="97" y="220"/>
                    <a:pt x="787" y="486"/>
                    <a:pt x="1422" y="486"/>
                  </a:cubicBezTo>
                  <a:cubicBezTo>
                    <a:pt x="1446" y="486"/>
                    <a:pt x="1470" y="486"/>
                    <a:pt x="1494" y="485"/>
                  </a:cubicBezTo>
                  <a:cubicBezTo>
                    <a:pt x="2159" y="452"/>
                    <a:pt x="2442" y="71"/>
                    <a:pt x="2442" y="71"/>
                  </a:cubicBezTo>
                  <a:cubicBezTo>
                    <a:pt x="2442" y="71"/>
                    <a:pt x="2427" y="0"/>
                    <a:pt x="2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9"/>
            <p:cNvSpPr/>
            <p:nvPr/>
          </p:nvSpPr>
          <p:spPr>
            <a:xfrm>
              <a:off x="2973605" y="3349556"/>
              <a:ext cx="35293" cy="91405"/>
            </a:xfrm>
            <a:custGeom>
              <a:avLst/>
              <a:gdLst/>
              <a:ahLst/>
              <a:cxnLst/>
              <a:rect l="l" t="t" r="r" b="b"/>
              <a:pathLst>
                <a:path w="968" h="2507" extrusionOk="0">
                  <a:moveTo>
                    <a:pt x="95" y="0"/>
                  </a:moveTo>
                  <a:cubicBezTo>
                    <a:pt x="95" y="1"/>
                    <a:pt x="400" y="1134"/>
                    <a:pt x="564" y="1374"/>
                  </a:cubicBezTo>
                  <a:cubicBezTo>
                    <a:pt x="727" y="1624"/>
                    <a:pt x="673" y="2060"/>
                    <a:pt x="368" y="2191"/>
                  </a:cubicBezTo>
                  <a:cubicBezTo>
                    <a:pt x="62" y="2307"/>
                    <a:pt x="1" y="2464"/>
                    <a:pt x="165" y="2464"/>
                  </a:cubicBezTo>
                  <a:cubicBezTo>
                    <a:pt x="171" y="2464"/>
                    <a:pt x="177" y="2464"/>
                    <a:pt x="182" y="2463"/>
                  </a:cubicBezTo>
                  <a:cubicBezTo>
                    <a:pt x="368" y="2453"/>
                    <a:pt x="662" y="2507"/>
                    <a:pt x="815" y="1919"/>
                  </a:cubicBezTo>
                  <a:cubicBezTo>
                    <a:pt x="967" y="1319"/>
                    <a:pt x="95" y="1"/>
                    <a:pt x="95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9"/>
            <p:cNvSpPr/>
            <p:nvPr/>
          </p:nvSpPr>
          <p:spPr>
            <a:xfrm>
              <a:off x="1862909" y="-60482"/>
              <a:ext cx="66394" cy="21475"/>
            </a:xfrm>
            <a:custGeom>
              <a:avLst/>
              <a:gdLst/>
              <a:ahLst/>
              <a:cxnLst/>
              <a:rect l="l" t="t" r="r" b="b"/>
              <a:pathLst>
                <a:path w="1821" h="589" extrusionOk="0">
                  <a:moveTo>
                    <a:pt x="997" y="0"/>
                  </a:moveTo>
                  <a:cubicBezTo>
                    <a:pt x="415" y="0"/>
                    <a:pt x="23" y="493"/>
                    <a:pt x="23" y="493"/>
                  </a:cubicBezTo>
                  <a:cubicBezTo>
                    <a:pt x="1" y="562"/>
                    <a:pt x="20" y="589"/>
                    <a:pt x="67" y="589"/>
                  </a:cubicBezTo>
                  <a:cubicBezTo>
                    <a:pt x="229" y="589"/>
                    <a:pt x="720" y="273"/>
                    <a:pt x="982" y="264"/>
                  </a:cubicBezTo>
                  <a:cubicBezTo>
                    <a:pt x="991" y="264"/>
                    <a:pt x="1001" y="263"/>
                    <a:pt x="1011" y="263"/>
                  </a:cubicBezTo>
                  <a:cubicBezTo>
                    <a:pt x="1322" y="263"/>
                    <a:pt x="1592" y="582"/>
                    <a:pt x="1698" y="582"/>
                  </a:cubicBezTo>
                  <a:cubicBezTo>
                    <a:pt x="1703" y="582"/>
                    <a:pt x="1708" y="582"/>
                    <a:pt x="1712" y="580"/>
                  </a:cubicBezTo>
                  <a:cubicBezTo>
                    <a:pt x="1821" y="548"/>
                    <a:pt x="1679" y="57"/>
                    <a:pt x="1069" y="3"/>
                  </a:cubicBezTo>
                  <a:cubicBezTo>
                    <a:pt x="1044" y="1"/>
                    <a:pt x="1020" y="0"/>
                    <a:pt x="997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9"/>
            <p:cNvSpPr/>
            <p:nvPr/>
          </p:nvSpPr>
          <p:spPr>
            <a:xfrm>
              <a:off x="1362286" y="-71931"/>
              <a:ext cx="579349" cy="385455"/>
            </a:xfrm>
            <a:custGeom>
              <a:avLst/>
              <a:gdLst/>
              <a:ahLst/>
              <a:cxnLst/>
              <a:rect l="l" t="t" r="r" b="b"/>
              <a:pathLst>
                <a:path w="15890" h="10572" extrusionOk="0">
                  <a:moveTo>
                    <a:pt x="0" y="1"/>
                  </a:moveTo>
                  <a:lnTo>
                    <a:pt x="709" y="3586"/>
                  </a:lnTo>
                  <a:lnTo>
                    <a:pt x="2332" y="7662"/>
                  </a:lnTo>
                  <a:lnTo>
                    <a:pt x="8512" y="10572"/>
                  </a:lnTo>
                  <a:lnTo>
                    <a:pt x="14015" y="8621"/>
                  </a:lnTo>
                  <a:lnTo>
                    <a:pt x="15606" y="6921"/>
                  </a:lnTo>
                  <a:lnTo>
                    <a:pt x="15890" y="3041"/>
                  </a:lnTo>
                  <a:lnTo>
                    <a:pt x="140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9"/>
            <p:cNvSpPr/>
            <p:nvPr/>
          </p:nvSpPr>
          <p:spPr>
            <a:xfrm>
              <a:off x="716993" y="-71931"/>
              <a:ext cx="636592" cy="414878"/>
            </a:xfrm>
            <a:custGeom>
              <a:avLst/>
              <a:gdLst/>
              <a:ahLst/>
              <a:cxnLst/>
              <a:rect l="l" t="t" r="r" b="b"/>
              <a:pathLst>
                <a:path w="17460" h="11379" extrusionOk="0">
                  <a:moveTo>
                    <a:pt x="1537" y="1"/>
                  </a:moveTo>
                  <a:lnTo>
                    <a:pt x="1" y="6692"/>
                  </a:lnTo>
                  <a:lnTo>
                    <a:pt x="6736" y="11378"/>
                  </a:lnTo>
                  <a:lnTo>
                    <a:pt x="17459" y="8632"/>
                  </a:lnTo>
                  <a:lnTo>
                    <a:pt x="165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9"/>
            <p:cNvSpPr/>
            <p:nvPr/>
          </p:nvSpPr>
          <p:spPr>
            <a:xfrm>
              <a:off x="-2969" y="-71931"/>
              <a:ext cx="628607" cy="398581"/>
            </a:xfrm>
            <a:custGeom>
              <a:avLst/>
              <a:gdLst/>
              <a:ahLst/>
              <a:cxnLst/>
              <a:rect l="l" t="t" r="r" b="b"/>
              <a:pathLst>
                <a:path w="17241" h="10932" extrusionOk="0">
                  <a:moveTo>
                    <a:pt x="0" y="1"/>
                  </a:moveTo>
                  <a:lnTo>
                    <a:pt x="0" y="8839"/>
                  </a:lnTo>
                  <a:lnTo>
                    <a:pt x="3869" y="10932"/>
                  </a:lnTo>
                  <a:lnTo>
                    <a:pt x="10288" y="10768"/>
                  </a:lnTo>
                  <a:lnTo>
                    <a:pt x="16816" y="7531"/>
                  </a:lnTo>
                  <a:lnTo>
                    <a:pt x="17241" y="3456"/>
                  </a:lnTo>
                  <a:lnTo>
                    <a:pt x="161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9"/>
            <p:cNvSpPr/>
            <p:nvPr/>
          </p:nvSpPr>
          <p:spPr>
            <a:xfrm>
              <a:off x="162301" y="160133"/>
              <a:ext cx="961231" cy="1044652"/>
            </a:xfrm>
            <a:custGeom>
              <a:avLst/>
              <a:gdLst/>
              <a:ahLst/>
              <a:cxnLst/>
              <a:rect l="l" t="t" r="r" b="b"/>
              <a:pathLst>
                <a:path w="26364" h="28652" extrusionOk="0">
                  <a:moveTo>
                    <a:pt x="11542" y="0"/>
                  </a:moveTo>
                  <a:cubicBezTo>
                    <a:pt x="11542" y="0"/>
                    <a:pt x="3739" y="2213"/>
                    <a:pt x="1723" y="3924"/>
                  </a:cubicBezTo>
                  <a:cubicBezTo>
                    <a:pt x="1090" y="4458"/>
                    <a:pt x="1" y="6757"/>
                    <a:pt x="1" y="6757"/>
                  </a:cubicBezTo>
                  <a:lnTo>
                    <a:pt x="1733" y="9416"/>
                  </a:lnTo>
                  <a:lnTo>
                    <a:pt x="1853" y="22396"/>
                  </a:lnTo>
                  <a:lnTo>
                    <a:pt x="8381" y="28651"/>
                  </a:lnTo>
                  <a:lnTo>
                    <a:pt x="23617" y="25273"/>
                  </a:lnTo>
                  <a:lnTo>
                    <a:pt x="26363" y="3640"/>
                  </a:lnTo>
                  <a:cubicBezTo>
                    <a:pt x="23715" y="1897"/>
                    <a:pt x="17187" y="240"/>
                    <a:pt x="17187" y="240"/>
                  </a:cubicBezTo>
                  <a:lnTo>
                    <a:pt x="16969" y="229"/>
                  </a:lnTo>
                  <a:lnTo>
                    <a:pt x="16969" y="229"/>
                  </a:lnTo>
                  <a:cubicBezTo>
                    <a:pt x="17002" y="687"/>
                    <a:pt x="17034" y="1003"/>
                    <a:pt x="17034" y="1057"/>
                  </a:cubicBezTo>
                  <a:cubicBezTo>
                    <a:pt x="17034" y="1252"/>
                    <a:pt x="15320" y="2480"/>
                    <a:pt x="14001" y="2480"/>
                  </a:cubicBezTo>
                  <a:cubicBezTo>
                    <a:pt x="13913" y="2480"/>
                    <a:pt x="13827" y="2475"/>
                    <a:pt x="13743" y="2463"/>
                  </a:cubicBezTo>
                  <a:cubicBezTo>
                    <a:pt x="11945" y="2213"/>
                    <a:pt x="11498" y="970"/>
                    <a:pt x="11498" y="970"/>
                  </a:cubicBezTo>
                  <a:lnTo>
                    <a:pt x="115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9"/>
            <p:cNvSpPr/>
            <p:nvPr/>
          </p:nvSpPr>
          <p:spPr>
            <a:xfrm>
              <a:off x="343905" y="213764"/>
              <a:ext cx="639363" cy="107703"/>
            </a:xfrm>
            <a:custGeom>
              <a:avLst/>
              <a:gdLst/>
              <a:ahLst/>
              <a:cxnLst/>
              <a:rect l="l" t="t" r="r" b="b"/>
              <a:pathLst>
                <a:path w="17536" h="2954" extrusionOk="0">
                  <a:moveTo>
                    <a:pt x="16380" y="1"/>
                  </a:moveTo>
                  <a:cubicBezTo>
                    <a:pt x="14272" y="1149"/>
                    <a:pt x="11706" y="2064"/>
                    <a:pt x="8908" y="2064"/>
                  </a:cubicBezTo>
                  <a:cubicBezTo>
                    <a:pt x="8812" y="2064"/>
                    <a:pt x="8717" y="2062"/>
                    <a:pt x="8621" y="2060"/>
                  </a:cubicBezTo>
                  <a:cubicBezTo>
                    <a:pt x="5558" y="1984"/>
                    <a:pt x="3073" y="1243"/>
                    <a:pt x="1144" y="306"/>
                  </a:cubicBezTo>
                  <a:cubicBezTo>
                    <a:pt x="763" y="447"/>
                    <a:pt x="371" y="600"/>
                    <a:pt x="0" y="753"/>
                  </a:cubicBezTo>
                  <a:cubicBezTo>
                    <a:pt x="2114" y="1897"/>
                    <a:pt x="4959" y="2867"/>
                    <a:pt x="8599" y="2954"/>
                  </a:cubicBezTo>
                  <a:lnTo>
                    <a:pt x="8926" y="2954"/>
                  </a:lnTo>
                  <a:cubicBezTo>
                    <a:pt x="12239" y="2954"/>
                    <a:pt x="15203" y="1777"/>
                    <a:pt x="17535" y="404"/>
                  </a:cubicBezTo>
                  <a:cubicBezTo>
                    <a:pt x="17143" y="262"/>
                    <a:pt x="16762" y="131"/>
                    <a:pt x="16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9"/>
            <p:cNvSpPr/>
            <p:nvPr/>
          </p:nvSpPr>
          <p:spPr>
            <a:xfrm>
              <a:off x="227855" y="774399"/>
              <a:ext cx="831689" cy="207858"/>
            </a:xfrm>
            <a:custGeom>
              <a:avLst/>
              <a:gdLst/>
              <a:ahLst/>
              <a:cxnLst/>
              <a:rect l="l" t="t" r="r" b="b"/>
              <a:pathLst>
                <a:path w="22811" h="5701" extrusionOk="0">
                  <a:moveTo>
                    <a:pt x="1" y="1"/>
                  </a:moveTo>
                  <a:lnTo>
                    <a:pt x="12" y="1265"/>
                  </a:lnTo>
                  <a:cubicBezTo>
                    <a:pt x="2006" y="3063"/>
                    <a:pt x="5842" y="5548"/>
                    <a:pt x="11782" y="5690"/>
                  </a:cubicBezTo>
                  <a:cubicBezTo>
                    <a:pt x="11891" y="5700"/>
                    <a:pt x="12000" y="5700"/>
                    <a:pt x="12109" y="5700"/>
                  </a:cubicBezTo>
                  <a:cubicBezTo>
                    <a:pt x="16424" y="5700"/>
                    <a:pt x="20152" y="3695"/>
                    <a:pt x="22658" y="1864"/>
                  </a:cubicBezTo>
                  <a:lnTo>
                    <a:pt x="22811" y="589"/>
                  </a:lnTo>
                  <a:lnTo>
                    <a:pt x="22811" y="589"/>
                  </a:lnTo>
                  <a:cubicBezTo>
                    <a:pt x="20434" y="2465"/>
                    <a:pt x="16567" y="4800"/>
                    <a:pt x="12106" y="4800"/>
                  </a:cubicBezTo>
                  <a:cubicBezTo>
                    <a:pt x="12005" y="4800"/>
                    <a:pt x="11905" y="4798"/>
                    <a:pt x="11804" y="4796"/>
                  </a:cubicBezTo>
                  <a:cubicBezTo>
                    <a:pt x="5494" y="4654"/>
                    <a:pt x="1646" y="164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9"/>
            <p:cNvSpPr/>
            <p:nvPr/>
          </p:nvSpPr>
          <p:spPr>
            <a:xfrm>
              <a:off x="226689" y="663162"/>
              <a:ext cx="848351" cy="209025"/>
            </a:xfrm>
            <a:custGeom>
              <a:avLst/>
              <a:gdLst/>
              <a:ahLst/>
              <a:cxnLst/>
              <a:rect l="l" t="t" r="r" b="b"/>
              <a:pathLst>
                <a:path w="23268" h="5733" extrusionOk="0">
                  <a:moveTo>
                    <a:pt x="0" y="0"/>
                  </a:moveTo>
                  <a:lnTo>
                    <a:pt x="11" y="1275"/>
                  </a:lnTo>
                  <a:cubicBezTo>
                    <a:pt x="2005" y="3063"/>
                    <a:pt x="5842" y="5580"/>
                    <a:pt x="11814" y="5722"/>
                  </a:cubicBezTo>
                  <a:cubicBezTo>
                    <a:pt x="11923" y="5722"/>
                    <a:pt x="12032" y="5733"/>
                    <a:pt x="12141" y="5733"/>
                  </a:cubicBezTo>
                  <a:cubicBezTo>
                    <a:pt x="16707" y="5733"/>
                    <a:pt x="20609" y="3488"/>
                    <a:pt x="23104" y="1581"/>
                  </a:cubicBezTo>
                  <a:lnTo>
                    <a:pt x="23268" y="284"/>
                  </a:lnTo>
                  <a:lnTo>
                    <a:pt x="23268" y="284"/>
                  </a:lnTo>
                  <a:cubicBezTo>
                    <a:pt x="20939" y="2196"/>
                    <a:pt x="16860" y="4831"/>
                    <a:pt x="12121" y="4831"/>
                  </a:cubicBezTo>
                  <a:cubicBezTo>
                    <a:pt x="12026" y="4831"/>
                    <a:pt x="11931" y="4830"/>
                    <a:pt x="11836" y="4828"/>
                  </a:cubicBezTo>
                  <a:cubicBezTo>
                    <a:pt x="5493" y="4676"/>
                    <a:pt x="1635" y="163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9"/>
            <p:cNvSpPr/>
            <p:nvPr/>
          </p:nvSpPr>
          <p:spPr>
            <a:xfrm>
              <a:off x="171854" y="405686"/>
              <a:ext cx="934579" cy="246397"/>
            </a:xfrm>
            <a:custGeom>
              <a:avLst/>
              <a:gdLst/>
              <a:ahLst/>
              <a:cxnLst/>
              <a:rect l="l" t="t" r="r" b="b"/>
              <a:pathLst>
                <a:path w="25633" h="6758" extrusionOk="0">
                  <a:moveTo>
                    <a:pt x="611" y="0"/>
                  </a:moveTo>
                  <a:lnTo>
                    <a:pt x="0" y="425"/>
                  </a:lnTo>
                  <a:lnTo>
                    <a:pt x="687" y="1472"/>
                  </a:lnTo>
                  <a:cubicBezTo>
                    <a:pt x="2300" y="3183"/>
                    <a:pt x="6354" y="6583"/>
                    <a:pt x="13318" y="6746"/>
                  </a:cubicBezTo>
                  <a:cubicBezTo>
                    <a:pt x="13427" y="6746"/>
                    <a:pt x="13536" y="6757"/>
                    <a:pt x="13645" y="6757"/>
                  </a:cubicBezTo>
                  <a:cubicBezTo>
                    <a:pt x="18767" y="6757"/>
                    <a:pt x="23061" y="3935"/>
                    <a:pt x="25458" y="1918"/>
                  </a:cubicBezTo>
                  <a:lnTo>
                    <a:pt x="25633" y="567"/>
                  </a:lnTo>
                  <a:lnTo>
                    <a:pt x="25633" y="567"/>
                  </a:lnTo>
                  <a:cubicBezTo>
                    <a:pt x="23546" y="2450"/>
                    <a:pt x="19023" y="5856"/>
                    <a:pt x="13641" y="5856"/>
                  </a:cubicBezTo>
                  <a:cubicBezTo>
                    <a:pt x="13541" y="5856"/>
                    <a:pt x="13440" y="5855"/>
                    <a:pt x="13340" y="5853"/>
                  </a:cubicBezTo>
                  <a:cubicBezTo>
                    <a:pt x="4686" y="5646"/>
                    <a:pt x="643" y="55"/>
                    <a:pt x="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9"/>
            <p:cNvSpPr/>
            <p:nvPr/>
          </p:nvSpPr>
          <p:spPr>
            <a:xfrm>
              <a:off x="194094" y="301595"/>
              <a:ext cx="928235" cy="240016"/>
            </a:xfrm>
            <a:custGeom>
              <a:avLst/>
              <a:gdLst/>
              <a:ahLst/>
              <a:cxnLst/>
              <a:rect l="l" t="t" r="r" b="b"/>
              <a:pathLst>
                <a:path w="25459" h="6583" extrusionOk="0">
                  <a:moveTo>
                    <a:pt x="25459" y="0"/>
                  </a:moveTo>
                  <a:cubicBezTo>
                    <a:pt x="23616" y="1746"/>
                    <a:pt x="18826" y="5692"/>
                    <a:pt x="13033" y="5692"/>
                  </a:cubicBezTo>
                  <a:cubicBezTo>
                    <a:pt x="12932" y="5692"/>
                    <a:pt x="12831" y="5691"/>
                    <a:pt x="12730" y="5689"/>
                  </a:cubicBezTo>
                  <a:cubicBezTo>
                    <a:pt x="5787" y="5525"/>
                    <a:pt x="1821" y="1907"/>
                    <a:pt x="502" y="436"/>
                  </a:cubicBezTo>
                  <a:cubicBezTo>
                    <a:pt x="338" y="665"/>
                    <a:pt x="164" y="937"/>
                    <a:pt x="1" y="1232"/>
                  </a:cubicBezTo>
                  <a:cubicBezTo>
                    <a:pt x="1559" y="2910"/>
                    <a:pt x="5635" y="6419"/>
                    <a:pt x="12708" y="6582"/>
                  </a:cubicBezTo>
                  <a:lnTo>
                    <a:pt x="13035" y="6582"/>
                  </a:lnTo>
                  <a:cubicBezTo>
                    <a:pt x="18484" y="6582"/>
                    <a:pt x="22985" y="3400"/>
                    <a:pt x="25284" y="1384"/>
                  </a:cubicBezTo>
                  <a:lnTo>
                    <a:pt x="254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9"/>
            <p:cNvSpPr/>
            <p:nvPr/>
          </p:nvSpPr>
          <p:spPr>
            <a:xfrm>
              <a:off x="248127" y="254307"/>
              <a:ext cx="834460" cy="177232"/>
            </a:xfrm>
            <a:custGeom>
              <a:avLst/>
              <a:gdLst/>
              <a:ahLst/>
              <a:cxnLst/>
              <a:rect l="l" t="t" r="r" b="b"/>
              <a:pathLst>
                <a:path w="22887" h="4861" extrusionOk="0">
                  <a:moveTo>
                    <a:pt x="21950" y="0"/>
                  </a:moveTo>
                  <a:cubicBezTo>
                    <a:pt x="19550" y="1823"/>
                    <a:pt x="15816" y="3970"/>
                    <a:pt x="11532" y="3970"/>
                  </a:cubicBezTo>
                  <a:cubicBezTo>
                    <a:pt x="11437" y="3970"/>
                    <a:pt x="11343" y="3969"/>
                    <a:pt x="11248" y="3967"/>
                  </a:cubicBezTo>
                  <a:cubicBezTo>
                    <a:pt x="6343" y="3847"/>
                    <a:pt x="2921" y="2005"/>
                    <a:pt x="873" y="414"/>
                  </a:cubicBezTo>
                  <a:cubicBezTo>
                    <a:pt x="546" y="578"/>
                    <a:pt x="251" y="741"/>
                    <a:pt x="1" y="894"/>
                  </a:cubicBezTo>
                  <a:cubicBezTo>
                    <a:pt x="2115" y="2627"/>
                    <a:pt x="5777" y="4730"/>
                    <a:pt x="11226" y="4861"/>
                  </a:cubicBezTo>
                  <a:lnTo>
                    <a:pt x="11553" y="4861"/>
                  </a:lnTo>
                  <a:cubicBezTo>
                    <a:pt x="16359" y="4861"/>
                    <a:pt x="20413" y="2398"/>
                    <a:pt x="22887" y="425"/>
                  </a:cubicBezTo>
                  <a:cubicBezTo>
                    <a:pt x="22593" y="284"/>
                    <a:pt x="22277" y="131"/>
                    <a:pt x="21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9"/>
            <p:cNvSpPr/>
            <p:nvPr/>
          </p:nvSpPr>
          <p:spPr>
            <a:xfrm>
              <a:off x="225886" y="550320"/>
              <a:ext cx="865050" cy="211796"/>
            </a:xfrm>
            <a:custGeom>
              <a:avLst/>
              <a:gdLst/>
              <a:ahLst/>
              <a:cxnLst/>
              <a:rect l="l" t="t" r="r" b="b"/>
              <a:pathLst>
                <a:path w="23726" h="5809" extrusionOk="0">
                  <a:moveTo>
                    <a:pt x="23726" y="0"/>
                  </a:moveTo>
                  <a:lnTo>
                    <a:pt x="23726" y="0"/>
                  </a:lnTo>
                  <a:cubicBezTo>
                    <a:pt x="21481" y="1924"/>
                    <a:pt x="17191" y="4908"/>
                    <a:pt x="12152" y="4908"/>
                  </a:cubicBezTo>
                  <a:cubicBezTo>
                    <a:pt x="12054" y="4908"/>
                    <a:pt x="11956" y="4907"/>
                    <a:pt x="11858" y="4904"/>
                  </a:cubicBezTo>
                  <a:cubicBezTo>
                    <a:pt x="5471" y="4752"/>
                    <a:pt x="1602" y="1679"/>
                    <a:pt x="0" y="44"/>
                  </a:cubicBezTo>
                  <a:lnTo>
                    <a:pt x="0" y="44"/>
                  </a:lnTo>
                  <a:lnTo>
                    <a:pt x="11" y="1319"/>
                  </a:lnTo>
                  <a:cubicBezTo>
                    <a:pt x="1995" y="3117"/>
                    <a:pt x="5831" y="5656"/>
                    <a:pt x="11836" y="5798"/>
                  </a:cubicBezTo>
                  <a:cubicBezTo>
                    <a:pt x="11945" y="5798"/>
                    <a:pt x="12054" y="5809"/>
                    <a:pt x="12163" y="5809"/>
                  </a:cubicBezTo>
                  <a:cubicBezTo>
                    <a:pt x="17002" y="5809"/>
                    <a:pt x="21088" y="3291"/>
                    <a:pt x="23551" y="1319"/>
                  </a:cubicBezTo>
                  <a:lnTo>
                    <a:pt x="23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9"/>
            <p:cNvSpPr/>
            <p:nvPr/>
          </p:nvSpPr>
          <p:spPr>
            <a:xfrm>
              <a:off x="963349" y="183977"/>
              <a:ext cx="769306" cy="979863"/>
            </a:xfrm>
            <a:custGeom>
              <a:avLst/>
              <a:gdLst/>
              <a:ahLst/>
              <a:cxnLst/>
              <a:rect l="l" t="t" r="r" b="b"/>
              <a:pathLst>
                <a:path w="21100" h="26875" extrusionOk="0">
                  <a:moveTo>
                    <a:pt x="9427" y="0"/>
                  </a:moveTo>
                  <a:lnTo>
                    <a:pt x="9427" y="0"/>
                  </a:lnTo>
                  <a:cubicBezTo>
                    <a:pt x="1450" y="719"/>
                    <a:pt x="0" y="7160"/>
                    <a:pt x="0" y="7160"/>
                  </a:cubicBezTo>
                  <a:lnTo>
                    <a:pt x="436" y="24183"/>
                  </a:lnTo>
                  <a:lnTo>
                    <a:pt x="7368" y="26875"/>
                  </a:lnTo>
                  <a:lnTo>
                    <a:pt x="20445" y="22614"/>
                  </a:lnTo>
                  <a:cubicBezTo>
                    <a:pt x="20445" y="22614"/>
                    <a:pt x="21099" y="3825"/>
                    <a:pt x="20118" y="2768"/>
                  </a:cubicBezTo>
                  <a:cubicBezTo>
                    <a:pt x="19290" y="1886"/>
                    <a:pt x="16195" y="469"/>
                    <a:pt x="13296" y="33"/>
                  </a:cubicBezTo>
                  <a:lnTo>
                    <a:pt x="13296" y="33"/>
                  </a:lnTo>
                  <a:cubicBezTo>
                    <a:pt x="13362" y="316"/>
                    <a:pt x="13460" y="534"/>
                    <a:pt x="13601" y="600"/>
                  </a:cubicBezTo>
                  <a:cubicBezTo>
                    <a:pt x="14277" y="959"/>
                    <a:pt x="12610" y="2616"/>
                    <a:pt x="11324" y="2757"/>
                  </a:cubicBezTo>
                  <a:cubicBezTo>
                    <a:pt x="11255" y="2765"/>
                    <a:pt x="11187" y="2769"/>
                    <a:pt x="11120" y="2769"/>
                  </a:cubicBezTo>
                  <a:cubicBezTo>
                    <a:pt x="9921" y="2769"/>
                    <a:pt x="8823" y="1635"/>
                    <a:pt x="8937" y="1253"/>
                  </a:cubicBezTo>
                  <a:cubicBezTo>
                    <a:pt x="9046" y="883"/>
                    <a:pt x="9242" y="719"/>
                    <a:pt x="9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9"/>
            <p:cNvSpPr/>
            <p:nvPr/>
          </p:nvSpPr>
          <p:spPr>
            <a:xfrm>
              <a:off x="977240" y="234437"/>
              <a:ext cx="717241" cy="929402"/>
            </a:xfrm>
            <a:custGeom>
              <a:avLst/>
              <a:gdLst/>
              <a:ahLst/>
              <a:cxnLst/>
              <a:rect l="l" t="t" r="r" b="b"/>
              <a:pathLst>
                <a:path w="19672" h="25491" extrusionOk="0">
                  <a:moveTo>
                    <a:pt x="14114" y="0"/>
                  </a:moveTo>
                  <a:cubicBezTo>
                    <a:pt x="13695" y="940"/>
                    <a:pt x="12127" y="2186"/>
                    <a:pt x="10640" y="2186"/>
                  </a:cubicBezTo>
                  <a:cubicBezTo>
                    <a:pt x="10541" y="2186"/>
                    <a:pt x="10442" y="2181"/>
                    <a:pt x="10343" y="2169"/>
                  </a:cubicBezTo>
                  <a:cubicBezTo>
                    <a:pt x="8774" y="1995"/>
                    <a:pt x="8283" y="545"/>
                    <a:pt x="8283" y="545"/>
                  </a:cubicBezTo>
                  <a:cubicBezTo>
                    <a:pt x="8283" y="545"/>
                    <a:pt x="4905" y="1341"/>
                    <a:pt x="3456" y="3825"/>
                  </a:cubicBezTo>
                  <a:cubicBezTo>
                    <a:pt x="2235" y="5907"/>
                    <a:pt x="535" y="16762"/>
                    <a:pt x="1" y="20314"/>
                  </a:cubicBezTo>
                  <a:lnTo>
                    <a:pt x="34" y="21655"/>
                  </a:lnTo>
                  <a:lnTo>
                    <a:pt x="1712" y="23442"/>
                  </a:lnTo>
                  <a:lnTo>
                    <a:pt x="6987" y="25491"/>
                  </a:lnTo>
                  <a:lnTo>
                    <a:pt x="15781" y="22625"/>
                  </a:lnTo>
                  <a:lnTo>
                    <a:pt x="19247" y="20467"/>
                  </a:lnTo>
                  <a:cubicBezTo>
                    <a:pt x="19247" y="20467"/>
                    <a:pt x="19672" y="8316"/>
                    <a:pt x="18168" y="4697"/>
                  </a:cubicBezTo>
                  <a:cubicBezTo>
                    <a:pt x="16664" y="1068"/>
                    <a:pt x="14114" y="0"/>
                    <a:pt x="14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9"/>
            <p:cNvSpPr/>
            <p:nvPr/>
          </p:nvSpPr>
          <p:spPr>
            <a:xfrm>
              <a:off x="1285029" y="145039"/>
              <a:ext cx="198853" cy="139897"/>
            </a:xfrm>
            <a:custGeom>
              <a:avLst/>
              <a:gdLst/>
              <a:ahLst/>
              <a:cxnLst/>
              <a:rect l="l" t="t" r="r" b="b"/>
              <a:pathLst>
                <a:path w="5454" h="3837" extrusionOk="0">
                  <a:moveTo>
                    <a:pt x="4353" y="0"/>
                  </a:moveTo>
                  <a:cubicBezTo>
                    <a:pt x="3821" y="502"/>
                    <a:pt x="3173" y="965"/>
                    <a:pt x="2654" y="965"/>
                  </a:cubicBezTo>
                  <a:cubicBezTo>
                    <a:pt x="2620" y="965"/>
                    <a:pt x="2587" y="963"/>
                    <a:pt x="2555" y="959"/>
                  </a:cubicBezTo>
                  <a:cubicBezTo>
                    <a:pt x="2021" y="905"/>
                    <a:pt x="1334" y="556"/>
                    <a:pt x="713" y="120"/>
                  </a:cubicBezTo>
                  <a:cubicBezTo>
                    <a:pt x="702" y="447"/>
                    <a:pt x="681" y="752"/>
                    <a:pt x="626" y="970"/>
                  </a:cubicBezTo>
                  <a:cubicBezTo>
                    <a:pt x="615" y="1003"/>
                    <a:pt x="604" y="1035"/>
                    <a:pt x="604" y="1068"/>
                  </a:cubicBezTo>
                  <a:cubicBezTo>
                    <a:pt x="419" y="1787"/>
                    <a:pt x="223" y="1951"/>
                    <a:pt x="114" y="2321"/>
                  </a:cubicBezTo>
                  <a:cubicBezTo>
                    <a:pt x="0" y="2703"/>
                    <a:pt x="1098" y="3837"/>
                    <a:pt x="2297" y="3837"/>
                  </a:cubicBezTo>
                  <a:cubicBezTo>
                    <a:pt x="2364" y="3837"/>
                    <a:pt x="2432" y="3833"/>
                    <a:pt x="2501" y="3825"/>
                  </a:cubicBezTo>
                  <a:cubicBezTo>
                    <a:pt x="3787" y="3684"/>
                    <a:pt x="5454" y="2027"/>
                    <a:pt x="4778" y="1668"/>
                  </a:cubicBezTo>
                  <a:cubicBezTo>
                    <a:pt x="4637" y="1602"/>
                    <a:pt x="4539" y="1384"/>
                    <a:pt x="4473" y="1101"/>
                  </a:cubicBezTo>
                  <a:cubicBezTo>
                    <a:pt x="4408" y="796"/>
                    <a:pt x="4375" y="403"/>
                    <a:pt x="435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9"/>
            <p:cNvSpPr/>
            <p:nvPr/>
          </p:nvSpPr>
          <p:spPr>
            <a:xfrm>
              <a:off x="1310624" y="91772"/>
              <a:ext cx="134319" cy="88488"/>
            </a:xfrm>
            <a:custGeom>
              <a:avLst/>
              <a:gdLst/>
              <a:ahLst/>
              <a:cxnLst/>
              <a:rect l="l" t="t" r="r" b="b"/>
              <a:pathLst>
                <a:path w="3684" h="2427" extrusionOk="0">
                  <a:moveTo>
                    <a:pt x="3684" y="1"/>
                  </a:moveTo>
                  <a:cubicBezTo>
                    <a:pt x="3141" y="513"/>
                    <a:pt x="2482" y="987"/>
                    <a:pt x="1952" y="987"/>
                  </a:cubicBezTo>
                  <a:cubicBezTo>
                    <a:pt x="1918" y="987"/>
                    <a:pt x="1885" y="986"/>
                    <a:pt x="1853" y="982"/>
                  </a:cubicBezTo>
                  <a:cubicBezTo>
                    <a:pt x="1319" y="927"/>
                    <a:pt x="622" y="578"/>
                    <a:pt x="0" y="132"/>
                  </a:cubicBezTo>
                  <a:lnTo>
                    <a:pt x="0" y="132"/>
                  </a:lnTo>
                  <a:cubicBezTo>
                    <a:pt x="11" y="175"/>
                    <a:pt x="11" y="230"/>
                    <a:pt x="11" y="284"/>
                  </a:cubicBezTo>
                  <a:cubicBezTo>
                    <a:pt x="11" y="306"/>
                    <a:pt x="11" y="328"/>
                    <a:pt x="11" y="350"/>
                  </a:cubicBezTo>
                  <a:cubicBezTo>
                    <a:pt x="11" y="393"/>
                    <a:pt x="11" y="448"/>
                    <a:pt x="22" y="502"/>
                  </a:cubicBezTo>
                  <a:cubicBezTo>
                    <a:pt x="22" y="524"/>
                    <a:pt x="22" y="557"/>
                    <a:pt x="22" y="578"/>
                  </a:cubicBezTo>
                  <a:cubicBezTo>
                    <a:pt x="22" y="644"/>
                    <a:pt x="22" y="720"/>
                    <a:pt x="22" y="796"/>
                  </a:cubicBezTo>
                  <a:cubicBezTo>
                    <a:pt x="22" y="796"/>
                    <a:pt x="22" y="807"/>
                    <a:pt x="22" y="807"/>
                  </a:cubicBezTo>
                  <a:cubicBezTo>
                    <a:pt x="22" y="884"/>
                    <a:pt x="22" y="960"/>
                    <a:pt x="22" y="1036"/>
                  </a:cubicBezTo>
                  <a:cubicBezTo>
                    <a:pt x="22" y="1058"/>
                    <a:pt x="22" y="1080"/>
                    <a:pt x="22" y="1112"/>
                  </a:cubicBezTo>
                  <a:cubicBezTo>
                    <a:pt x="22" y="1167"/>
                    <a:pt x="22" y="1221"/>
                    <a:pt x="22" y="1276"/>
                  </a:cubicBezTo>
                  <a:cubicBezTo>
                    <a:pt x="22" y="1298"/>
                    <a:pt x="22" y="1330"/>
                    <a:pt x="22" y="1352"/>
                  </a:cubicBezTo>
                  <a:cubicBezTo>
                    <a:pt x="22" y="1428"/>
                    <a:pt x="22" y="1494"/>
                    <a:pt x="22" y="1570"/>
                  </a:cubicBezTo>
                  <a:cubicBezTo>
                    <a:pt x="22" y="1570"/>
                    <a:pt x="22" y="1581"/>
                    <a:pt x="11" y="1581"/>
                  </a:cubicBezTo>
                  <a:cubicBezTo>
                    <a:pt x="632" y="2017"/>
                    <a:pt x="1319" y="2366"/>
                    <a:pt x="1853" y="2420"/>
                  </a:cubicBezTo>
                  <a:cubicBezTo>
                    <a:pt x="1886" y="2424"/>
                    <a:pt x="1920" y="2426"/>
                    <a:pt x="1953" y="2426"/>
                  </a:cubicBezTo>
                  <a:cubicBezTo>
                    <a:pt x="2481" y="2426"/>
                    <a:pt x="3119" y="1963"/>
                    <a:pt x="3651" y="1461"/>
                  </a:cubicBezTo>
                  <a:cubicBezTo>
                    <a:pt x="3651" y="1428"/>
                    <a:pt x="3651" y="1396"/>
                    <a:pt x="3651" y="1363"/>
                  </a:cubicBezTo>
                  <a:cubicBezTo>
                    <a:pt x="3651" y="1298"/>
                    <a:pt x="3651" y="1232"/>
                    <a:pt x="3651" y="1167"/>
                  </a:cubicBezTo>
                  <a:cubicBezTo>
                    <a:pt x="3651" y="1123"/>
                    <a:pt x="3651" y="1069"/>
                    <a:pt x="3651" y="1025"/>
                  </a:cubicBezTo>
                  <a:cubicBezTo>
                    <a:pt x="3651" y="960"/>
                    <a:pt x="3651" y="894"/>
                    <a:pt x="3651" y="829"/>
                  </a:cubicBezTo>
                  <a:cubicBezTo>
                    <a:pt x="3651" y="785"/>
                    <a:pt x="3651" y="742"/>
                    <a:pt x="3651" y="709"/>
                  </a:cubicBezTo>
                  <a:cubicBezTo>
                    <a:pt x="3662" y="633"/>
                    <a:pt x="3662" y="557"/>
                    <a:pt x="3662" y="491"/>
                  </a:cubicBezTo>
                  <a:cubicBezTo>
                    <a:pt x="3662" y="448"/>
                    <a:pt x="3662" y="404"/>
                    <a:pt x="3662" y="371"/>
                  </a:cubicBezTo>
                  <a:cubicBezTo>
                    <a:pt x="3673" y="306"/>
                    <a:pt x="3673" y="241"/>
                    <a:pt x="3673" y="175"/>
                  </a:cubicBezTo>
                  <a:cubicBezTo>
                    <a:pt x="3673" y="143"/>
                    <a:pt x="3684" y="99"/>
                    <a:pt x="3684" y="66"/>
                  </a:cubicBezTo>
                  <a:cubicBezTo>
                    <a:pt x="3684" y="44"/>
                    <a:pt x="3684" y="23"/>
                    <a:pt x="3684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9"/>
            <p:cNvSpPr/>
            <p:nvPr/>
          </p:nvSpPr>
          <p:spPr>
            <a:xfrm>
              <a:off x="1187428" y="-71931"/>
              <a:ext cx="375939" cy="199728"/>
            </a:xfrm>
            <a:custGeom>
              <a:avLst/>
              <a:gdLst/>
              <a:ahLst/>
              <a:cxnLst/>
              <a:rect l="l" t="t" r="r" b="b"/>
              <a:pathLst>
                <a:path w="10311" h="5478" extrusionOk="0">
                  <a:moveTo>
                    <a:pt x="3728" y="328"/>
                  </a:moveTo>
                  <a:cubicBezTo>
                    <a:pt x="3892" y="328"/>
                    <a:pt x="4033" y="502"/>
                    <a:pt x="4033" y="709"/>
                  </a:cubicBezTo>
                  <a:cubicBezTo>
                    <a:pt x="4033" y="916"/>
                    <a:pt x="3892" y="1091"/>
                    <a:pt x="3728" y="1091"/>
                  </a:cubicBezTo>
                  <a:cubicBezTo>
                    <a:pt x="3554" y="1091"/>
                    <a:pt x="3423" y="916"/>
                    <a:pt x="3423" y="709"/>
                  </a:cubicBezTo>
                  <a:cubicBezTo>
                    <a:pt x="3423" y="502"/>
                    <a:pt x="3554" y="328"/>
                    <a:pt x="3728" y="328"/>
                  </a:cubicBezTo>
                  <a:close/>
                  <a:moveTo>
                    <a:pt x="6725" y="328"/>
                  </a:moveTo>
                  <a:cubicBezTo>
                    <a:pt x="6889" y="328"/>
                    <a:pt x="7030" y="502"/>
                    <a:pt x="7030" y="709"/>
                  </a:cubicBezTo>
                  <a:cubicBezTo>
                    <a:pt x="7030" y="916"/>
                    <a:pt x="6889" y="1091"/>
                    <a:pt x="6725" y="1091"/>
                  </a:cubicBezTo>
                  <a:cubicBezTo>
                    <a:pt x="6551" y="1091"/>
                    <a:pt x="6420" y="916"/>
                    <a:pt x="6420" y="709"/>
                  </a:cubicBezTo>
                  <a:cubicBezTo>
                    <a:pt x="6420" y="502"/>
                    <a:pt x="6551" y="328"/>
                    <a:pt x="6725" y="328"/>
                  </a:cubicBezTo>
                  <a:close/>
                  <a:moveTo>
                    <a:pt x="6016" y="2927"/>
                  </a:moveTo>
                  <a:cubicBezTo>
                    <a:pt x="6029" y="2927"/>
                    <a:pt x="6037" y="2932"/>
                    <a:pt x="6039" y="2943"/>
                  </a:cubicBezTo>
                  <a:cubicBezTo>
                    <a:pt x="6049" y="3009"/>
                    <a:pt x="5733" y="3270"/>
                    <a:pt x="5265" y="3325"/>
                  </a:cubicBezTo>
                  <a:cubicBezTo>
                    <a:pt x="5208" y="3333"/>
                    <a:pt x="5152" y="3336"/>
                    <a:pt x="5097" y="3336"/>
                  </a:cubicBezTo>
                  <a:cubicBezTo>
                    <a:pt x="4701" y="3336"/>
                    <a:pt x="4375" y="3148"/>
                    <a:pt x="4328" y="3052"/>
                  </a:cubicBezTo>
                  <a:cubicBezTo>
                    <a:pt x="4314" y="3020"/>
                    <a:pt x="4321" y="3007"/>
                    <a:pt x="4338" y="3007"/>
                  </a:cubicBezTo>
                  <a:cubicBezTo>
                    <a:pt x="4379" y="3007"/>
                    <a:pt x="4478" y="3073"/>
                    <a:pt x="4524" y="3096"/>
                  </a:cubicBezTo>
                  <a:cubicBezTo>
                    <a:pt x="4524" y="3096"/>
                    <a:pt x="4670" y="3179"/>
                    <a:pt x="4959" y="3179"/>
                  </a:cubicBezTo>
                  <a:cubicBezTo>
                    <a:pt x="5047" y="3179"/>
                    <a:pt x="5149" y="3171"/>
                    <a:pt x="5265" y="3150"/>
                  </a:cubicBezTo>
                  <a:cubicBezTo>
                    <a:pt x="5681" y="3086"/>
                    <a:pt x="5940" y="2927"/>
                    <a:pt x="6016" y="2927"/>
                  </a:cubicBezTo>
                  <a:close/>
                  <a:moveTo>
                    <a:pt x="77" y="1"/>
                  </a:moveTo>
                  <a:cubicBezTo>
                    <a:pt x="1" y="644"/>
                    <a:pt x="415" y="1734"/>
                    <a:pt x="1047" y="1799"/>
                  </a:cubicBezTo>
                  <a:cubicBezTo>
                    <a:pt x="1191" y="1817"/>
                    <a:pt x="1312" y="1825"/>
                    <a:pt x="1417" y="1825"/>
                  </a:cubicBezTo>
                  <a:cubicBezTo>
                    <a:pt x="1503" y="1825"/>
                    <a:pt x="1578" y="1820"/>
                    <a:pt x="1647" y="1810"/>
                  </a:cubicBezTo>
                  <a:cubicBezTo>
                    <a:pt x="1777" y="2529"/>
                    <a:pt x="1919" y="3085"/>
                    <a:pt x="2039" y="3281"/>
                  </a:cubicBezTo>
                  <a:cubicBezTo>
                    <a:pt x="2290" y="3706"/>
                    <a:pt x="2802" y="4207"/>
                    <a:pt x="3379" y="4622"/>
                  </a:cubicBezTo>
                  <a:cubicBezTo>
                    <a:pt x="4001" y="5068"/>
                    <a:pt x="4698" y="5417"/>
                    <a:pt x="5232" y="5472"/>
                  </a:cubicBezTo>
                  <a:cubicBezTo>
                    <a:pt x="5264" y="5476"/>
                    <a:pt x="5297" y="5477"/>
                    <a:pt x="5331" y="5477"/>
                  </a:cubicBezTo>
                  <a:cubicBezTo>
                    <a:pt x="5861" y="5477"/>
                    <a:pt x="6520" y="5003"/>
                    <a:pt x="7063" y="4491"/>
                  </a:cubicBezTo>
                  <a:cubicBezTo>
                    <a:pt x="7564" y="4011"/>
                    <a:pt x="7989" y="3499"/>
                    <a:pt x="8131" y="3281"/>
                  </a:cubicBezTo>
                  <a:cubicBezTo>
                    <a:pt x="8284" y="3063"/>
                    <a:pt x="8425" y="2551"/>
                    <a:pt x="8556" y="1897"/>
                  </a:cubicBezTo>
                  <a:cubicBezTo>
                    <a:pt x="9809" y="1690"/>
                    <a:pt x="10311" y="676"/>
                    <a:pt x="10223" y="1"/>
                  </a:cubicBezTo>
                  <a:lnTo>
                    <a:pt x="8916" y="1"/>
                  </a:lnTo>
                  <a:cubicBezTo>
                    <a:pt x="8883" y="66"/>
                    <a:pt x="8861" y="121"/>
                    <a:pt x="8839" y="164"/>
                  </a:cubicBezTo>
                  <a:cubicBezTo>
                    <a:pt x="8774" y="317"/>
                    <a:pt x="8730" y="415"/>
                    <a:pt x="8730" y="415"/>
                  </a:cubicBezTo>
                  <a:lnTo>
                    <a:pt x="8730" y="66"/>
                  </a:lnTo>
                  <a:lnTo>
                    <a:pt x="873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9"/>
            <p:cNvSpPr/>
            <p:nvPr/>
          </p:nvSpPr>
          <p:spPr>
            <a:xfrm>
              <a:off x="1344713" y="34749"/>
              <a:ext cx="63295" cy="14985"/>
            </a:xfrm>
            <a:custGeom>
              <a:avLst/>
              <a:gdLst/>
              <a:ahLst/>
              <a:cxnLst/>
              <a:rect l="l" t="t" r="r" b="b"/>
              <a:pathLst>
                <a:path w="1736" h="411" extrusionOk="0">
                  <a:moveTo>
                    <a:pt x="1702" y="1"/>
                  </a:moveTo>
                  <a:cubicBezTo>
                    <a:pt x="1626" y="1"/>
                    <a:pt x="1367" y="160"/>
                    <a:pt x="951" y="224"/>
                  </a:cubicBezTo>
                  <a:cubicBezTo>
                    <a:pt x="835" y="245"/>
                    <a:pt x="733" y="253"/>
                    <a:pt x="645" y="253"/>
                  </a:cubicBezTo>
                  <a:cubicBezTo>
                    <a:pt x="356" y="253"/>
                    <a:pt x="210" y="170"/>
                    <a:pt x="210" y="170"/>
                  </a:cubicBezTo>
                  <a:cubicBezTo>
                    <a:pt x="164" y="147"/>
                    <a:pt x="65" y="81"/>
                    <a:pt x="24" y="81"/>
                  </a:cubicBezTo>
                  <a:cubicBezTo>
                    <a:pt x="7" y="81"/>
                    <a:pt x="0" y="94"/>
                    <a:pt x="14" y="126"/>
                  </a:cubicBezTo>
                  <a:cubicBezTo>
                    <a:pt x="61" y="222"/>
                    <a:pt x="387" y="410"/>
                    <a:pt x="783" y="410"/>
                  </a:cubicBezTo>
                  <a:cubicBezTo>
                    <a:pt x="838" y="410"/>
                    <a:pt x="894" y="407"/>
                    <a:pt x="951" y="399"/>
                  </a:cubicBezTo>
                  <a:cubicBezTo>
                    <a:pt x="1419" y="344"/>
                    <a:pt x="1735" y="83"/>
                    <a:pt x="1725" y="17"/>
                  </a:cubicBezTo>
                  <a:cubicBezTo>
                    <a:pt x="1723" y="6"/>
                    <a:pt x="1715" y="1"/>
                    <a:pt x="1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9"/>
            <p:cNvSpPr/>
            <p:nvPr/>
          </p:nvSpPr>
          <p:spPr>
            <a:xfrm>
              <a:off x="1312191" y="-60009"/>
              <a:ext cx="22314" cy="27855"/>
            </a:xfrm>
            <a:custGeom>
              <a:avLst/>
              <a:gdLst/>
              <a:ahLst/>
              <a:cxnLst/>
              <a:rect l="l" t="t" r="r" b="b"/>
              <a:pathLst>
                <a:path w="612" h="764" extrusionOk="0">
                  <a:moveTo>
                    <a:pt x="306" y="1"/>
                  </a:moveTo>
                  <a:cubicBezTo>
                    <a:pt x="132" y="1"/>
                    <a:pt x="1" y="175"/>
                    <a:pt x="1" y="382"/>
                  </a:cubicBezTo>
                  <a:cubicBezTo>
                    <a:pt x="1" y="589"/>
                    <a:pt x="132" y="764"/>
                    <a:pt x="306" y="764"/>
                  </a:cubicBezTo>
                  <a:cubicBezTo>
                    <a:pt x="470" y="764"/>
                    <a:pt x="611" y="589"/>
                    <a:pt x="611" y="382"/>
                  </a:cubicBezTo>
                  <a:cubicBezTo>
                    <a:pt x="611" y="175"/>
                    <a:pt x="47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9"/>
            <p:cNvSpPr/>
            <p:nvPr/>
          </p:nvSpPr>
          <p:spPr>
            <a:xfrm>
              <a:off x="1421460" y="-60009"/>
              <a:ext cx="22314" cy="27855"/>
            </a:xfrm>
            <a:custGeom>
              <a:avLst/>
              <a:gdLst/>
              <a:ahLst/>
              <a:cxnLst/>
              <a:rect l="l" t="t" r="r" b="b"/>
              <a:pathLst>
                <a:path w="612" h="764" extrusionOk="0">
                  <a:moveTo>
                    <a:pt x="306" y="1"/>
                  </a:moveTo>
                  <a:cubicBezTo>
                    <a:pt x="132" y="1"/>
                    <a:pt x="1" y="175"/>
                    <a:pt x="1" y="382"/>
                  </a:cubicBezTo>
                  <a:cubicBezTo>
                    <a:pt x="1" y="589"/>
                    <a:pt x="132" y="764"/>
                    <a:pt x="306" y="764"/>
                  </a:cubicBezTo>
                  <a:cubicBezTo>
                    <a:pt x="470" y="764"/>
                    <a:pt x="611" y="589"/>
                    <a:pt x="611" y="382"/>
                  </a:cubicBezTo>
                  <a:cubicBezTo>
                    <a:pt x="611" y="175"/>
                    <a:pt x="47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9"/>
            <p:cNvSpPr/>
            <p:nvPr/>
          </p:nvSpPr>
          <p:spPr>
            <a:xfrm>
              <a:off x="581510" y="76677"/>
              <a:ext cx="201879" cy="173914"/>
            </a:xfrm>
            <a:custGeom>
              <a:avLst/>
              <a:gdLst/>
              <a:ahLst/>
              <a:cxnLst/>
              <a:rect l="l" t="t" r="r" b="b"/>
              <a:pathLst>
                <a:path w="5537" h="4770" extrusionOk="0">
                  <a:moveTo>
                    <a:pt x="153" y="1"/>
                  </a:moveTo>
                  <a:lnTo>
                    <a:pt x="98" y="1080"/>
                  </a:lnTo>
                  <a:cubicBezTo>
                    <a:pt x="99" y="1081"/>
                    <a:pt x="100" y="1081"/>
                    <a:pt x="101" y="1082"/>
                  </a:cubicBezTo>
                  <a:lnTo>
                    <a:pt x="101" y="1082"/>
                  </a:lnTo>
                  <a:lnTo>
                    <a:pt x="153" y="1"/>
                  </a:lnTo>
                  <a:close/>
                  <a:moveTo>
                    <a:pt x="5340" y="916"/>
                  </a:moveTo>
                  <a:cubicBezTo>
                    <a:pt x="4665" y="1668"/>
                    <a:pt x="3782" y="2235"/>
                    <a:pt x="3150" y="2289"/>
                  </a:cubicBezTo>
                  <a:cubicBezTo>
                    <a:pt x="3104" y="2293"/>
                    <a:pt x="3056" y="2295"/>
                    <a:pt x="3006" y="2295"/>
                  </a:cubicBezTo>
                  <a:cubicBezTo>
                    <a:pt x="2165" y="2295"/>
                    <a:pt x="843" y="1781"/>
                    <a:pt x="101" y="1082"/>
                  </a:cubicBezTo>
                  <a:lnTo>
                    <a:pt x="101" y="1082"/>
                  </a:lnTo>
                  <a:lnTo>
                    <a:pt x="44" y="2289"/>
                  </a:lnTo>
                  <a:lnTo>
                    <a:pt x="0" y="3259"/>
                  </a:lnTo>
                  <a:cubicBezTo>
                    <a:pt x="0" y="3259"/>
                    <a:pt x="447" y="4502"/>
                    <a:pt x="2245" y="4752"/>
                  </a:cubicBezTo>
                  <a:cubicBezTo>
                    <a:pt x="2329" y="4764"/>
                    <a:pt x="2415" y="4769"/>
                    <a:pt x="2503" y="4769"/>
                  </a:cubicBezTo>
                  <a:cubicBezTo>
                    <a:pt x="3822" y="4769"/>
                    <a:pt x="5536" y="3541"/>
                    <a:pt x="5536" y="3346"/>
                  </a:cubicBezTo>
                  <a:cubicBezTo>
                    <a:pt x="5536" y="3292"/>
                    <a:pt x="5504" y="2976"/>
                    <a:pt x="5471" y="2518"/>
                  </a:cubicBezTo>
                  <a:cubicBezTo>
                    <a:pt x="5438" y="2060"/>
                    <a:pt x="5384" y="1483"/>
                    <a:pt x="5340" y="916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9"/>
            <p:cNvSpPr/>
            <p:nvPr/>
          </p:nvSpPr>
          <p:spPr>
            <a:xfrm>
              <a:off x="585083" y="72703"/>
              <a:ext cx="191160" cy="87650"/>
            </a:xfrm>
            <a:custGeom>
              <a:avLst/>
              <a:gdLst/>
              <a:ahLst/>
              <a:cxnLst/>
              <a:rect l="l" t="t" r="r" b="b"/>
              <a:pathLst>
                <a:path w="5243" h="2404" extrusionOk="0">
                  <a:moveTo>
                    <a:pt x="5144" y="1"/>
                  </a:moveTo>
                  <a:cubicBezTo>
                    <a:pt x="4490" y="698"/>
                    <a:pt x="3662" y="1221"/>
                    <a:pt x="3052" y="1265"/>
                  </a:cubicBezTo>
                  <a:cubicBezTo>
                    <a:pt x="2998" y="1270"/>
                    <a:pt x="2941" y="1272"/>
                    <a:pt x="2882" y="1272"/>
                  </a:cubicBezTo>
                  <a:cubicBezTo>
                    <a:pt x="2052" y="1272"/>
                    <a:pt x="787" y="781"/>
                    <a:pt x="55" y="110"/>
                  </a:cubicBezTo>
                  <a:lnTo>
                    <a:pt x="0" y="1189"/>
                  </a:lnTo>
                  <a:cubicBezTo>
                    <a:pt x="741" y="1889"/>
                    <a:pt x="2066" y="2404"/>
                    <a:pt x="2908" y="2404"/>
                  </a:cubicBezTo>
                  <a:cubicBezTo>
                    <a:pt x="2958" y="2404"/>
                    <a:pt x="3006" y="2402"/>
                    <a:pt x="3052" y="2398"/>
                  </a:cubicBezTo>
                  <a:cubicBezTo>
                    <a:pt x="3684" y="2344"/>
                    <a:pt x="4567" y="1777"/>
                    <a:pt x="5242" y="1025"/>
                  </a:cubicBezTo>
                  <a:cubicBezTo>
                    <a:pt x="5210" y="666"/>
                    <a:pt x="5177" y="317"/>
                    <a:pt x="5144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9"/>
            <p:cNvSpPr/>
            <p:nvPr/>
          </p:nvSpPr>
          <p:spPr>
            <a:xfrm>
              <a:off x="587052" y="25416"/>
              <a:ext cx="2443" cy="51299"/>
            </a:xfrm>
            <a:custGeom>
              <a:avLst/>
              <a:gdLst/>
              <a:ahLst/>
              <a:cxnLst/>
              <a:rect l="l" t="t" r="r" b="b"/>
              <a:pathLst>
                <a:path w="67" h="1407" extrusionOk="0">
                  <a:moveTo>
                    <a:pt x="66" y="1"/>
                  </a:moveTo>
                  <a:lnTo>
                    <a:pt x="1" y="1407"/>
                  </a:lnTo>
                  <a:lnTo>
                    <a:pt x="1" y="1407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9"/>
            <p:cNvSpPr/>
            <p:nvPr/>
          </p:nvSpPr>
          <p:spPr>
            <a:xfrm>
              <a:off x="494482" y="-71931"/>
              <a:ext cx="367991" cy="191050"/>
            </a:xfrm>
            <a:custGeom>
              <a:avLst/>
              <a:gdLst/>
              <a:ahLst/>
              <a:cxnLst/>
              <a:rect l="l" t="t" r="r" b="b"/>
              <a:pathLst>
                <a:path w="10093" h="5240" extrusionOk="0">
                  <a:moveTo>
                    <a:pt x="1" y="1"/>
                  </a:moveTo>
                  <a:cubicBezTo>
                    <a:pt x="393" y="546"/>
                    <a:pt x="1145" y="840"/>
                    <a:pt x="1374" y="927"/>
                  </a:cubicBezTo>
                  <a:cubicBezTo>
                    <a:pt x="1635" y="2191"/>
                    <a:pt x="1962" y="3445"/>
                    <a:pt x="2278" y="3815"/>
                  </a:cubicBezTo>
                  <a:cubicBezTo>
                    <a:pt x="2355" y="3913"/>
                    <a:pt x="2442" y="4000"/>
                    <a:pt x="2540" y="4077"/>
                  </a:cubicBezTo>
                  <a:cubicBezTo>
                    <a:pt x="3272" y="4748"/>
                    <a:pt x="4537" y="5239"/>
                    <a:pt x="5367" y="5239"/>
                  </a:cubicBezTo>
                  <a:cubicBezTo>
                    <a:pt x="5426" y="5239"/>
                    <a:pt x="5483" y="5237"/>
                    <a:pt x="5537" y="5232"/>
                  </a:cubicBezTo>
                  <a:cubicBezTo>
                    <a:pt x="6147" y="5188"/>
                    <a:pt x="6975" y="4665"/>
                    <a:pt x="7640" y="3968"/>
                  </a:cubicBezTo>
                  <a:cubicBezTo>
                    <a:pt x="7956" y="3619"/>
                    <a:pt x="8240" y="3238"/>
                    <a:pt x="8425" y="2834"/>
                  </a:cubicBezTo>
                  <a:cubicBezTo>
                    <a:pt x="8610" y="2420"/>
                    <a:pt x="8763" y="1723"/>
                    <a:pt x="8883" y="993"/>
                  </a:cubicBezTo>
                  <a:cubicBezTo>
                    <a:pt x="9013" y="916"/>
                    <a:pt x="9700" y="459"/>
                    <a:pt x="10092" y="12"/>
                  </a:cubicBezTo>
                  <a:lnTo>
                    <a:pt x="9318" y="12"/>
                  </a:lnTo>
                  <a:lnTo>
                    <a:pt x="9318" y="1"/>
                  </a:lnTo>
                  <a:lnTo>
                    <a:pt x="8981" y="1"/>
                  </a:lnTo>
                  <a:lnTo>
                    <a:pt x="8904" y="611"/>
                  </a:lnTo>
                  <a:cubicBezTo>
                    <a:pt x="8850" y="491"/>
                    <a:pt x="8806" y="273"/>
                    <a:pt x="8763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9"/>
            <p:cNvSpPr/>
            <p:nvPr/>
          </p:nvSpPr>
          <p:spPr>
            <a:xfrm>
              <a:off x="727712" y="-61977"/>
              <a:ext cx="26652" cy="32595"/>
            </a:xfrm>
            <a:custGeom>
              <a:avLst/>
              <a:gdLst/>
              <a:ahLst/>
              <a:cxnLst/>
              <a:rect l="l" t="t" r="r" b="b"/>
              <a:pathLst>
                <a:path w="731" h="894" extrusionOk="0">
                  <a:moveTo>
                    <a:pt x="360" y="0"/>
                  </a:moveTo>
                  <a:cubicBezTo>
                    <a:pt x="164" y="0"/>
                    <a:pt x="1" y="196"/>
                    <a:pt x="1" y="447"/>
                  </a:cubicBezTo>
                  <a:cubicBezTo>
                    <a:pt x="1" y="698"/>
                    <a:pt x="164" y="894"/>
                    <a:pt x="360" y="894"/>
                  </a:cubicBezTo>
                  <a:cubicBezTo>
                    <a:pt x="567" y="894"/>
                    <a:pt x="731" y="698"/>
                    <a:pt x="731" y="447"/>
                  </a:cubicBezTo>
                  <a:cubicBezTo>
                    <a:pt x="731" y="196"/>
                    <a:pt x="567" y="0"/>
                    <a:pt x="3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9"/>
            <p:cNvSpPr/>
            <p:nvPr/>
          </p:nvSpPr>
          <p:spPr>
            <a:xfrm>
              <a:off x="610095" y="-61977"/>
              <a:ext cx="26288" cy="32595"/>
            </a:xfrm>
            <a:custGeom>
              <a:avLst/>
              <a:gdLst/>
              <a:ahLst/>
              <a:cxnLst/>
              <a:rect l="l" t="t" r="r" b="b"/>
              <a:pathLst>
                <a:path w="721" h="894" extrusionOk="0">
                  <a:moveTo>
                    <a:pt x="361" y="0"/>
                  </a:moveTo>
                  <a:cubicBezTo>
                    <a:pt x="164" y="0"/>
                    <a:pt x="1" y="196"/>
                    <a:pt x="1" y="447"/>
                  </a:cubicBezTo>
                  <a:cubicBezTo>
                    <a:pt x="1" y="698"/>
                    <a:pt x="164" y="894"/>
                    <a:pt x="361" y="894"/>
                  </a:cubicBezTo>
                  <a:cubicBezTo>
                    <a:pt x="568" y="894"/>
                    <a:pt x="720" y="698"/>
                    <a:pt x="720" y="447"/>
                  </a:cubicBezTo>
                  <a:cubicBezTo>
                    <a:pt x="720" y="196"/>
                    <a:pt x="568" y="0"/>
                    <a:pt x="36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9"/>
            <p:cNvSpPr/>
            <p:nvPr/>
          </p:nvSpPr>
          <p:spPr>
            <a:xfrm>
              <a:off x="681628" y="-70327"/>
              <a:ext cx="41747" cy="98843"/>
            </a:xfrm>
            <a:custGeom>
              <a:avLst/>
              <a:gdLst/>
              <a:ahLst/>
              <a:cxnLst/>
              <a:rect l="l" t="t" r="r" b="b"/>
              <a:pathLst>
                <a:path w="1145" h="2711" extrusionOk="0">
                  <a:moveTo>
                    <a:pt x="175" y="0"/>
                  </a:moveTo>
                  <a:cubicBezTo>
                    <a:pt x="175" y="1"/>
                    <a:pt x="840" y="2104"/>
                    <a:pt x="742" y="2333"/>
                  </a:cubicBezTo>
                  <a:cubicBezTo>
                    <a:pt x="644" y="2561"/>
                    <a:pt x="1" y="2649"/>
                    <a:pt x="175" y="2692"/>
                  </a:cubicBezTo>
                  <a:cubicBezTo>
                    <a:pt x="207" y="2705"/>
                    <a:pt x="250" y="2710"/>
                    <a:pt x="298" y="2710"/>
                  </a:cubicBezTo>
                  <a:cubicBezTo>
                    <a:pt x="332" y="2710"/>
                    <a:pt x="368" y="2708"/>
                    <a:pt x="404" y="2703"/>
                  </a:cubicBezTo>
                  <a:cubicBezTo>
                    <a:pt x="611" y="2681"/>
                    <a:pt x="862" y="2583"/>
                    <a:pt x="981" y="2442"/>
                  </a:cubicBezTo>
                  <a:cubicBezTo>
                    <a:pt x="1145" y="2224"/>
                    <a:pt x="175" y="1"/>
                    <a:pt x="17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9"/>
            <p:cNvSpPr/>
            <p:nvPr/>
          </p:nvSpPr>
          <p:spPr>
            <a:xfrm>
              <a:off x="652059" y="47546"/>
              <a:ext cx="74524" cy="17647"/>
            </a:xfrm>
            <a:custGeom>
              <a:avLst/>
              <a:gdLst/>
              <a:ahLst/>
              <a:cxnLst/>
              <a:rect l="l" t="t" r="r" b="b"/>
              <a:pathLst>
                <a:path w="2044" h="484" extrusionOk="0">
                  <a:moveTo>
                    <a:pt x="2011" y="0"/>
                  </a:moveTo>
                  <a:cubicBezTo>
                    <a:pt x="1929" y="0"/>
                    <a:pt x="1618" y="190"/>
                    <a:pt x="1128" y="266"/>
                  </a:cubicBezTo>
                  <a:cubicBezTo>
                    <a:pt x="994" y="288"/>
                    <a:pt x="876" y="297"/>
                    <a:pt x="773" y="297"/>
                  </a:cubicBezTo>
                  <a:cubicBezTo>
                    <a:pt x="430" y="297"/>
                    <a:pt x="256" y="200"/>
                    <a:pt x="256" y="200"/>
                  </a:cubicBezTo>
                  <a:cubicBezTo>
                    <a:pt x="194" y="177"/>
                    <a:pt x="72" y="94"/>
                    <a:pt x="25" y="94"/>
                  </a:cubicBezTo>
                  <a:cubicBezTo>
                    <a:pt x="6" y="94"/>
                    <a:pt x="0" y="108"/>
                    <a:pt x="16" y="146"/>
                  </a:cubicBezTo>
                  <a:cubicBezTo>
                    <a:pt x="74" y="262"/>
                    <a:pt x="471" y="483"/>
                    <a:pt x="950" y="483"/>
                  </a:cubicBezTo>
                  <a:cubicBezTo>
                    <a:pt x="1008" y="483"/>
                    <a:pt x="1067" y="480"/>
                    <a:pt x="1128" y="473"/>
                  </a:cubicBezTo>
                  <a:cubicBezTo>
                    <a:pt x="1673" y="396"/>
                    <a:pt x="2043" y="102"/>
                    <a:pt x="2032" y="15"/>
                  </a:cubicBezTo>
                  <a:cubicBezTo>
                    <a:pt x="2031" y="5"/>
                    <a:pt x="2024" y="0"/>
                    <a:pt x="201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9"/>
            <p:cNvSpPr/>
            <p:nvPr/>
          </p:nvSpPr>
          <p:spPr>
            <a:xfrm>
              <a:off x="652059" y="47546"/>
              <a:ext cx="74524" cy="17647"/>
            </a:xfrm>
            <a:custGeom>
              <a:avLst/>
              <a:gdLst/>
              <a:ahLst/>
              <a:cxnLst/>
              <a:rect l="l" t="t" r="r" b="b"/>
              <a:pathLst>
                <a:path w="2044" h="484" extrusionOk="0">
                  <a:moveTo>
                    <a:pt x="2011" y="0"/>
                  </a:moveTo>
                  <a:cubicBezTo>
                    <a:pt x="1929" y="0"/>
                    <a:pt x="1618" y="190"/>
                    <a:pt x="1128" y="266"/>
                  </a:cubicBezTo>
                  <a:cubicBezTo>
                    <a:pt x="994" y="288"/>
                    <a:pt x="876" y="297"/>
                    <a:pt x="773" y="297"/>
                  </a:cubicBezTo>
                  <a:cubicBezTo>
                    <a:pt x="430" y="297"/>
                    <a:pt x="256" y="200"/>
                    <a:pt x="256" y="200"/>
                  </a:cubicBezTo>
                  <a:cubicBezTo>
                    <a:pt x="194" y="177"/>
                    <a:pt x="72" y="94"/>
                    <a:pt x="25" y="94"/>
                  </a:cubicBezTo>
                  <a:cubicBezTo>
                    <a:pt x="6" y="94"/>
                    <a:pt x="0" y="108"/>
                    <a:pt x="16" y="146"/>
                  </a:cubicBezTo>
                  <a:cubicBezTo>
                    <a:pt x="74" y="262"/>
                    <a:pt x="471" y="483"/>
                    <a:pt x="950" y="483"/>
                  </a:cubicBezTo>
                  <a:cubicBezTo>
                    <a:pt x="1008" y="483"/>
                    <a:pt x="1067" y="480"/>
                    <a:pt x="1128" y="473"/>
                  </a:cubicBezTo>
                  <a:cubicBezTo>
                    <a:pt x="1673" y="396"/>
                    <a:pt x="2043" y="102"/>
                    <a:pt x="2032" y="15"/>
                  </a:cubicBezTo>
                  <a:cubicBezTo>
                    <a:pt x="2031" y="5"/>
                    <a:pt x="2024" y="0"/>
                    <a:pt x="2011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9"/>
            <p:cNvSpPr/>
            <p:nvPr/>
          </p:nvSpPr>
          <p:spPr>
            <a:xfrm>
              <a:off x="610095" y="-61977"/>
              <a:ext cx="26288" cy="32595"/>
            </a:xfrm>
            <a:custGeom>
              <a:avLst/>
              <a:gdLst/>
              <a:ahLst/>
              <a:cxnLst/>
              <a:rect l="l" t="t" r="r" b="b"/>
              <a:pathLst>
                <a:path w="721" h="894" extrusionOk="0">
                  <a:moveTo>
                    <a:pt x="361" y="0"/>
                  </a:moveTo>
                  <a:cubicBezTo>
                    <a:pt x="164" y="0"/>
                    <a:pt x="1" y="196"/>
                    <a:pt x="1" y="447"/>
                  </a:cubicBezTo>
                  <a:cubicBezTo>
                    <a:pt x="1" y="698"/>
                    <a:pt x="164" y="894"/>
                    <a:pt x="361" y="894"/>
                  </a:cubicBezTo>
                  <a:cubicBezTo>
                    <a:pt x="568" y="894"/>
                    <a:pt x="720" y="698"/>
                    <a:pt x="720" y="447"/>
                  </a:cubicBezTo>
                  <a:cubicBezTo>
                    <a:pt x="720" y="196"/>
                    <a:pt x="568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9"/>
            <p:cNvSpPr/>
            <p:nvPr/>
          </p:nvSpPr>
          <p:spPr>
            <a:xfrm>
              <a:off x="727712" y="-61977"/>
              <a:ext cx="26652" cy="32595"/>
            </a:xfrm>
            <a:custGeom>
              <a:avLst/>
              <a:gdLst/>
              <a:ahLst/>
              <a:cxnLst/>
              <a:rect l="l" t="t" r="r" b="b"/>
              <a:pathLst>
                <a:path w="731" h="894" extrusionOk="0">
                  <a:moveTo>
                    <a:pt x="360" y="0"/>
                  </a:moveTo>
                  <a:cubicBezTo>
                    <a:pt x="164" y="0"/>
                    <a:pt x="1" y="196"/>
                    <a:pt x="1" y="447"/>
                  </a:cubicBezTo>
                  <a:cubicBezTo>
                    <a:pt x="1" y="698"/>
                    <a:pt x="164" y="894"/>
                    <a:pt x="360" y="894"/>
                  </a:cubicBezTo>
                  <a:cubicBezTo>
                    <a:pt x="567" y="894"/>
                    <a:pt x="731" y="698"/>
                    <a:pt x="731" y="447"/>
                  </a:cubicBezTo>
                  <a:cubicBezTo>
                    <a:pt x="731" y="196"/>
                    <a:pt x="56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9"/>
            <p:cNvSpPr/>
            <p:nvPr/>
          </p:nvSpPr>
          <p:spPr>
            <a:xfrm>
              <a:off x="681628" y="-70327"/>
              <a:ext cx="41747" cy="98588"/>
            </a:xfrm>
            <a:custGeom>
              <a:avLst/>
              <a:gdLst/>
              <a:ahLst/>
              <a:cxnLst/>
              <a:rect l="l" t="t" r="r" b="b"/>
              <a:pathLst>
                <a:path w="1145" h="2704" extrusionOk="0">
                  <a:moveTo>
                    <a:pt x="175" y="0"/>
                  </a:moveTo>
                  <a:cubicBezTo>
                    <a:pt x="175" y="1"/>
                    <a:pt x="840" y="2104"/>
                    <a:pt x="742" y="2333"/>
                  </a:cubicBezTo>
                  <a:cubicBezTo>
                    <a:pt x="644" y="2561"/>
                    <a:pt x="1" y="2649"/>
                    <a:pt x="175" y="2692"/>
                  </a:cubicBezTo>
                  <a:lnTo>
                    <a:pt x="404" y="2703"/>
                  </a:lnTo>
                  <a:cubicBezTo>
                    <a:pt x="611" y="2681"/>
                    <a:pt x="862" y="2583"/>
                    <a:pt x="981" y="2442"/>
                  </a:cubicBezTo>
                  <a:cubicBezTo>
                    <a:pt x="1145" y="2224"/>
                    <a:pt x="175" y="1"/>
                    <a:pt x="175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9"/>
            <p:cNvSpPr/>
            <p:nvPr/>
          </p:nvSpPr>
          <p:spPr>
            <a:xfrm>
              <a:off x="687972" y="27822"/>
              <a:ext cx="8386" cy="693"/>
            </a:xfrm>
            <a:custGeom>
              <a:avLst/>
              <a:gdLst/>
              <a:ahLst/>
              <a:cxnLst/>
              <a:rect l="l" t="t" r="r" b="b"/>
              <a:pathLst>
                <a:path w="230" h="19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13"/>
                    <a:pt x="76" y="18"/>
                    <a:pt x="124" y="18"/>
                  </a:cubicBezTo>
                  <a:cubicBezTo>
                    <a:pt x="158" y="18"/>
                    <a:pt x="194" y="16"/>
                    <a:pt x="230" y="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9"/>
            <p:cNvSpPr/>
            <p:nvPr/>
          </p:nvSpPr>
          <p:spPr>
            <a:xfrm>
              <a:off x="1765964" y="-71931"/>
              <a:ext cx="218979" cy="375137"/>
            </a:xfrm>
            <a:custGeom>
              <a:avLst/>
              <a:gdLst/>
              <a:ahLst/>
              <a:cxnLst/>
              <a:rect l="l" t="t" r="r" b="b"/>
              <a:pathLst>
                <a:path w="6006" h="10289" extrusionOk="0">
                  <a:moveTo>
                    <a:pt x="1" y="1"/>
                  </a:moveTo>
                  <a:cubicBezTo>
                    <a:pt x="655" y="2093"/>
                    <a:pt x="1951" y="3663"/>
                    <a:pt x="2714" y="4447"/>
                  </a:cubicBezTo>
                  <a:cubicBezTo>
                    <a:pt x="2257" y="4938"/>
                    <a:pt x="1308" y="6038"/>
                    <a:pt x="960" y="7237"/>
                  </a:cubicBezTo>
                  <a:lnTo>
                    <a:pt x="480" y="8850"/>
                  </a:lnTo>
                  <a:lnTo>
                    <a:pt x="480" y="8850"/>
                  </a:lnTo>
                  <a:lnTo>
                    <a:pt x="916" y="8676"/>
                  </a:lnTo>
                  <a:cubicBezTo>
                    <a:pt x="916" y="8676"/>
                    <a:pt x="1614" y="7303"/>
                    <a:pt x="2278" y="6344"/>
                  </a:cubicBezTo>
                  <a:lnTo>
                    <a:pt x="2278" y="6344"/>
                  </a:lnTo>
                  <a:cubicBezTo>
                    <a:pt x="2278" y="6344"/>
                    <a:pt x="1842" y="8556"/>
                    <a:pt x="1821" y="9264"/>
                  </a:cubicBezTo>
                  <a:cubicBezTo>
                    <a:pt x="1799" y="9973"/>
                    <a:pt x="5570" y="10289"/>
                    <a:pt x="5570" y="10289"/>
                  </a:cubicBezTo>
                  <a:lnTo>
                    <a:pt x="6006" y="10114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9"/>
            <p:cNvSpPr/>
            <p:nvPr/>
          </p:nvSpPr>
          <p:spPr>
            <a:xfrm>
              <a:off x="1584397" y="201988"/>
              <a:ext cx="401753" cy="1002796"/>
            </a:xfrm>
            <a:custGeom>
              <a:avLst/>
              <a:gdLst/>
              <a:ahLst/>
              <a:cxnLst/>
              <a:rect l="l" t="t" r="r" b="b"/>
              <a:pathLst>
                <a:path w="11019" h="27504" extrusionOk="0">
                  <a:moveTo>
                    <a:pt x="10147" y="1"/>
                  </a:moveTo>
                  <a:cubicBezTo>
                    <a:pt x="8635" y="1"/>
                    <a:pt x="6317" y="159"/>
                    <a:pt x="4577" y="988"/>
                  </a:cubicBezTo>
                  <a:cubicBezTo>
                    <a:pt x="3008" y="1740"/>
                    <a:pt x="796" y="5511"/>
                    <a:pt x="0" y="6721"/>
                  </a:cubicBezTo>
                  <a:lnTo>
                    <a:pt x="959" y="27503"/>
                  </a:lnTo>
                  <a:lnTo>
                    <a:pt x="11018" y="27503"/>
                  </a:lnTo>
                  <a:lnTo>
                    <a:pt x="11018" y="18"/>
                  </a:lnTo>
                  <a:cubicBezTo>
                    <a:pt x="10777" y="9"/>
                    <a:pt x="10482" y="1"/>
                    <a:pt x="1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9"/>
            <p:cNvSpPr/>
            <p:nvPr/>
          </p:nvSpPr>
          <p:spPr>
            <a:xfrm>
              <a:off x="1810882" y="244354"/>
              <a:ext cx="335396" cy="398982"/>
            </a:xfrm>
            <a:custGeom>
              <a:avLst/>
              <a:gdLst/>
              <a:ahLst/>
              <a:cxnLst/>
              <a:rect l="l" t="t" r="r" b="b"/>
              <a:pathLst>
                <a:path w="9199" h="10943" extrusionOk="0">
                  <a:moveTo>
                    <a:pt x="6921" y="1"/>
                  </a:moveTo>
                  <a:lnTo>
                    <a:pt x="4795" y="66"/>
                  </a:lnTo>
                  <a:lnTo>
                    <a:pt x="1330" y="175"/>
                  </a:lnTo>
                  <a:cubicBezTo>
                    <a:pt x="1330" y="175"/>
                    <a:pt x="0" y="2573"/>
                    <a:pt x="1101" y="5482"/>
                  </a:cubicBezTo>
                  <a:cubicBezTo>
                    <a:pt x="2191" y="8392"/>
                    <a:pt x="4131" y="10942"/>
                    <a:pt x="4131" y="10942"/>
                  </a:cubicBezTo>
                  <a:cubicBezTo>
                    <a:pt x="4131" y="10942"/>
                    <a:pt x="4403" y="10583"/>
                    <a:pt x="4795" y="9983"/>
                  </a:cubicBezTo>
                  <a:cubicBezTo>
                    <a:pt x="6212" y="7858"/>
                    <a:pt x="9198" y="2682"/>
                    <a:pt x="6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9"/>
            <p:cNvSpPr/>
            <p:nvPr/>
          </p:nvSpPr>
          <p:spPr>
            <a:xfrm>
              <a:off x="1859336" y="68328"/>
              <a:ext cx="203884" cy="259559"/>
            </a:xfrm>
            <a:custGeom>
              <a:avLst/>
              <a:gdLst/>
              <a:ahLst/>
              <a:cxnLst/>
              <a:rect l="l" t="t" r="r" b="b"/>
              <a:pathLst>
                <a:path w="5592" h="7119" extrusionOk="0">
                  <a:moveTo>
                    <a:pt x="4425" y="1"/>
                  </a:moveTo>
                  <a:lnTo>
                    <a:pt x="3466" y="230"/>
                  </a:lnTo>
                  <a:lnTo>
                    <a:pt x="1254" y="775"/>
                  </a:lnTo>
                  <a:cubicBezTo>
                    <a:pt x="1254" y="775"/>
                    <a:pt x="1189" y="2649"/>
                    <a:pt x="1014" y="3706"/>
                  </a:cubicBezTo>
                  <a:cubicBezTo>
                    <a:pt x="840" y="4763"/>
                    <a:pt x="1" y="5003"/>
                    <a:pt x="1" y="5003"/>
                  </a:cubicBezTo>
                  <a:cubicBezTo>
                    <a:pt x="1" y="5003"/>
                    <a:pt x="567" y="6856"/>
                    <a:pt x="2366" y="7106"/>
                  </a:cubicBezTo>
                  <a:cubicBezTo>
                    <a:pt x="2440" y="7115"/>
                    <a:pt x="2513" y="7119"/>
                    <a:pt x="2585" y="7119"/>
                  </a:cubicBezTo>
                  <a:cubicBezTo>
                    <a:pt x="2896" y="7119"/>
                    <a:pt x="3192" y="7045"/>
                    <a:pt x="3466" y="6921"/>
                  </a:cubicBezTo>
                  <a:cubicBezTo>
                    <a:pt x="4720" y="6376"/>
                    <a:pt x="5592" y="4829"/>
                    <a:pt x="5592" y="4829"/>
                  </a:cubicBezTo>
                  <a:cubicBezTo>
                    <a:pt x="5592" y="4829"/>
                    <a:pt x="5068" y="4567"/>
                    <a:pt x="4720" y="4011"/>
                  </a:cubicBezTo>
                  <a:cubicBezTo>
                    <a:pt x="4360" y="3466"/>
                    <a:pt x="4425" y="1"/>
                    <a:pt x="4425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9"/>
            <p:cNvSpPr/>
            <p:nvPr/>
          </p:nvSpPr>
          <p:spPr>
            <a:xfrm>
              <a:off x="1899879" y="68328"/>
              <a:ext cx="123599" cy="133954"/>
            </a:xfrm>
            <a:custGeom>
              <a:avLst/>
              <a:gdLst/>
              <a:ahLst/>
              <a:cxnLst/>
              <a:rect l="l" t="t" r="r" b="b"/>
              <a:pathLst>
                <a:path w="3390" h="3674" extrusionOk="0">
                  <a:moveTo>
                    <a:pt x="3313" y="1"/>
                  </a:moveTo>
                  <a:lnTo>
                    <a:pt x="2354" y="241"/>
                  </a:lnTo>
                  <a:lnTo>
                    <a:pt x="142" y="775"/>
                  </a:lnTo>
                  <a:cubicBezTo>
                    <a:pt x="142" y="775"/>
                    <a:pt x="98" y="1930"/>
                    <a:pt x="0" y="2943"/>
                  </a:cubicBezTo>
                  <a:cubicBezTo>
                    <a:pt x="469" y="3368"/>
                    <a:pt x="1036" y="3652"/>
                    <a:pt x="1700" y="3674"/>
                  </a:cubicBezTo>
                  <a:cubicBezTo>
                    <a:pt x="1929" y="3674"/>
                    <a:pt x="2147" y="3652"/>
                    <a:pt x="2354" y="3597"/>
                  </a:cubicBezTo>
                  <a:cubicBezTo>
                    <a:pt x="2747" y="3488"/>
                    <a:pt x="3095" y="3281"/>
                    <a:pt x="3390" y="2987"/>
                  </a:cubicBezTo>
                  <a:cubicBezTo>
                    <a:pt x="3281" y="1777"/>
                    <a:pt x="3313" y="1"/>
                    <a:pt x="3313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9"/>
            <p:cNvSpPr/>
            <p:nvPr/>
          </p:nvSpPr>
          <p:spPr>
            <a:xfrm>
              <a:off x="1817627" y="-71530"/>
              <a:ext cx="276586" cy="221458"/>
            </a:xfrm>
            <a:custGeom>
              <a:avLst/>
              <a:gdLst/>
              <a:ahLst/>
              <a:cxnLst/>
              <a:rect l="l" t="t" r="r" b="b"/>
              <a:pathLst>
                <a:path w="7586" h="6074" extrusionOk="0">
                  <a:moveTo>
                    <a:pt x="0" y="1"/>
                  </a:moveTo>
                  <a:cubicBezTo>
                    <a:pt x="371" y="2137"/>
                    <a:pt x="1385" y="5984"/>
                    <a:pt x="3956" y="6071"/>
                  </a:cubicBezTo>
                  <a:cubicBezTo>
                    <a:pt x="3986" y="6072"/>
                    <a:pt x="4015" y="6073"/>
                    <a:pt x="4045" y="6073"/>
                  </a:cubicBezTo>
                  <a:cubicBezTo>
                    <a:pt x="4241" y="6073"/>
                    <a:pt x="4430" y="6042"/>
                    <a:pt x="4610" y="5995"/>
                  </a:cubicBezTo>
                  <a:cubicBezTo>
                    <a:pt x="6670" y="5439"/>
                    <a:pt x="7357" y="1995"/>
                    <a:pt x="758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9"/>
            <p:cNvSpPr/>
            <p:nvPr/>
          </p:nvSpPr>
          <p:spPr>
            <a:xfrm>
              <a:off x="1778688" y="-38899"/>
              <a:ext cx="68764" cy="73102"/>
            </a:xfrm>
            <a:custGeom>
              <a:avLst/>
              <a:gdLst/>
              <a:ahLst/>
              <a:cxnLst/>
              <a:rect l="l" t="t" r="r" b="b"/>
              <a:pathLst>
                <a:path w="1886" h="2005" extrusionOk="0">
                  <a:moveTo>
                    <a:pt x="562" y="0"/>
                  </a:moveTo>
                  <a:cubicBezTo>
                    <a:pt x="458" y="0"/>
                    <a:pt x="363" y="36"/>
                    <a:pt x="295" y="130"/>
                  </a:cubicBezTo>
                  <a:cubicBezTo>
                    <a:pt x="0" y="522"/>
                    <a:pt x="774" y="1896"/>
                    <a:pt x="1886" y="2005"/>
                  </a:cubicBezTo>
                  <a:lnTo>
                    <a:pt x="1363" y="392"/>
                  </a:lnTo>
                  <a:cubicBezTo>
                    <a:pt x="1363" y="392"/>
                    <a:pt x="907" y="0"/>
                    <a:pt x="562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9"/>
            <p:cNvSpPr/>
            <p:nvPr/>
          </p:nvSpPr>
          <p:spPr>
            <a:xfrm>
              <a:off x="1954313" y="-56837"/>
              <a:ext cx="36606" cy="86629"/>
            </a:xfrm>
            <a:custGeom>
              <a:avLst/>
              <a:gdLst/>
              <a:ahLst/>
              <a:cxnLst/>
              <a:rect l="l" t="t" r="r" b="b"/>
              <a:pathLst>
                <a:path w="1004" h="2376" extrusionOk="0">
                  <a:moveTo>
                    <a:pt x="415" y="1"/>
                  </a:moveTo>
                  <a:cubicBezTo>
                    <a:pt x="415" y="1"/>
                    <a:pt x="349" y="1091"/>
                    <a:pt x="491" y="1407"/>
                  </a:cubicBezTo>
                  <a:cubicBezTo>
                    <a:pt x="622" y="1723"/>
                    <a:pt x="665" y="1788"/>
                    <a:pt x="676" y="1995"/>
                  </a:cubicBezTo>
                  <a:cubicBezTo>
                    <a:pt x="685" y="2171"/>
                    <a:pt x="396" y="2339"/>
                    <a:pt x="135" y="2339"/>
                  </a:cubicBezTo>
                  <a:cubicBezTo>
                    <a:pt x="89" y="2339"/>
                    <a:pt x="43" y="2334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190" y="2375"/>
                    <a:pt x="390" y="2375"/>
                  </a:cubicBezTo>
                  <a:cubicBezTo>
                    <a:pt x="553" y="2375"/>
                    <a:pt x="724" y="2340"/>
                    <a:pt x="807" y="2213"/>
                  </a:cubicBezTo>
                  <a:cubicBezTo>
                    <a:pt x="1003" y="1930"/>
                    <a:pt x="643" y="1396"/>
                    <a:pt x="578" y="1211"/>
                  </a:cubicBezTo>
                  <a:cubicBezTo>
                    <a:pt x="513" y="1025"/>
                    <a:pt x="415" y="1"/>
                    <a:pt x="415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9"/>
            <p:cNvSpPr/>
            <p:nvPr/>
          </p:nvSpPr>
          <p:spPr>
            <a:xfrm>
              <a:off x="1863310" y="-18664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807" y="0"/>
                  </a:moveTo>
                  <a:cubicBezTo>
                    <a:pt x="360" y="0"/>
                    <a:pt x="1" y="142"/>
                    <a:pt x="1" y="327"/>
                  </a:cubicBezTo>
                  <a:cubicBezTo>
                    <a:pt x="1" y="512"/>
                    <a:pt x="360" y="654"/>
                    <a:pt x="807" y="654"/>
                  </a:cubicBezTo>
                  <a:cubicBezTo>
                    <a:pt x="1243" y="654"/>
                    <a:pt x="1603" y="512"/>
                    <a:pt x="1603" y="327"/>
                  </a:cubicBezTo>
                  <a:cubicBezTo>
                    <a:pt x="1603" y="142"/>
                    <a:pt x="1243" y="0"/>
                    <a:pt x="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9"/>
            <p:cNvSpPr/>
            <p:nvPr/>
          </p:nvSpPr>
          <p:spPr>
            <a:xfrm>
              <a:off x="1931671" y="54036"/>
              <a:ext cx="75910" cy="26434"/>
            </a:xfrm>
            <a:custGeom>
              <a:avLst/>
              <a:gdLst/>
              <a:ahLst/>
              <a:cxnLst/>
              <a:rect l="l" t="t" r="r" b="b"/>
              <a:pathLst>
                <a:path w="2082" h="725" extrusionOk="0">
                  <a:moveTo>
                    <a:pt x="2082" y="1"/>
                  </a:moveTo>
                  <a:cubicBezTo>
                    <a:pt x="2082" y="1"/>
                    <a:pt x="1831" y="142"/>
                    <a:pt x="1482" y="240"/>
                  </a:cubicBezTo>
                  <a:cubicBezTo>
                    <a:pt x="1319" y="295"/>
                    <a:pt x="1090" y="338"/>
                    <a:pt x="894" y="338"/>
                  </a:cubicBezTo>
                  <a:cubicBezTo>
                    <a:pt x="865" y="339"/>
                    <a:pt x="836" y="340"/>
                    <a:pt x="808" y="340"/>
                  </a:cubicBezTo>
                  <a:cubicBezTo>
                    <a:pt x="307" y="340"/>
                    <a:pt x="31" y="163"/>
                    <a:pt x="0" y="142"/>
                  </a:cubicBezTo>
                  <a:lnTo>
                    <a:pt x="0" y="142"/>
                  </a:lnTo>
                  <a:cubicBezTo>
                    <a:pt x="31" y="184"/>
                    <a:pt x="464" y="725"/>
                    <a:pt x="974" y="725"/>
                  </a:cubicBezTo>
                  <a:cubicBezTo>
                    <a:pt x="1001" y="725"/>
                    <a:pt x="1029" y="723"/>
                    <a:pt x="1057" y="720"/>
                  </a:cubicBezTo>
                  <a:cubicBezTo>
                    <a:pt x="1199" y="709"/>
                    <a:pt x="1362" y="654"/>
                    <a:pt x="1482" y="578"/>
                  </a:cubicBezTo>
                  <a:cubicBezTo>
                    <a:pt x="1842" y="371"/>
                    <a:pt x="2082" y="1"/>
                    <a:pt x="2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9"/>
            <p:cNvSpPr/>
            <p:nvPr/>
          </p:nvSpPr>
          <p:spPr>
            <a:xfrm>
              <a:off x="1865279" y="-55342"/>
              <a:ext cx="61654" cy="21110"/>
            </a:xfrm>
            <a:custGeom>
              <a:avLst/>
              <a:gdLst/>
              <a:ahLst/>
              <a:cxnLst/>
              <a:rect l="l" t="t" r="r" b="b"/>
              <a:pathLst>
                <a:path w="1691" h="579" extrusionOk="0">
                  <a:moveTo>
                    <a:pt x="925" y="1"/>
                  </a:moveTo>
                  <a:cubicBezTo>
                    <a:pt x="385" y="1"/>
                    <a:pt x="23" y="483"/>
                    <a:pt x="23" y="483"/>
                  </a:cubicBezTo>
                  <a:cubicBezTo>
                    <a:pt x="1" y="552"/>
                    <a:pt x="18" y="578"/>
                    <a:pt x="60" y="578"/>
                  </a:cubicBezTo>
                  <a:cubicBezTo>
                    <a:pt x="207" y="578"/>
                    <a:pt x="661" y="263"/>
                    <a:pt x="906" y="254"/>
                  </a:cubicBezTo>
                  <a:cubicBezTo>
                    <a:pt x="915" y="254"/>
                    <a:pt x="924" y="253"/>
                    <a:pt x="933" y="253"/>
                  </a:cubicBezTo>
                  <a:cubicBezTo>
                    <a:pt x="1224" y="253"/>
                    <a:pt x="1474" y="572"/>
                    <a:pt x="1579" y="572"/>
                  </a:cubicBezTo>
                  <a:cubicBezTo>
                    <a:pt x="1584" y="572"/>
                    <a:pt x="1588" y="572"/>
                    <a:pt x="1592" y="570"/>
                  </a:cubicBezTo>
                  <a:cubicBezTo>
                    <a:pt x="1690" y="538"/>
                    <a:pt x="1560" y="47"/>
                    <a:pt x="993" y="4"/>
                  </a:cubicBezTo>
                  <a:cubicBezTo>
                    <a:pt x="970" y="2"/>
                    <a:pt x="947" y="1"/>
                    <a:pt x="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9"/>
            <p:cNvSpPr/>
            <p:nvPr/>
          </p:nvSpPr>
          <p:spPr>
            <a:xfrm>
              <a:off x="-418605" y="192326"/>
              <a:ext cx="735544" cy="1045928"/>
            </a:xfrm>
            <a:custGeom>
              <a:avLst/>
              <a:gdLst/>
              <a:ahLst/>
              <a:cxnLst/>
              <a:rect l="l" t="t" r="r" b="b"/>
              <a:pathLst>
                <a:path w="20174" h="28687" extrusionOk="0">
                  <a:moveTo>
                    <a:pt x="8163" y="0"/>
                  </a:moveTo>
                  <a:lnTo>
                    <a:pt x="8163" y="0"/>
                  </a:lnTo>
                  <a:cubicBezTo>
                    <a:pt x="6420" y="33"/>
                    <a:pt x="2998" y="2114"/>
                    <a:pt x="1504" y="3400"/>
                  </a:cubicBezTo>
                  <a:cubicBezTo>
                    <a:pt x="1" y="4686"/>
                    <a:pt x="251" y="22581"/>
                    <a:pt x="251" y="22581"/>
                  </a:cubicBezTo>
                  <a:cubicBezTo>
                    <a:pt x="251" y="22581"/>
                    <a:pt x="4698" y="28019"/>
                    <a:pt x="9068" y="28662"/>
                  </a:cubicBezTo>
                  <a:cubicBezTo>
                    <a:pt x="9182" y="28679"/>
                    <a:pt x="9297" y="28687"/>
                    <a:pt x="9413" y="28687"/>
                  </a:cubicBezTo>
                  <a:cubicBezTo>
                    <a:pt x="13778" y="28687"/>
                    <a:pt x="19857" y="17252"/>
                    <a:pt x="19857" y="17252"/>
                  </a:cubicBezTo>
                  <a:cubicBezTo>
                    <a:pt x="19857" y="17252"/>
                    <a:pt x="20173" y="5961"/>
                    <a:pt x="18778" y="3760"/>
                  </a:cubicBezTo>
                  <a:cubicBezTo>
                    <a:pt x="17383" y="1569"/>
                    <a:pt x="12784" y="294"/>
                    <a:pt x="12719" y="273"/>
                  </a:cubicBezTo>
                  <a:lnTo>
                    <a:pt x="12719" y="273"/>
                  </a:lnTo>
                  <a:cubicBezTo>
                    <a:pt x="12795" y="490"/>
                    <a:pt x="12871" y="665"/>
                    <a:pt x="12969" y="763"/>
                  </a:cubicBezTo>
                  <a:cubicBezTo>
                    <a:pt x="12969" y="763"/>
                    <a:pt x="12414" y="2005"/>
                    <a:pt x="10975" y="2223"/>
                  </a:cubicBezTo>
                  <a:cubicBezTo>
                    <a:pt x="10887" y="2237"/>
                    <a:pt x="10799" y="2243"/>
                    <a:pt x="10711" y="2243"/>
                  </a:cubicBezTo>
                  <a:cubicBezTo>
                    <a:pt x="9352" y="2243"/>
                    <a:pt x="7978" y="763"/>
                    <a:pt x="7978" y="763"/>
                  </a:cubicBezTo>
                  <a:cubicBezTo>
                    <a:pt x="7978" y="763"/>
                    <a:pt x="8065" y="447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9"/>
            <p:cNvSpPr/>
            <p:nvPr/>
          </p:nvSpPr>
          <p:spPr>
            <a:xfrm>
              <a:off x="-214761" y="428437"/>
              <a:ext cx="314358" cy="351803"/>
            </a:xfrm>
            <a:custGeom>
              <a:avLst/>
              <a:gdLst/>
              <a:ahLst/>
              <a:cxnLst/>
              <a:rect l="l" t="t" r="r" b="b"/>
              <a:pathLst>
                <a:path w="8622" h="9649" extrusionOk="0">
                  <a:moveTo>
                    <a:pt x="4221" y="0"/>
                  </a:moveTo>
                  <a:cubicBezTo>
                    <a:pt x="4070" y="0"/>
                    <a:pt x="3919" y="87"/>
                    <a:pt x="3858" y="259"/>
                  </a:cubicBezTo>
                  <a:lnTo>
                    <a:pt x="2877" y="3147"/>
                  </a:lnTo>
                  <a:cubicBezTo>
                    <a:pt x="2834" y="3300"/>
                    <a:pt x="2703" y="3398"/>
                    <a:pt x="2550" y="3409"/>
                  </a:cubicBezTo>
                  <a:lnTo>
                    <a:pt x="480" y="3572"/>
                  </a:lnTo>
                  <a:cubicBezTo>
                    <a:pt x="131" y="3594"/>
                    <a:pt x="0" y="4052"/>
                    <a:pt x="295" y="4259"/>
                  </a:cubicBezTo>
                  <a:lnTo>
                    <a:pt x="1842" y="5359"/>
                  </a:lnTo>
                  <a:cubicBezTo>
                    <a:pt x="1984" y="5457"/>
                    <a:pt x="2038" y="5632"/>
                    <a:pt x="1984" y="5795"/>
                  </a:cubicBezTo>
                  <a:lnTo>
                    <a:pt x="839" y="9141"/>
                  </a:lnTo>
                  <a:cubicBezTo>
                    <a:pt x="751" y="9416"/>
                    <a:pt x="967" y="9648"/>
                    <a:pt x="1205" y="9648"/>
                  </a:cubicBezTo>
                  <a:cubicBezTo>
                    <a:pt x="1288" y="9648"/>
                    <a:pt x="1374" y="9620"/>
                    <a:pt x="1450" y="9555"/>
                  </a:cubicBezTo>
                  <a:lnTo>
                    <a:pt x="4076" y="7299"/>
                  </a:lnTo>
                  <a:cubicBezTo>
                    <a:pt x="4147" y="7240"/>
                    <a:pt x="4236" y="7210"/>
                    <a:pt x="4326" y="7210"/>
                  </a:cubicBezTo>
                  <a:cubicBezTo>
                    <a:pt x="4403" y="7210"/>
                    <a:pt x="4480" y="7232"/>
                    <a:pt x="4545" y="7277"/>
                  </a:cubicBezTo>
                  <a:lnTo>
                    <a:pt x="7084" y="9076"/>
                  </a:lnTo>
                  <a:cubicBezTo>
                    <a:pt x="7155" y="9127"/>
                    <a:pt x="7232" y="9149"/>
                    <a:pt x="7306" y="9149"/>
                  </a:cubicBezTo>
                  <a:cubicBezTo>
                    <a:pt x="7548" y="9149"/>
                    <a:pt x="7762" y="8907"/>
                    <a:pt x="7662" y="8640"/>
                  </a:cubicBezTo>
                  <a:lnTo>
                    <a:pt x="6517" y="5534"/>
                  </a:lnTo>
                  <a:cubicBezTo>
                    <a:pt x="6463" y="5381"/>
                    <a:pt x="6507" y="5218"/>
                    <a:pt x="6626" y="5109"/>
                  </a:cubicBezTo>
                  <a:lnTo>
                    <a:pt x="8348" y="3637"/>
                  </a:lnTo>
                  <a:cubicBezTo>
                    <a:pt x="8622" y="3406"/>
                    <a:pt x="8448" y="2971"/>
                    <a:pt x="8102" y="2971"/>
                  </a:cubicBezTo>
                  <a:cubicBezTo>
                    <a:pt x="8090" y="2971"/>
                    <a:pt x="8078" y="2972"/>
                    <a:pt x="8065" y="2973"/>
                  </a:cubicBezTo>
                  <a:lnTo>
                    <a:pt x="5929" y="3136"/>
                  </a:lnTo>
                  <a:cubicBezTo>
                    <a:pt x="5921" y="3137"/>
                    <a:pt x="5912" y="3137"/>
                    <a:pt x="5904" y="3137"/>
                  </a:cubicBezTo>
                  <a:cubicBezTo>
                    <a:pt x="5749" y="3137"/>
                    <a:pt x="5599" y="3041"/>
                    <a:pt x="5547" y="2896"/>
                  </a:cubicBezTo>
                  <a:lnTo>
                    <a:pt x="4578" y="248"/>
                  </a:lnTo>
                  <a:cubicBezTo>
                    <a:pt x="4513" y="82"/>
                    <a:pt x="4367" y="0"/>
                    <a:pt x="4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9"/>
            <p:cNvSpPr/>
            <p:nvPr/>
          </p:nvSpPr>
          <p:spPr>
            <a:xfrm>
              <a:off x="-114643" y="151784"/>
              <a:ext cx="438" cy="2406"/>
            </a:xfrm>
            <a:custGeom>
              <a:avLst/>
              <a:gdLst/>
              <a:ahLst/>
              <a:cxnLst/>
              <a:rect l="l" t="t" r="r" b="b"/>
              <a:pathLst>
                <a:path w="12" h="66" extrusionOk="0">
                  <a:moveTo>
                    <a:pt x="1" y="66"/>
                  </a:moveTo>
                  <a:cubicBezTo>
                    <a:pt x="1" y="44"/>
                    <a:pt x="1" y="22"/>
                    <a:pt x="12" y="0"/>
                  </a:cubicBezTo>
                  <a:cubicBezTo>
                    <a:pt x="1" y="22"/>
                    <a:pt x="1" y="44"/>
                    <a:pt x="1" y="6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9"/>
            <p:cNvSpPr/>
            <p:nvPr/>
          </p:nvSpPr>
          <p:spPr>
            <a:xfrm>
              <a:off x="34366" y="139861"/>
              <a:ext cx="839" cy="8787"/>
            </a:xfrm>
            <a:custGeom>
              <a:avLst/>
              <a:gdLst/>
              <a:ahLst/>
              <a:cxnLst/>
              <a:rect l="l" t="t" r="r" b="b"/>
              <a:pathLst>
                <a:path w="23" h="241" extrusionOk="0">
                  <a:moveTo>
                    <a:pt x="0" y="1"/>
                  </a:moveTo>
                  <a:cubicBezTo>
                    <a:pt x="11" y="77"/>
                    <a:pt x="11" y="153"/>
                    <a:pt x="22" y="240"/>
                  </a:cubicBezTo>
                  <a:cubicBezTo>
                    <a:pt x="11" y="153"/>
                    <a:pt x="11" y="77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9"/>
            <p:cNvSpPr/>
            <p:nvPr/>
          </p:nvSpPr>
          <p:spPr>
            <a:xfrm>
              <a:off x="-113039" y="127137"/>
              <a:ext cx="36" cy="2042"/>
            </a:xfrm>
            <a:custGeom>
              <a:avLst/>
              <a:gdLst/>
              <a:ahLst/>
              <a:cxnLst/>
              <a:rect l="l" t="t" r="r" b="b"/>
              <a:pathLst>
                <a:path w="1" h="56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2"/>
                    <a:pt x="0" y="33"/>
                    <a:pt x="0" y="55"/>
                  </a:cubicBezTo>
                  <a:cubicBezTo>
                    <a:pt x="0" y="33"/>
                    <a:pt x="0" y="12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9"/>
            <p:cNvSpPr/>
            <p:nvPr/>
          </p:nvSpPr>
          <p:spPr>
            <a:xfrm>
              <a:off x="-113440" y="139861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9"/>
            <p:cNvSpPr/>
            <p:nvPr/>
          </p:nvSpPr>
          <p:spPr>
            <a:xfrm>
              <a:off x="37538" y="165675"/>
              <a:ext cx="1240" cy="7985"/>
            </a:xfrm>
            <a:custGeom>
              <a:avLst/>
              <a:gdLst/>
              <a:ahLst/>
              <a:cxnLst/>
              <a:rect l="l" t="t" r="r" b="b"/>
              <a:pathLst>
                <a:path w="34" h="219" extrusionOk="0">
                  <a:moveTo>
                    <a:pt x="1" y="1"/>
                  </a:moveTo>
                  <a:cubicBezTo>
                    <a:pt x="12" y="66"/>
                    <a:pt x="22" y="143"/>
                    <a:pt x="33" y="219"/>
                  </a:cubicBezTo>
                  <a:cubicBezTo>
                    <a:pt x="22" y="143"/>
                    <a:pt x="12" y="66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9"/>
            <p:cNvSpPr/>
            <p:nvPr/>
          </p:nvSpPr>
          <p:spPr>
            <a:xfrm>
              <a:off x="35569" y="152586"/>
              <a:ext cx="1203" cy="9151"/>
            </a:xfrm>
            <a:custGeom>
              <a:avLst/>
              <a:gdLst/>
              <a:ahLst/>
              <a:cxnLst/>
              <a:rect l="l" t="t" r="r" b="b"/>
              <a:pathLst>
                <a:path w="33" h="251" extrusionOk="0">
                  <a:moveTo>
                    <a:pt x="0" y="0"/>
                  </a:moveTo>
                  <a:cubicBezTo>
                    <a:pt x="11" y="77"/>
                    <a:pt x="22" y="164"/>
                    <a:pt x="33" y="251"/>
                  </a:cubicBezTo>
                  <a:cubicBezTo>
                    <a:pt x="22" y="164"/>
                    <a:pt x="11" y="77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9"/>
            <p:cNvSpPr/>
            <p:nvPr/>
          </p:nvSpPr>
          <p:spPr>
            <a:xfrm>
              <a:off x="-127769" y="165675"/>
              <a:ext cx="182045" cy="108432"/>
            </a:xfrm>
            <a:custGeom>
              <a:avLst/>
              <a:gdLst/>
              <a:ahLst/>
              <a:cxnLst/>
              <a:rect l="l" t="t" r="r" b="b"/>
              <a:pathLst>
                <a:path w="4993" h="2974" extrusionOk="0">
                  <a:moveTo>
                    <a:pt x="317" y="1"/>
                  </a:moveTo>
                  <a:cubicBezTo>
                    <a:pt x="273" y="262"/>
                    <a:pt x="230" y="513"/>
                    <a:pt x="186" y="731"/>
                  </a:cubicBezTo>
                  <a:cubicBezTo>
                    <a:pt x="88" y="1178"/>
                    <a:pt x="1" y="1494"/>
                    <a:pt x="1" y="1494"/>
                  </a:cubicBezTo>
                  <a:cubicBezTo>
                    <a:pt x="1" y="1494"/>
                    <a:pt x="1375" y="2974"/>
                    <a:pt x="2734" y="2974"/>
                  </a:cubicBezTo>
                  <a:cubicBezTo>
                    <a:pt x="2822" y="2974"/>
                    <a:pt x="2910" y="2968"/>
                    <a:pt x="2998" y="2954"/>
                  </a:cubicBezTo>
                  <a:cubicBezTo>
                    <a:pt x="4437" y="2736"/>
                    <a:pt x="4992" y="1494"/>
                    <a:pt x="4992" y="1494"/>
                  </a:cubicBezTo>
                  <a:cubicBezTo>
                    <a:pt x="4894" y="1396"/>
                    <a:pt x="4818" y="1221"/>
                    <a:pt x="4742" y="1004"/>
                  </a:cubicBezTo>
                  <a:cubicBezTo>
                    <a:pt x="4676" y="796"/>
                    <a:pt x="4622" y="557"/>
                    <a:pt x="4578" y="295"/>
                  </a:cubicBezTo>
                  <a:cubicBezTo>
                    <a:pt x="4578" y="306"/>
                    <a:pt x="4578" y="306"/>
                    <a:pt x="4578" y="306"/>
                  </a:cubicBezTo>
                  <a:cubicBezTo>
                    <a:pt x="4099" y="622"/>
                    <a:pt x="3565" y="840"/>
                    <a:pt x="3020" y="862"/>
                  </a:cubicBezTo>
                  <a:cubicBezTo>
                    <a:pt x="2994" y="862"/>
                    <a:pt x="2968" y="863"/>
                    <a:pt x="2941" y="863"/>
                  </a:cubicBezTo>
                  <a:cubicBezTo>
                    <a:pt x="2057" y="863"/>
                    <a:pt x="1079" y="509"/>
                    <a:pt x="317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9"/>
            <p:cNvSpPr/>
            <p:nvPr/>
          </p:nvSpPr>
          <p:spPr>
            <a:xfrm>
              <a:off x="-116211" y="127137"/>
              <a:ext cx="155393" cy="70003"/>
            </a:xfrm>
            <a:custGeom>
              <a:avLst/>
              <a:gdLst/>
              <a:ahLst/>
              <a:cxnLst/>
              <a:rect l="l" t="t" r="r" b="b"/>
              <a:pathLst>
                <a:path w="4262" h="1920" extrusionOk="0">
                  <a:moveTo>
                    <a:pt x="87" y="1"/>
                  </a:moveTo>
                  <a:cubicBezTo>
                    <a:pt x="87" y="12"/>
                    <a:pt x="87" y="33"/>
                    <a:pt x="87" y="55"/>
                  </a:cubicBezTo>
                  <a:cubicBezTo>
                    <a:pt x="87" y="153"/>
                    <a:pt x="87" y="241"/>
                    <a:pt x="76" y="350"/>
                  </a:cubicBezTo>
                  <a:cubicBezTo>
                    <a:pt x="65" y="458"/>
                    <a:pt x="65" y="567"/>
                    <a:pt x="55" y="676"/>
                  </a:cubicBezTo>
                  <a:cubicBezTo>
                    <a:pt x="44" y="698"/>
                    <a:pt x="44" y="720"/>
                    <a:pt x="44" y="742"/>
                  </a:cubicBezTo>
                  <a:cubicBezTo>
                    <a:pt x="33" y="840"/>
                    <a:pt x="11" y="949"/>
                    <a:pt x="0" y="1058"/>
                  </a:cubicBezTo>
                  <a:cubicBezTo>
                    <a:pt x="762" y="1566"/>
                    <a:pt x="1740" y="1920"/>
                    <a:pt x="2624" y="1920"/>
                  </a:cubicBezTo>
                  <a:cubicBezTo>
                    <a:pt x="2651" y="1920"/>
                    <a:pt x="2677" y="1919"/>
                    <a:pt x="2703" y="1919"/>
                  </a:cubicBezTo>
                  <a:cubicBezTo>
                    <a:pt x="3248" y="1897"/>
                    <a:pt x="3782" y="1679"/>
                    <a:pt x="4261" y="1363"/>
                  </a:cubicBezTo>
                  <a:cubicBezTo>
                    <a:pt x="4261" y="1363"/>
                    <a:pt x="4261" y="1363"/>
                    <a:pt x="4261" y="1352"/>
                  </a:cubicBezTo>
                  <a:cubicBezTo>
                    <a:pt x="4261" y="1330"/>
                    <a:pt x="4250" y="1298"/>
                    <a:pt x="4250" y="1276"/>
                  </a:cubicBezTo>
                  <a:cubicBezTo>
                    <a:pt x="4239" y="1200"/>
                    <a:pt x="4229" y="1123"/>
                    <a:pt x="4218" y="1058"/>
                  </a:cubicBezTo>
                  <a:cubicBezTo>
                    <a:pt x="4207" y="1014"/>
                    <a:pt x="4207" y="982"/>
                    <a:pt x="4196" y="949"/>
                  </a:cubicBezTo>
                  <a:cubicBezTo>
                    <a:pt x="4185" y="862"/>
                    <a:pt x="4174" y="775"/>
                    <a:pt x="4163" y="698"/>
                  </a:cubicBezTo>
                  <a:cubicBezTo>
                    <a:pt x="4163" y="655"/>
                    <a:pt x="4163" y="622"/>
                    <a:pt x="4152" y="589"/>
                  </a:cubicBezTo>
                  <a:cubicBezTo>
                    <a:pt x="4141" y="502"/>
                    <a:pt x="4141" y="426"/>
                    <a:pt x="4130" y="350"/>
                  </a:cubicBezTo>
                  <a:cubicBezTo>
                    <a:pt x="4130" y="339"/>
                    <a:pt x="4130" y="339"/>
                    <a:pt x="4130" y="339"/>
                  </a:cubicBezTo>
                  <a:cubicBezTo>
                    <a:pt x="3684" y="600"/>
                    <a:pt x="3204" y="785"/>
                    <a:pt x="2703" y="807"/>
                  </a:cubicBezTo>
                  <a:cubicBezTo>
                    <a:pt x="2675" y="808"/>
                    <a:pt x="2648" y="808"/>
                    <a:pt x="2620" y="808"/>
                  </a:cubicBezTo>
                  <a:cubicBezTo>
                    <a:pt x="1770" y="808"/>
                    <a:pt x="837" y="486"/>
                    <a:pt x="87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9"/>
            <p:cNvSpPr/>
            <p:nvPr/>
          </p:nvSpPr>
          <p:spPr>
            <a:xfrm>
              <a:off x="-173853" y="-71931"/>
              <a:ext cx="290914" cy="228568"/>
            </a:xfrm>
            <a:custGeom>
              <a:avLst/>
              <a:gdLst/>
              <a:ahLst/>
              <a:cxnLst/>
              <a:rect l="l" t="t" r="r" b="b"/>
              <a:pathLst>
                <a:path w="7979" h="6269" extrusionOk="0">
                  <a:moveTo>
                    <a:pt x="1" y="1"/>
                  </a:moveTo>
                  <a:cubicBezTo>
                    <a:pt x="44" y="121"/>
                    <a:pt x="88" y="208"/>
                    <a:pt x="110" y="284"/>
                  </a:cubicBezTo>
                  <a:cubicBezTo>
                    <a:pt x="110" y="371"/>
                    <a:pt x="88" y="916"/>
                    <a:pt x="110" y="1603"/>
                  </a:cubicBezTo>
                  <a:cubicBezTo>
                    <a:pt x="121" y="2322"/>
                    <a:pt x="164" y="3194"/>
                    <a:pt x="284" y="3804"/>
                  </a:cubicBezTo>
                  <a:cubicBezTo>
                    <a:pt x="415" y="4393"/>
                    <a:pt x="949" y="4992"/>
                    <a:pt x="1668" y="5461"/>
                  </a:cubicBezTo>
                  <a:cubicBezTo>
                    <a:pt x="2418" y="5946"/>
                    <a:pt x="3351" y="6268"/>
                    <a:pt x="4201" y="6268"/>
                  </a:cubicBezTo>
                  <a:cubicBezTo>
                    <a:pt x="4229" y="6268"/>
                    <a:pt x="4256" y="6268"/>
                    <a:pt x="4284" y="6267"/>
                  </a:cubicBezTo>
                  <a:cubicBezTo>
                    <a:pt x="4785" y="6245"/>
                    <a:pt x="5265" y="6060"/>
                    <a:pt x="5711" y="5799"/>
                  </a:cubicBezTo>
                  <a:cubicBezTo>
                    <a:pt x="6790" y="5145"/>
                    <a:pt x="7651" y="3979"/>
                    <a:pt x="7837" y="3347"/>
                  </a:cubicBezTo>
                  <a:cubicBezTo>
                    <a:pt x="7978" y="2856"/>
                    <a:pt x="7880" y="2050"/>
                    <a:pt x="7760" y="1439"/>
                  </a:cubicBezTo>
                  <a:cubicBezTo>
                    <a:pt x="7673" y="949"/>
                    <a:pt x="7575" y="578"/>
                    <a:pt x="7575" y="578"/>
                  </a:cubicBezTo>
                  <a:cubicBezTo>
                    <a:pt x="7564" y="578"/>
                    <a:pt x="6376" y="1777"/>
                    <a:pt x="6093" y="1777"/>
                  </a:cubicBezTo>
                  <a:cubicBezTo>
                    <a:pt x="5799" y="1777"/>
                    <a:pt x="5319" y="1352"/>
                    <a:pt x="3946" y="1319"/>
                  </a:cubicBezTo>
                  <a:cubicBezTo>
                    <a:pt x="3917" y="1319"/>
                    <a:pt x="3888" y="1318"/>
                    <a:pt x="3860" y="1318"/>
                  </a:cubicBezTo>
                  <a:cubicBezTo>
                    <a:pt x="2558" y="1318"/>
                    <a:pt x="2218" y="2039"/>
                    <a:pt x="1461" y="2039"/>
                  </a:cubicBezTo>
                  <a:cubicBezTo>
                    <a:pt x="840" y="2039"/>
                    <a:pt x="350" y="894"/>
                    <a:pt x="175" y="448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9"/>
            <p:cNvSpPr/>
            <p:nvPr/>
          </p:nvSpPr>
          <p:spPr>
            <a:xfrm>
              <a:off x="-167874" y="-71931"/>
              <a:ext cx="270242" cy="74342"/>
            </a:xfrm>
            <a:custGeom>
              <a:avLst/>
              <a:gdLst/>
              <a:ahLst/>
              <a:cxnLst/>
              <a:rect l="l" t="t" r="r" b="b"/>
              <a:pathLst>
                <a:path w="7412" h="2039" extrusionOk="0">
                  <a:moveTo>
                    <a:pt x="0" y="1"/>
                  </a:moveTo>
                  <a:lnTo>
                    <a:pt x="11" y="448"/>
                  </a:lnTo>
                  <a:cubicBezTo>
                    <a:pt x="186" y="894"/>
                    <a:pt x="676" y="2039"/>
                    <a:pt x="1297" y="2039"/>
                  </a:cubicBezTo>
                  <a:cubicBezTo>
                    <a:pt x="2054" y="2039"/>
                    <a:pt x="2394" y="1318"/>
                    <a:pt x="3696" y="1318"/>
                  </a:cubicBezTo>
                  <a:cubicBezTo>
                    <a:pt x="3724" y="1318"/>
                    <a:pt x="3753" y="1319"/>
                    <a:pt x="3782" y="1319"/>
                  </a:cubicBezTo>
                  <a:cubicBezTo>
                    <a:pt x="5155" y="1352"/>
                    <a:pt x="5635" y="1777"/>
                    <a:pt x="5929" y="1777"/>
                  </a:cubicBezTo>
                  <a:cubicBezTo>
                    <a:pt x="6212" y="1777"/>
                    <a:pt x="7400" y="578"/>
                    <a:pt x="7411" y="578"/>
                  </a:cubicBezTo>
                  <a:cubicBezTo>
                    <a:pt x="7411" y="568"/>
                    <a:pt x="7411" y="339"/>
                    <a:pt x="7400" y="1"/>
                  </a:cubicBezTo>
                  <a:lnTo>
                    <a:pt x="4523" y="1"/>
                  </a:lnTo>
                  <a:cubicBezTo>
                    <a:pt x="4763" y="339"/>
                    <a:pt x="4981" y="687"/>
                    <a:pt x="5003" y="851"/>
                  </a:cubicBezTo>
                  <a:cubicBezTo>
                    <a:pt x="5046" y="1232"/>
                    <a:pt x="3935" y="1254"/>
                    <a:pt x="3935" y="1254"/>
                  </a:cubicBezTo>
                  <a:cubicBezTo>
                    <a:pt x="3935" y="1254"/>
                    <a:pt x="4403" y="1058"/>
                    <a:pt x="4414" y="676"/>
                  </a:cubicBezTo>
                  <a:cubicBezTo>
                    <a:pt x="4425" y="535"/>
                    <a:pt x="4349" y="273"/>
                    <a:pt x="424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9"/>
            <p:cNvSpPr/>
            <p:nvPr/>
          </p:nvSpPr>
          <p:spPr>
            <a:xfrm>
              <a:off x="-204443" y="-71931"/>
              <a:ext cx="34601" cy="58445"/>
            </a:xfrm>
            <a:custGeom>
              <a:avLst/>
              <a:gdLst/>
              <a:ahLst/>
              <a:cxnLst/>
              <a:rect l="l" t="t" r="r" b="b"/>
              <a:pathLst>
                <a:path w="949" h="1603" extrusionOk="0">
                  <a:moveTo>
                    <a:pt x="1" y="1"/>
                  </a:moveTo>
                  <a:cubicBezTo>
                    <a:pt x="186" y="753"/>
                    <a:pt x="556" y="1548"/>
                    <a:pt x="949" y="1603"/>
                  </a:cubicBezTo>
                  <a:cubicBezTo>
                    <a:pt x="927" y="916"/>
                    <a:pt x="949" y="371"/>
                    <a:pt x="949" y="284"/>
                  </a:cubicBezTo>
                  <a:cubicBezTo>
                    <a:pt x="927" y="208"/>
                    <a:pt x="883" y="121"/>
                    <a:pt x="84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9"/>
            <p:cNvSpPr/>
            <p:nvPr/>
          </p:nvSpPr>
          <p:spPr>
            <a:xfrm>
              <a:off x="102326" y="-71931"/>
              <a:ext cx="31027" cy="52502"/>
            </a:xfrm>
            <a:custGeom>
              <a:avLst/>
              <a:gdLst/>
              <a:ahLst/>
              <a:cxnLst/>
              <a:rect l="l" t="t" r="r" b="b"/>
              <a:pathLst>
                <a:path w="851" h="1440" extrusionOk="0">
                  <a:moveTo>
                    <a:pt x="142" y="1"/>
                  </a:moveTo>
                  <a:cubicBezTo>
                    <a:pt x="55" y="251"/>
                    <a:pt x="11" y="448"/>
                    <a:pt x="0" y="578"/>
                  </a:cubicBezTo>
                  <a:cubicBezTo>
                    <a:pt x="0" y="578"/>
                    <a:pt x="98" y="949"/>
                    <a:pt x="185" y="1439"/>
                  </a:cubicBezTo>
                  <a:cubicBezTo>
                    <a:pt x="469" y="1156"/>
                    <a:pt x="708" y="568"/>
                    <a:pt x="85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9"/>
            <p:cNvSpPr/>
            <p:nvPr/>
          </p:nvSpPr>
          <p:spPr>
            <a:xfrm>
              <a:off x="1351531" y="357414"/>
              <a:ext cx="678338" cy="753191"/>
            </a:xfrm>
            <a:custGeom>
              <a:avLst/>
              <a:gdLst/>
              <a:ahLst/>
              <a:cxnLst/>
              <a:rect l="l" t="t" r="r" b="b"/>
              <a:pathLst>
                <a:path w="18605" h="20658" extrusionOk="0">
                  <a:moveTo>
                    <a:pt x="7285" y="1"/>
                  </a:moveTo>
                  <a:cubicBezTo>
                    <a:pt x="7176" y="1"/>
                    <a:pt x="7072" y="6"/>
                    <a:pt x="6976" y="17"/>
                  </a:cubicBezTo>
                  <a:cubicBezTo>
                    <a:pt x="3848" y="365"/>
                    <a:pt x="4229" y="3264"/>
                    <a:pt x="2791" y="3853"/>
                  </a:cubicBezTo>
                  <a:cubicBezTo>
                    <a:pt x="1363" y="4430"/>
                    <a:pt x="1" y="6348"/>
                    <a:pt x="557" y="8277"/>
                  </a:cubicBezTo>
                  <a:cubicBezTo>
                    <a:pt x="1112" y="10206"/>
                    <a:pt x="1472" y="11274"/>
                    <a:pt x="3107" y="12833"/>
                  </a:cubicBezTo>
                  <a:cubicBezTo>
                    <a:pt x="5352" y="14958"/>
                    <a:pt x="1625" y="15503"/>
                    <a:pt x="3107" y="18849"/>
                  </a:cubicBezTo>
                  <a:cubicBezTo>
                    <a:pt x="3397" y="19498"/>
                    <a:pt x="3472" y="19931"/>
                    <a:pt x="3442" y="20210"/>
                  </a:cubicBezTo>
                  <a:lnTo>
                    <a:pt x="3442" y="20210"/>
                  </a:lnTo>
                  <a:cubicBezTo>
                    <a:pt x="3667" y="20170"/>
                    <a:pt x="3971" y="20144"/>
                    <a:pt x="4373" y="20144"/>
                  </a:cubicBezTo>
                  <a:cubicBezTo>
                    <a:pt x="4664" y="20144"/>
                    <a:pt x="5006" y="20158"/>
                    <a:pt x="5406" y="20189"/>
                  </a:cubicBezTo>
                  <a:cubicBezTo>
                    <a:pt x="6326" y="20263"/>
                    <a:pt x="7311" y="20299"/>
                    <a:pt x="8304" y="20299"/>
                  </a:cubicBezTo>
                  <a:cubicBezTo>
                    <a:pt x="12712" y="20299"/>
                    <a:pt x="17294" y="19601"/>
                    <a:pt x="17187" y="18489"/>
                  </a:cubicBezTo>
                  <a:cubicBezTo>
                    <a:pt x="17067" y="17127"/>
                    <a:pt x="14790" y="14696"/>
                    <a:pt x="16828" y="10947"/>
                  </a:cubicBezTo>
                  <a:cubicBezTo>
                    <a:pt x="18604" y="7689"/>
                    <a:pt x="15444" y="4866"/>
                    <a:pt x="15444" y="4866"/>
                  </a:cubicBezTo>
                  <a:cubicBezTo>
                    <a:pt x="15444" y="4866"/>
                    <a:pt x="15411" y="1444"/>
                    <a:pt x="12240" y="1324"/>
                  </a:cubicBezTo>
                  <a:cubicBezTo>
                    <a:pt x="12240" y="1324"/>
                    <a:pt x="9041" y="1"/>
                    <a:pt x="7285" y="1"/>
                  </a:cubicBezTo>
                  <a:close/>
                  <a:moveTo>
                    <a:pt x="3442" y="20210"/>
                  </a:moveTo>
                  <a:cubicBezTo>
                    <a:pt x="2665" y="20349"/>
                    <a:pt x="2819" y="20657"/>
                    <a:pt x="3068" y="20657"/>
                  </a:cubicBezTo>
                  <a:cubicBezTo>
                    <a:pt x="3220" y="20657"/>
                    <a:pt x="3406" y="20544"/>
                    <a:pt x="3442" y="20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9"/>
            <p:cNvSpPr/>
            <p:nvPr/>
          </p:nvSpPr>
          <p:spPr>
            <a:xfrm>
              <a:off x="1213277" y="924429"/>
              <a:ext cx="772879" cy="1055189"/>
            </a:xfrm>
            <a:custGeom>
              <a:avLst/>
              <a:gdLst/>
              <a:ahLst/>
              <a:cxnLst/>
              <a:rect l="l" t="t" r="r" b="b"/>
              <a:pathLst>
                <a:path w="21198" h="28941" extrusionOk="0">
                  <a:moveTo>
                    <a:pt x="11918" y="0"/>
                  </a:moveTo>
                  <a:cubicBezTo>
                    <a:pt x="5703" y="0"/>
                    <a:pt x="2220" y="3629"/>
                    <a:pt x="1156" y="5629"/>
                  </a:cubicBezTo>
                  <a:cubicBezTo>
                    <a:pt x="0" y="7808"/>
                    <a:pt x="1156" y="26259"/>
                    <a:pt x="1156" y="26259"/>
                  </a:cubicBezTo>
                  <a:cubicBezTo>
                    <a:pt x="1156" y="26259"/>
                    <a:pt x="5440" y="28941"/>
                    <a:pt x="10444" y="28941"/>
                  </a:cubicBezTo>
                  <a:cubicBezTo>
                    <a:pt x="10493" y="28941"/>
                    <a:pt x="10543" y="28940"/>
                    <a:pt x="10593" y="28940"/>
                  </a:cubicBezTo>
                  <a:cubicBezTo>
                    <a:pt x="13863" y="28907"/>
                    <a:pt x="18407" y="27261"/>
                    <a:pt x="21197" y="26106"/>
                  </a:cubicBezTo>
                  <a:lnTo>
                    <a:pt x="21197" y="3144"/>
                  </a:lnTo>
                  <a:cubicBezTo>
                    <a:pt x="20707" y="2654"/>
                    <a:pt x="20151" y="2228"/>
                    <a:pt x="19552" y="1847"/>
                  </a:cubicBezTo>
                  <a:cubicBezTo>
                    <a:pt x="17895" y="801"/>
                    <a:pt x="13558" y="82"/>
                    <a:pt x="13558" y="82"/>
                  </a:cubicBezTo>
                  <a:cubicBezTo>
                    <a:pt x="12991" y="26"/>
                    <a:pt x="12445" y="0"/>
                    <a:pt x="11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9"/>
            <p:cNvSpPr/>
            <p:nvPr/>
          </p:nvSpPr>
          <p:spPr>
            <a:xfrm>
              <a:off x="1531130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9"/>
            <p:cNvSpPr/>
            <p:nvPr/>
          </p:nvSpPr>
          <p:spPr>
            <a:xfrm>
              <a:off x="1531130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9"/>
            <p:cNvSpPr/>
            <p:nvPr/>
          </p:nvSpPr>
          <p:spPr>
            <a:xfrm>
              <a:off x="1531130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9"/>
            <p:cNvSpPr/>
            <p:nvPr/>
          </p:nvSpPr>
          <p:spPr>
            <a:xfrm>
              <a:off x="1531130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9"/>
            <p:cNvSpPr/>
            <p:nvPr/>
          </p:nvSpPr>
          <p:spPr>
            <a:xfrm>
              <a:off x="1301873" y="1689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29"/>
            <p:cNvSpPr/>
            <p:nvPr/>
          </p:nvSpPr>
          <p:spPr>
            <a:xfrm>
              <a:off x="1531130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29"/>
            <p:cNvSpPr/>
            <p:nvPr/>
          </p:nvSpPr>
          <p:spPr>
            <a:xfrm>
              <a:off x="1301873" y="1319539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9"/>
            <p:cNvSpPr/>
            <p:nvPr/>
          </p:nvSpPr>
          <p:spPr>
            <a:xfrm>
              <a:off x="1301873" y="1393478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9"/>
            <p:cNvSpPr/>
            <p:nvPr/>
          </p:nvSpPr>
          <p:spPr>
            <a:xfrm>
              <a:off x="1301873" y="117173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9"/>
            <p:cNvSpPr/>
            <p:nvPr/>
          </p:nvSpPr>
          <p:spPr>
            <a:xfrm>
              <a:off x="1607439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9"/>
            <p:cNvSpPr/>
            <p:nvPr/>
          </p:nvSpPr>
          <p:spPr>
            <a:xfrm>
              <a:off x="1301873" y="109783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9"/>
            <p:cNvSpPr/>
            <p:nvPr/>
          </p:nvSpPr>
          <p:spPr>
            <a:xfrm>
              <a:off x="1301873" y="1467381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9"/>
            <p:cNvSpPr/>
            <p:nvPr/>
          </p:nvSpPr>
          <p:spPr>
            <a:xfrm>
              <a:off x="1607439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9"/>
            <p:cNvSpPr/>
            <p:nvPr/>
          </p:nvSpPr>
          <p:spPr>
            <a:xfrm>
              <a:off x="1454857" y="951227"/>
              <a:ext cx="39778" cy="38575"/>
            </a:xfrm>
            <a:custGeom>
              <a:avLst/>
              <a:gdLst/>
              <a:ahLst/>
              <a:cxnLst/>
              <a:rect l="l" t="t" r="r" b="b"/>
              <a:pathLst>
                <a:path w="1091" h="1058" extrusionOk="0">
                  <a:moveTo>
                    <a:pt x="731" y="0"/>
                  </a:moveTo>
                  <a:cubicBezTo>
                    <a:pt x="502" y="77"/>
                    <a:pt x="284" y="153"/>
                    <a:pt x="66" y="240"/>
                  </a:cubicBezTo>
                  <a:cubicBezTo>
                    <a:pt x="22" y="327"/>
                    <a:pt x="0" y="415"/>
                    <a:pt x="0" y="513"/>
                  </a:cubicBezTo>
                  <a:cubicBezTo>
                    <a:pt x="0" y="818"/>
                    <a:pt x="240" y="1058"/>
                    <a:pt x="545" y="1058"/>
                  </a:cubicBezTo>
                  <a:cubicBezTo>
                    <a:pt x="850" y="1058"/>
                    <a:pt x="1090" y="818"/>
                    <a:pt x="1090" y="513"/>
                  </a:cubicBezTo>
                  <a:cubicBezTo>
                    <a:pt x="1090" y="273"/>
                    <a:pt x="938" y="77"/>
                    <a:pt x="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9"/>
            <p:cNvSpPr/>
            <p:nvPr/>
          </p:nvSpPr>
          <p:spPr>
            <a:xfrm>
              <a:off x="1531130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9"/>
            <p:cNvSpPr/>
            <p:nvPr/>
          </p:nvSpPr>
          <p:spPr>
            <a:xfrm>
              <a:off x="1607439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9"/>
            <p:cNvSpPr/>
            <p:nvPr/>
          </p:nvSpPr>
          <p:spPr>
            <a:xfrm>
              <a:off x="1607439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9"/>
            <p:cNvSpPr/>
            <p:nvPr/>
          </p:nvSpPr>
          <p:spPr>
            <a:xfrm>
              <a:off x="1607439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9"/>
            <p:cNvSpPr/>
            <p:nvPr/>
          </p:nvSpPr>
          <p:spPr>
            <a:xfrm>
              <a:off x="1531130" y="95002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9"/>
            <p:cNvSpPr/>
            <p:nvPr/>
          </p:nvSpPr>
          <p:spPr>
            <a:xfrm>
              <a:off x="1531130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9"/>
            <p:cNvSpPr/>
            <p:nvPr/>
          </p:nvSpPr>
          <p:spPr>
            <a:xfrm>
              <a:off x="1531130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9"/>
            <p:cNvSpPr/>
            <p:nvPr/>
          </p:nvSpPr>
          <p:spPr>
            <a:xfrm>
              <a:off x="1531130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9"/>
            <p:cNvSpPr/>
            <p:nvPr/>
          </p:nvSpPr>
          <p:spPr>
            <a:xfrm>
              <a:off x="1531130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9"/>
            <p:cNvSpPr/>
            <p:nvPr/>
          </p:nvSpPr>
          <p:spPr>
            <a:xfrm>
              <a:off x="1301873" y="124563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9"/>
            <p:cNvSpPr/>
            <p:nvPr/>
          </p:nvSpPr>
          <p:spPr>
            <a:xfrm>
              <a:off x="1454857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9"/>
            <p:cNvSpPr/>
            <p:nvPr/>
          </p:nvSpPr>
          <p:spPr>
            <a:xfrm>
              <a:off x="1454857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9"/>
            <p:cNvSpPr/>
            <p:nvPr/>
          </p:nvSpPr>
          <p:spPr>
            <a:xfrm>
              <a:off x="1454857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9"/>
            <p:cNvSpPr/>
            <p:nvPr/>
          </p:nvSpPr>
          <p:spPr>
            <a:xfrm>
              <a:off x="1454857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9"/>
            <p:cNvSpPr/>
            <p:nvPr/>
          </p:nvSpPr>
          <p:spPr>
            <a:xfrm>
              <a:off x="1454857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9"/>
            <p:cNvSpPr/>
            <p:nvPr/>
          </p:nvSpPr>
          <p:spPr>
            <a:xfrm>
              <a:off x="1454857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9"/>
            <p:cNvSpPr/>
            <p:nvPr/>
          </p:nvSpPr>
          <p:spPr>
            <a:xfrm>
              <a:off x="1309019" y="1031875"/>
              <a:ext cx="33033" cy="31830"/>
            </a:xfrm>
            <a:custGeom>
              <a:avLst/>
              <a:gdLst/>
              <a:ahLst/>
              <a:cxnLst/>
              <a:rect l="l" t="t" r="r" b="b"/>
              <a:pathLst>
                <a:path w="906" h="873" extrusionOk="0">
                  <a:moveTo>
                    <a:pt x="796" y="1"/>
                  </a:moveTo>
                  <a:cubicBezTo>
                    <a:pt x="502" y="251"/>
                    <a:pt x="241" y="491"/>
                    <a:pt x="1" y="742"/>
                  </a:cubicBezTo>
                  <a:cubicBezTo>
                    <a:pt x="99" y="818"/>
                    <a:pt x="219" y="873"/>
                    <a:pt x="360" y="873"/>
                  </a:cubicBezTo>
                  <a:cubicBezTo>
                    <a:pt x="655" y="873"/>
                    <a:pt x="905" y="633"/>
                    <a:pt x="905" y="328"/>
                  </a:cubicBezTo>
                  <a:cubicBezTo>
                    <a:pt x="905" y="208"/>
                    <a:pt x="862" y="88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9"/>
            <p:cNvSpPr/>
            <p:nvPr/>
          </p:nvSpPr>
          <p:spPr>
            <a:xfrm>
              <a:off x="1454857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9"/>
            <p:cNvSpPr/>
            <p:nvPr/>
          </p:nvSpPr>
          <p:spPr>
            <a:xfrm>
              <a:off x="1454857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9"/>
            <p:cNvSpPr/>
            <p:nvPr/>
          </p:nvSpPr>
          <p:spPr>
            <a:xfrm>
              <a:off x="1378183" y="1615187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9"/>
            <p:cNvSpPr/>
            <p:nvPr/>
          </p:nvSpPr>
          <p:spPr>
            <a:xfrm>
              <a:off x="1454857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9"/>
            <p:cNvSpPr/>
            <p:nvPr/>
          </p:nvSpPr>
          <p:spPr>
            <a:xfrm>
              <a:off x="1454857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9"/>
            <p:cNvSpPr/>
            <p:nvPr/>
          </p:nvSpPr>
          <p:spPr>
            <a:xfrm>
              <a:off x="1397251" y="979446"/>
              <a:ext cx="18303" cy="10355"/>
            </a:xfrm>
            <a:custGeom>
              <a:avLst/>
              <a:gdLst/>
              <a:ahLst/>
              <a:cxnLst/>
              <a:rect l="l" t="t" r="r" b="b"/>
              <a:pathLst>
                <a:path w="502" h="284" extrusionOk="0">
                  <a:moveTo>
                    <a:pt x="501" y="0"/>
                  </a:moveTo>
                  <a:lnTo>
                    <a:pt x="501" y="0"/>
                  </a:lnTo>
                  <a:cubicBezTo>
                    <a:pt x="338" y="98"/>
                    <a:pt x="164" y="185"/>
                    <a:pt x="0" y="284"/>
                  </a:cubicBezTo>
                  <a:lnTo>
                    <a:pt x="33" y="284"/>
                  </a:lnTo>
                  <a:cubicBezTo>
                    <a:pt x="229" y="284"/>
                    <a:pt x="414" y="175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9"/>
            <p:cNvSpPr/>
            <p:nvPr/>
          </p:nvSpPr>
          <p:spPr>
            <a:xfrm>
              <a:off x="1378183" y="109783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9"/>
            <p:cNvSpPr/>
            <p:nvPr/>
          </p:nvSpPr>
          <p:spPr>
            <a:xfrm>
              <a:off x="1378183" y="1023927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9"/>
            <p:cNvSpPr/>
            <p:nvPr/>
          </p:nvSpPr>
          <p:spPr>
            <a:xfrm>
              <a:off x="1378183" y="1171733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9"/>
            <p:cNvSpPr/>
            <p:nvPr/>
          </p:nvSpPr>
          <p:spPr>
            <a:xfrm>
              <a:off x="1301873" y="1615187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9"/>
            <p:cNvSpPr/>
            <p:nvPr/>
          </p:nvSpPr>
          <p:spPr>
            <a:xfrm>
              <a:off x="1301873" y="1541284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9"/>
            <p:cNvSpPr/>
            <p:nvPr/>
          </p:nvSpPr>
          <p:spPr>
            <a:xfrm>
              <a:off x="1378183" y="124563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9"/>
            <p:cNvSpPr/>
            <p:nvPr/>
          </p:nvSpPr>
          <p:spPr>
            <a:xfrm>
              <a:off x="1378183" y="1467381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9"/>
            <p:cNvSpPr/>
            <p:nvPr/>
          </p:nvSpPr>
          <p:spPr>
            <a:xfrm>
              <a:off x="1378183" y="1541284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9"/>
            <p:cNvSpPr/>
            <p:nvPr/>
          </p:nvSpPr>
          <p:spPr>
            <a:xfrm>
              <a:off x="1378183" y="1393478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9"/>
            <p:cNvSpPr/>
            <p:nvPr/>
          </p:nvSpPr>
          <p:spPr>
            <a:xfrm>
              <a:off x="1378183" y="168909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9"/>
            <p:cNvSpPr/>
            <p:nvPr/>
          </p:nvSpPr>
          <p:spPr>
            <a:xfrm>
              <a:off x="1378183" y="1319539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9"/>
            <p:cNvSpPr/>
            <p:nvPr/>
          </p:nvSpPr>
          <p:spPr>
            <a:xfrm>
              <a:off x="1607439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9"/>
            <p:cNvSpPr/>
            <p:nvPr/>
          </p:nvSpPr>
          <p:spPr>
            <a:xfrm>
              <a:off x="1760021" y="109783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9"/>
            <p:cNvSpPr/>
            <p:nvPr/>
          </p:nvSpPr>
          <p:spPr>
            <a:xfrm>
              <a:off x="1760021" y="1171733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9"/>
            <p:cNvSpPr/>
            <p:nvPr/>
          </p:nvSpPr>
          <p:spPr>
            <a:xfrm>
              <a:off x="1760021" y="1319539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9"/>
            <p:cNvSpPr/>
            <p:nvPr/>
          </p:nvSpPr>
          <p:spPr>
            <a:xfrm>
              <a:off x="1760021" y="124563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9"/>
            <p:cNvSpPr/>
            <p:nvPr/>
          </p:nvSpPr>
          <p:spPr>
            <a:xfrm>
              <a:off x="1760021" y="1023927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9"/>
            <p:cNvSpPr/>
            <p:nvPr/>
          </p:nvSpPr>
          <p:spPr>
            <a:xfrm>
              <a:off x="1760021" y="950024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9"/>
            <p:cNvSpPr/>
            <p:nvPr/>
          </p:nvSpPr>
          <p:spPr>
            <a:xfrm>
              <a:off x="1760021" y="1541284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9"/>
            <p:cNvSpPr/>
            <p:nvPr/>
          </p:nvSpPr>
          <p:spPr>
            <a:xfrm>
              <a:off x="1760021" y="1393478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9"/>
            <p:cNvSpPr/>
            <p:nvPr/>
          </p:nvSpPr>
          <p:spPr>
            <a:xfrm>
              <a:off x="1760021" y="1615187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9"/>
            <p:cNvSpPr/>
            <p:nvPr/>
          </p:nvSpPr>
          <p:spPr>
            <a:xfrm>
              <a:off x="1760021" y="168909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9"/>
            <p:cNvSpPr/>
            <p:nvPr/>
          </p:nvSpPr>
          <p:spPr>
            <a:xfrm>
              <a:off x="1760021" y="1467381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9"/>
            <p:cNvSpPr/>
            <p:nvPr/>
          </p:nvSpPr>
          <p:spPr>
            <a:xfrm>
              <a:off x="1683712" y="95002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9"/>
            <p:cNvSpPr/>
            <p:nvPr/>
          </p:nvSpPr>
          <p:spPr>
            <a:xfrm>
              <a:off x="1836695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5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1"/>
                    <a:pt x="851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9"/>
            <p:cNvSpPr/>
            <p:nvPr/>
          </p:nvSpPr>
          <p:spPr>
            <a:xfrm>
              <a:off x="1683712" y="102392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9"/>
            <p:cNvSpPr/>
            <p:nvPr/>
          </p:nvSpPr>
          <p:spPr>
            <a:xfrm>
              <a:off x="1683712" y="109783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9"/>
            <p:cNvSpPr/>
            <p:nvPr/>
          </p:nvSpPr>
          <p:spPr>
            <a:xfrm>
              <a:off x="1683712" y="117173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9"/>
            <p:cNvSpPr/>
            <p:nvPr/>
          </p:nvSpPr>
          <p:spPr>
            <a:xfrm>
              <a:off x="1683712" y="1689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9"/>
            <p:cNvSpPr/>
            <p:nvPr/>
          </p:nvSpPr>
          <p:spPr>
            <a:xfrm>
              <a:off x="1912968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9"/>
            <p:cNvSpPr/>
            <p:nvPr/>
          </p:nvSpPr>
          <p:spPr>
            <a:xfrm>
              <a:off x="1683712" y="1467381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9"/>
            <p:cNvSpPr/>
            <p:nvPr/>
          </p:nvSpPr>
          <p:spPr>
            <a:xfrm>
              <a:off x="1683712" y="1541284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9"/>
            <p:cNvSpPr/>
            <p:nvPr/>
          </p:nvSpPr>
          <p:spPr>
            <a:xfrm>
              <a:off x="1683712" y="1615187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9"/>
            <p:cNvSpPr/>
            <p:nvPr/>
          </p:nvSpPr>
          <p:spPr>
            <a:xfrm>
              <a:off x="1683712" y="124563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9"/>
            <p:cNvSpPr/>
            <p:nvPr/>
          </p:nvSpPr>
          <p:spPr>
            <a:xfrm>
              <a:off x="1683712" y="1393478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9"/>
            <p:cNvSpPr/>
            <p:nvPr/>
          </p:nvSpPr>
          <p:spPr>
            <a:xfrm>
              <a:off x="1683712" y="1319539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9"/>
            <p:cNvSpPr/>
            <p:nvPr/>
          </p:nvSpPr>
          <p:spPr>
            <a:xfrm>
              <a:off x="1912968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9"/>
            <p:cNvSpPr/>
            <p:nvPr/>
          </p:nvSpPr>
          <p:spPr>
            <a:xfrm>
              <a:off x="1912968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9"/>
            <p:cNvSpPr/>
            <p:nvPr/>
          </p:nvSpPr>
          <p:spPr>
            <a:xfrm>
              <a:off x="1912968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9"/>
            <p:cNvSpPr/>
            <p:nvPr/>
          </p:nvSpPr>
          <p:spPr>
            <a:xfrm>
              <a:off x="1607439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9"/>
            <p:cNvSpPr/>
            <p:nvPr/>
          </p:nvSpPr>
          <p:spPr>
            <a:xfrm>
              <a:off x="1912968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9"/>
            <p:cNvSpPr/>
            <p:nvPr/>
          </p:nvSpPr>
          <p:spPr>
            <a:xfrm>
              <a:off x="1912968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9"/>
            <p:cNvSpPr/>
            <p:nvPr/>
          </p:nvSpPr>
          <p:spPr>
            <a:xfrm>
              <a:off x="1912968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9"/>
            <p:cNvSpPr/>
            <p:nvPr/>
          </p:nvSpPr>
          <p:spPr>
            <a:xfrm>
              <a:off x="1607439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9"/>
            <p:cNvSpPr/>
            <p:nvPr/>
          </p:nvSpPr>
          <p:spPr>
            <a:xfrm>
              <a:off x="1607439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9"/>
            <p:cNvSpPr/>
            <p:nvPr/>
          </p:nvSpPr>
          <p:spPr>
            <a:xfrm>
              <a:off x="1607439" y="95002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9"/>
            <p:cNvSpPr/>
            <p:nvPr/>
          </p:nvSpPr>
          <p:spPr>
            <a:xfrm>
              <a:off x="1912968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9"/>
            <p:cNvSpPr/>
            <p:nvPr/>
          </p:nvSpPr>
          <p:spPr>
            <a:xfrm>
              <a:off x="1607439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9"/>
            <p:cNvSpPr/>
            <p:nvPr/>
          </p:nvSpPr>
          <p:spPr>
            <a:xfrm>
              <a:off x="1912968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9"/>
            <p:cNvSpPr/>
            <p:nvPr/>
          </p:nvSpPr>
          <p:spPr>
            <a:xfrm>
              <a:off x="1836695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9"/>
            <p:cNvSpPr/>
            <p:nvPr/>
          </p:nvSpPr>
          <p:spPr>
            <a:xfrm>
              <a:off x="1836695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9"/>
            <p:cNvSpPr/>
            <p:nvPr/>
          </p:nvSpPr>
          <p:spPr>
            <a:xfrm>
              <a:off x="1836695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5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1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9"/>
            <p:cNvSpPr/>
            <p:nvPr/>
          </p:nvSpPr>
          <p:spPr>
            <a:xfrm>
              <a:off x="1836695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5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1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9"/>
            <p:cNvSpPr/>
            <p:nvPr/>
          </p:nvSpPr>
          <p:spPr>
            <a:xfrm>
              <a:off x="1836695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5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1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9"/>
            <p:cNvSpPr/>
            <p:nvPr/>
          </p:nvSpPr>
          <p:spPr>
            <a:xfrm>
              <a:off x="1912968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9"/>
            <p:cNvSpPr/>
            <p:nvPr/>
          </p:nvSpPr>
          <p:spPr>
            <a:xfrm>
              <a:off x="1836695" y="957571"/>
              <a:ext cx="39778" cy="32231"/>
            </a:xfrm>
            <a:custGeom>
              <a:avLst/>
              <a:gdLst/>
              <a:ahLst/>
              <a:cxnLst/>
              <a:rect l="l" t="t" r="r" b="b"/>
              <a:pathLst>
                <a:path w="1091" h="884" extrusionOk="0">
                  <a:moveTo>
                    <a:pt x="120" y="1"/>
                  </a:moveTo>
                  <a:cubicBezTo>
                    <a:pt x="44" y="88"/>
                    <a:pt x="1" y="208"/>
                    <a:pt x="1" y="339"/>
                  </a:cubicBezTo>
                  <a:cubicBezTo>
                    <a:pt x="1" y="644"/>
                    <a:pt x="240" y="884"/>
                    <a:pt x="545" y="884"/>
                  </a:cubicBezTo>
                  <a:cubicBezTo>
                    <a:pt x="851" y="884"/>
                    <a:pt x="1090" y="644"/>
                    <a:pt x="1090" y="339"/>
                  </a:cubicBezTo>
                  <a:cubicBezTo>
                    <a:pt x="1090" y="328"/>
                    <a:pt x="1090" y="317"/>
                    <a:pt x="1090" y="317"/>
                  </a:cubicBezTo>
                  <a:cubicBezTo>
                    <a:pt x="774" y="197"/>
                    <a:pt x="447" y="99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9"/>
            <p:cNvSpPr/>
            <p:nvPr/>
          </p:nvSpPr>
          <p:spPr>
            <a:xfrm>
              <a:off x="1836695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5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1"/>
                    <a:pt x="851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9"/>
            <p:cNvSpPr/>
            <p:nvPr/>
          </p:nvSpPr>
          <p:spPr>
            <a:xfrm>
              <a:off x="1836695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9"/>
            <p:cNvSpPr/>
            <p:nvPr/>
          </p:nvSpPr>
          <p:spPr>
            <a:xfrm>
              <a:off x="1836695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9"/>
            <p:cNvSpPr/>
            <p:nvPr/>
          </p:nvSpPr>
          <p:spPr>
            <a:xfrm>
              <a:off x="1836695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9"/>
            <p:cNvSpPr/>
            <p:nvPr/>
          </p:nvSpPr>
          <p:spPr>
            <a:xfrm>
              <a:off x="1555448" y="786722"/>
              <a:ext cx="232432" cy="321614"/>
            </a:xfrm>
            <a:custGeom>
              <a:avLst/>
              <a:gdLst/>
              <a:ahLst/>
              <a:cxnLst/>
              <a:rect l="l" t="t" r="r" b="b"/>
              <a:pathLst>
                <a:path w="6375" h="8821" extrusionOk="0">
                  <a:moveTo>
                    <a:pt x="1383" y="1"/>
                  </a:moveTo>
                  <a:cubicBezTo>
                    <a:pt x="1383" y="1"/>
                    <a:pt x="1383" y="3978"/>
                    <a:pt x="674" y="4850"/>
                  </a:cubicBezTo>
                  <a:cubicBezTo>
                    <a:pt x="0" y="5690"/>
                    <a:pt x="362" y="8820"/>
                    <a:pt x="2766" y="8820"/>
                  </a:cubicBezTo>
                  <a:cubicBezTo>
                    <a:pt x="2888" y="8820"/>
                    <a:pt x="3015" y="8812"/>
                    <a:pt x="3148" y="8795"/>
                  </a:cubicBezTo>
                  <a:cubicBezTo>
                    <a:pt x="5905" y="8447"/>
                    <a:pt x="6374" y="5962"/>
                    <a:pt x="5895" y="5254"/>
                  </a:cubicBezTo>
                  <a:cubicBezTo>
                    <a:pt x="5426" y="4545"/>
                    <a:pt x="5023" y="4382"/>
                    <a:pt x="4892" y="3368"/>
                  </a:cubicBezTo>
                  <a:cubicBezTo>
                    <a:pt x="4750" y="2355"/>
                    <a:pt x="4750" y="306"/>
                    <a:pt x="4750" y="306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9"/>
            <p:cNvSpPr/>
            <p:nvPr/>
          </p:nvSpPr>
          <p:spPr>
            <a:xfrm>
              <a:off x="1600293" y="786722"/>
              <a:ext cx="133517" cy="133808"/>
            </a:xfrm>
            <a:custGeom>
              <a:avLst/>
              <a:gdLst/>
              <a:ahLst/>
              <a:cxnLst/>
              <a:rect l="l" t="t" r="r" b="b"/>
              <a:pathLst>
                <a:path w="3662" h="3670" extrusionOk="0">
                  <a:moveTo>
                    <a:pt x="153" y="1"/>
                  </a:moveTo>
                  <a:cubicBezTo>
                    <a:pt x="153" y="1"/>
                    <a:pt x="153" y="1450"/>
                    <a:pt x="0" y="2791"/>
                  </a:cubicBezTo>
                  <a:cubicBezTo>
                    <a:pt x="669" y="3330"/>
                    <a:pt x="1546" y="3670"/>
                    <a:pt x="2397" y="3670"/>
                  </a:cubicBezTo>
                  <a:cubicBezTo>
                    <a:pt x="2837" y="3670"/>
                    <a:pt x="3269" y="3579"/>
                    <a:pt x="3662" y="3379"/>
                  </a:cubicBezTo>
                  <a:cubicBezTo>
                    <a:pt x="3662" y="3379"/>
                    <a:pt x="3662" y="3368"/>
                    <a:pt x="3662" y="3368"/>
                  </a:cubicBezTo>
                  <a:cubicBezTo>
                    <a:pt x="3520" y="2355"/>
                    <a:pt x="3520" y="306"/>
                    <a:pt x="3520" y="30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9"/>
            <p:cNvSpPr/>
            <p:nvPr/>
          </p:nvSpPr>
          <p:spPr>
            <a:xfrm>
              <a:off x="1545458" y="524872"/>
              <a:ext cx="267033" cy="357308"/>
            </a:xfrm>
            <a:custGeom>
              <a:avLst/>
              <a:gdLst/>
              <a:ahLst/>
              <a:cxnLst/>
              <a:rect l="l" t="t" r="r" b="b"/>
              <a:pathLst>
                <a:path w="7324" h="9800" extrusionOk="0">
                  <a:moveTo>
                    <a:pt x="1679" y="1"/>
                  </a:moveTo>
                  <a:cubicBezTo>
                    <a:pt x="1624" y="1352"/>
                    <a:pt x="872" y="2551"/>
                    <a:pt x="0" y="3663"/>
                  </a:cubicBezTo>
                  <a:cubicBezTo>
                    <a:pt x="523" y="5483"/>
                    <a:pt x="567" y="8044"/>
                    <a:pt x="1253" y="8697"/>
                  </a:cubicBezTo>
                  <a:cubicBezTo>
                    <a:pt x="1950" y="9365"/>
                    <a:pt x="2938" y="9799"/>
                    <a:pt x="3893" y="9799"/>
                  </a:cubicBezTo>
                  <a:cubicBezTo>
                    <a:pt x="4793" y="9799"/>
                    <a:pt x="5663" y="9415"/>
                    <a:pt x="6234" y="8480"/>
                  </a:cubicBezTo>
                  <a:cubicBezTo>
                    <a:pt x="6713" y="7706"/>
                    <a:pt x="6910" y="5297"/>
                    <a:pt x="7324" y="3695"/>
                  </a:cubicBezTo>
                  <a:cubicBezTo>
                    <a:pt x="6997" y="3270"/>
                    <a:pt x="6724" y="2856"/>
                    <a:pt x="6724" y="2856"/>
                  </a:cubicBezTo>
                  <a:cubicBezTo>
                    <a:pt x="6693" y="2857"/>
                    <a:pt x="6661" y="2857"/>
                    <a:pt x="6630" y="2857"/>
                  </a:cubicBezTo>
                  <a:cubicBezTo>
                    <a:pt x="3821" y="2857"/>
                    <a:pt x="1679" y="1"/>
                    <a:pt x="1679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9"/>
            <p:cNvSpPr/>
            <p:nvPr/>
          </p:nvSpPr>
          <p:spPr>
            <a:xfrm>
              <a:off x="1584397" y="685402"/>
              <a:ext cx="63586" cy="18704"/>
            </a:xfrm>
            <a:custGeom>
              <a:avLst/>
              <a:gdLst/>
              <a:ahLst/>
              <a:cxnLst/>
              <a:rect l="l" t="t" r="r" b="b"/>
              <a:pathLst>
                <a:path w="1744" h="513" extrusionOk="0">
                  <a:moveTo>
                    <a:pt x="229" y="1"/>
                  </a:moveTo>
                  <a:cubicBezTo>
                    <a:pt x="229" y="1"/>
                    <a:pt x="0" y="110"/>
                    <a:pt x="33" y="186"/>
                  </a:cubicBezTo>
                  <a:cubicBezTo>
                    <a:pt x="66" y="262"/>
                    <a:pt x="284" y="513"/>
                    <a:pt x="1068" y="513"/>
                  </a:cubicBezTo>
                  <a:cubicBezTo>
                    <a:pt x="1504" y="513"/>
                    <a:pt x="1744" y="99"/>
                    <a:pt x="1744" y="99"/>
                  </a:cubicBezTo>
                  <a:lnTo>
                    <a:pt x="1744" y="99"/>
                  </a:lnTo>
                  <a:cubicBezTo>
                    <a:pt x="1744" y="99"/>
                    <a:pt x="1613" y="273"/>
                    <a:pt x="1090" y="349"/>
                  </a:cubicBezTo>
                  <a:cubicBezTo>
                    <a:pt x="1046" y="356"/>
                    <a:pt x="1003" y="359"/>
                    <a:pt x="962" y="359"/>
                  </a:cubicBezTo>
                  <a:cubicBezTo>
                    <a:pt x="504" y="359"/>
                    <a:pt x="229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9"/>
            <p:cNvSpPr/>
            <p:nvPr/>
          </p:nvSpPr>
          <p:spPr>
            <a:xfrm>
              <a:off x="1562521" y="615582"/>
              <a:ext cx="94832" cy="39122"/>
            </a:xfrm>
            <a:custGeom>
              <a:avLst/>
              <a:gdLst/>
              <a:ahLst/>
              <a:cxnLst/>
              <a:rect l="l" t="t" r="r" b="b"/>
              <a:pathLst>
                <a:path w="2601" h="1073" extrusionOk="0">
                  <a:moveTo>
                    <a:pt x="1317" y="0"/>
                  </a:moveTo>
                  <a:cubicBezTo>
                    <a:pt x="1272" y="0"/>
                    <a:pt x="1225" y="3"/>
                    <a:pt x="1178" y="8"/>
                  </a:cubicBezTo>
                  <a:cubicBezTo>
                    <a:pt x="273" y="117"/>
                    <a:pt x="1" y="1000"/>
                    <a:pt x="1" y="1000"/>
                  </a:cubicBezTo>
                  <a:cubicBezTo>
                    <a:pt x="1" y="1000"/>
                    <a:pt x="579" y="300"/>
                    <a:pt x="1139" y="300"/>
                  </a:cubicBezTo>
                  <a:cubicBezTo>
                    <a:pt x="1159" y="300"/>
                    <a:pt x="1179" y="301"/>
                    <a:pt x="1200" y="303"/>
                  </a:cubicBezTo>
                  <a:cubicBezTo>
                    <a:pt x="1777" y="346"/>
                    <a:pt x="2235" y="1055"/>
                    <a:pt x="2235" y="1055"/>
                  </a:cubicBezTo>
                  <a:cubicBezTo>
                    <a:pt x="2235" y="1055"/>
                    <a:pt x="2291" y="1072"/>
                    <a:pt x="2356" y="1072"/>
                  </a:cubicBezTo>
                  <a:cubicBezTo>
                    <a:pt x="2415" y="1072"/>
                    <a:pt x="2482" y="1057"/>
                    <a:pt x="2518" y="1000"/>
                  </a:cubicBezTo>
                  <a:cubicBezTo>
                    <a:pt x="2601" y="887"/>
                    <a:pt x="2136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9"/>
            <p:cNvSpPr/>
            <p:nvPr/>
          </p:nvSpPr>
          <p:spPr>
            <a:xfrm>
              <a:off x="1720280" y="685402"/>
              <a:ext cx="63623" cy="18704"/>
            </a:xfrm>
            <a:custGeom>
              <a:avLst/>
              <a:gdLst/>
              <a:ahLst/>
              <a:cxnLst/>
              <a:rect l="l" t="t" r="r" b="b"/>
              <a:pathLst>
                <a:path w="1745" h="513" extrusionOk="0">
                  <a:moveTo>
                    <a:pt x="1515" y="1"/>
                  </a:moveTo>
                  <a:cubicBezTo>
                    <a:pt x="1515" y="1"/>
                    <a:pt x="1240" y="359"/>
                    <a:pt x="782" y="359"/>
                  </a:cubicBezTo>
                  <a:cubicBezTo>
                    <a:pt x="741" y="359"/>
                    <a:pt x="698" y="356"/>
                    <a:pt x="654" y="349"/>
                  </a:cubicBezTo>
                  <a:cubicBezTo>
                    <a:pt x="131" y="273"/>
                    <a:pt x="0" y="99"/>
                    <a:pt x="0" y="99"/>
                  </a:cubicBezTo>
                  <a:lnTo>
                    <a:pt x="0" y="99"/>
                  </a:lnTo>
                  <a:cubicBezTo>
                    <a:pt x="0" y="99"/>
                    <a:pt x="240" y="513"/>
                    <a:pt x="676" y="513"/>
                  </a:cubicBezTo>
                  <a:cubicBezTo>
                    <a:pt x="1461" y="513"/>
                    <a:pt x="1679" y="262"/>
                    <a:pt x="1711" y="186"/>
                  </a:cubicBezTo>
                  <a:cubicBezTo>
                    <a:pt x="1744" y="110"/>
                    <a:pt x="1515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9"/>
            <p:cNvSpPr/>
            <p:nvPr/>
          </p:nvSpPr>
          <p:spPr>
            <a:xfrm>
              <a:off x="1706900" y="615582"/>
              <a:ext cx="94869" cy="39122"/>
            </a:xfrm>
            <a:custGeom>
              <a:avLst/>
              <a:gdLst/>
              <a:ahLst/>
              <a:cxnLst/>
              <a:rect l="l" t="t" r="r" b="b"/>
              <a:pathLst>
                <a:path w="2602" h="1073" extrusionOk="0">
                  <a:moveTo>
                    <a:pt x="1285" y="0"/>
                  </a:moveTo>
                  <a:cubicBezTo>
                    <a:pt x="467" y="0"/>
                    <a:pt x="1" y="887"/>
                    <a:pt x="73" y="1000"/>
                  </a:cubicBezTo>
                  <a:cubicBezTo>
                    <a:pt x="115" y="1057"/>
                    <a:pt x="184" y="1072"/>
                    <a:pt x="245" y="1072"/>
                  </a:cubicBezTo>
                  <a:cubicBezTo>
                    <a:pt x="311" y="1072"/>
                    <a:pt x="367" y="1055"/>
                    <a:pt x="367" y="1055"/>
                  </a:cubicBezTo>
                  <a:cubicBezTo>
                    <a:pt x="367" y="1055"/>
                    <a:pt x="825" y="346"/>
                    <a:pt x="1403" y="303"/>
                  </a:cubicBezTo>
                  <a:cubicBezTo>
                    <a:pt x="1423" y="301"/>
                    <a:pt x="1443" y="300"/>
                    <a:pt x="1463" y="300"/>
                  </a:cubicBezTo>
                  <a:cubicBezTo>
                    <a:pt x="2023" y="300"/>
                    <a:pt x="2602" y="1000"/>
                    <a:pt x="2602" y="1000"/>
                  </a:cubicBezTo>
                  <a:cubicBezTo>
                    <a:pt x="2602" y="1000"/>
                    <a:pt x="2329" y="117"/>
                    <a:pt x="1425" y="8"/>
                  </a:cubicBezTo>
                  <a:cubicBezTo>
                    <a:pt x="1377" y="3"/>
                    <a:pt x="1331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9"/>
            <p:cNvSpPr/>
            <p:nvPr/>
          </p:nvSpPr>
          <p:spPr>
            <a:xfrm>
              <a:off x="1667815" y="683433"/>
              <a:ext cx="38976" cy="91697"/>
            </a:xfrm>
            <a:custGeom>
              <a:avLst/>
              <a:gdLst/>
              <a:ahLst/>
              <a:cxnLst/>
              <a:rect l="l" t="t" r="r" b="b"/>
              <a:pathLst>
                <a:path w="1069" h="2515" extrusionOk="0">
                  <a:moveTo>
                    <a:pt x="1" y="2452"/>
                  </a:moveTo>
                  <a:cubicBezTo>
                    <a:pt x="1" y="2452"/>
                    <a:pt x="2" y="2452"/>
                    <a:pt x="3" y="2453"/>
                  </a:cubicBezTo>
                  <a:lnTo>
                    <a:pt x="3" y="2453"/>
                  </a:lnTo>
                  <a:cubicBezTo>
                    <a:pt x="3" y="2453"/>
                    <a:pt x="2" y="2452"/>
                    <a:pt x="1" y="2452"/>
                  </a:cubicBezTo>
                  <a:close/>
                  <a:moveTo>
                    <a:pt x="3" y="2453"/>
                  </a:moveTo>
                  <a:cubicBezTo>
                    <a:pt x="4" y="2453"/>
                    <a:pt x="4" y="2453"/>
                    <a:pt x="5" y="2453"/>
                  </a:cubicBezTo>
                  <a:lnTo>
                    <a:pt x="5" y="2453"/>
                  </a:lnTo>
                  <a:cubicBezTo>
                    <a:pt x="4" y="2453"/>
                    <a:pt x="4" y="2453"/>
                    <a:pt x="3" y="2453"/>
                  </a:cubicBezTo>
                  <a:close/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371" y="1155"/>
                    <a:pt x="513" y="1493"/>
                  </a:cubicBezTo>
                  <a:cubicBezTo>
                    <a:pt x="666" y="1831"/>
                    <a:pt x="709" y="1896"/>
                    <a:pt x="720" y="2114"/>
                  </a:cubicBezTo>
                  <a:cubicBezTo>
                    <a:pt x="720" y="2297"/>
                    <a:pt x="421" y="2473"/>
                    <a:pt x="150" y="2473"/>
                  </a:cubicBezTo>
                  <a:cubicBezTo>
                    <a:pt x="100" y="2473"/>
                    <a:pt x="51" y="2467"/>
                    <a:pt x="5" y="2453"/>
                  </a:cubicBezTo>
                  <a:lnTo>
                    <a:pt x="5" y="2453"/>
                  </a:lnTo>
                  <a:cubicBezTo>
                    <a:pt x="34" y="2462"/>
                    <a:pt x="225" y="2514"/>
                    <a:pt x="426" y="2514"/>
                  </a:cubicBezTo>
                  <a:cubicBezTo>
                    <a:pt x="595" y="2514"/>
                    <a:pt x="771" y="2477"/>
                    <a:pt x="862" y="2343"/>
                  </a:cubicBezTo>
                  <a:cubicBezTo>
                    <a:pt x="1069" y="2049"/>
                    <a:pt x="687" y="1482"/>
                    <a:pt x="611" y="1286"/>
                  </a:cubicBezTo>
                  <a:cubicBezTo>
                    <a:pt x="546" y="1079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9"/>
            <p:cNvSpPr/>
            <p:nvPr/>
          </p:nvSpPr>
          <p:spPr>
            <a:xfrm>
              <a:off x="1587167" y="716392"/>
              <a:ext cx="61617" cy="25887"/>
            </a:xfrm>
            <a:custGeom>
              <a:avLst/>
              <a:gdLst/>
              <a:ahLst/>
              <a:cxnLst/>
              <a:rect l="l" t="t" r="r" b="b"/>
              <a:pathLst>
                <a:path w="1690" h="710" extrusionOk="0">
                  <a:moveTo>
                    <a:pt x="851" y="1"/>
                  </a:moveTo>
                  <a:cubicBezTo>
                    <a:pt x="382" y="1"/>
                    <a:pt x="0" y="164"/>
                    <a:pt x="0" y="349"/>
                  </a:cubicBezTo>
                  <a:cubicBezTo>
                    <a:pt x="0" y="546"/>
                    <a:pt x="382" y="709"/>
                    <a:pt x="851" y="709"/>
                  </a:cubicBezTo>
                  <a:cubicBezTo>
                    <a:pt x="1319" y="709"/>
                    <a:pt x="1690" y="546"/>
                    <a:pt x="1690" y="349"/>
                  </a:cubicBezTo>
                  <a:cubicBezTo>
                    <a:pt x="1690" y="164"/>
                    <a:pt x="1319" y="1"/>
                    <a:pt x="8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9"/>
            <p:cNvSpPr/>
            <p:nvPr/>
          </p:nvSpPr>
          <p:spPr>
            <a:xfrm>
              <a:off x="1722650" y="716392"/>
              <a:ext cx="61253" cy="25887"/>
            </a:xfrm>
            <a:custGeom>
              <a:avLst/>
              <a:gdLst/>
              <a:ahLst/>
              <a:cxnLst/>
              <a:rect l="l" t="t" r="r" b="b"/>
              <a:pathLst>
                <a:path w="1680" h="710" extrusionOk="0">
                  <a:moveTo>
                    <a:pt x="840" y="1"/>
                  </a:moveTo>
                  <a:cubicBezTo>
                    <a:pt x="371" y="1"/>
                    <a:pt x="1" y="164"/>
                    <a:pt x="1" y="349"/>
                  </a:cubicBezTo>
                  <a:cubicBezTo>
                    <a:pt x="1" y="546"/>
                    <a:pt x="371" y="709"/>
                    <a:pt x="840" y="709"/>
                  </a:cubicBezTo>
                  <a:cubicBezTo>
                    <a:pt x="1309" y="709"/>
                    <a:pt x="1679" y="546"/>
                    <a:pt x="1679" y="349"/>
                  </a:cubicBezTo>
                  <a:cubicBezTo>
                    <a:pt x="1679" y="164"/>
                    <a:pt x="1309" y="1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9"/>
            <p:cNvSpPr/>
            <p:nvPr/>
          </p:nvSpPr>
          <p:spPr>
            <a:xfrm>
              <a:off x="1654982" y="797806"/>
              <a:ext cx="56185" cy="15641"/>
            </a:xfrm>
            <a:custGeom>
              <a:avLst/>
              <a:gdLst/>
              <a:ahLst/>
              <a:cxnLst/>
              <a:rect l="l" t="t" r="r" b="b"/>
              <a:pathLst>
                <a:path w="1541" h="429" extrusionOk="0">
                  <a:moveTo>
                    <a:pt x="1506" y="0"/>
                  </a:moveTo>
                  <a:cubicBezTo>
                    <a:pt x="1455" y="0"/>
                    <a:pt x="1315" y="157"/>
                    <a:pt x="898" y="209"/>
                  </a:cubicBezTo>
                  <a:cubicBezTo>
                    <a:pt x="815" y="219"/>
                    <a:pt x="739" y="224"/>
                    <a:pt x="669" y="224"/>
                  </a:cubicBezTo>
                  <a:cubicBezTo>
                    <a:pt x="295" y="224"/>
                    <a:pt x="102" y="100"/>
                    <a:pt x="102" y="100"/>
                  </a:cubicBezTo>
                  <a:cubicBezTo>
                    <a:pt x="85" y="92"/>
                    <a:pt x="73" y="89"/>
                    <a:pt x="66" y="89"/>
                  </a:cubicBezTo>
                  <a:cubicBezTo>
                    <a:pt x="0" y="89"/>
                    <a:pt x="421" y="429"/>
                    <a:pt x="691" y="429"/>
                  </a:cubicBezTo>
                  <a:cubicBezTo>
                    <a:pt x="702" y="429"/>
                    <a:pt x="713" y="428"/>
                    <a:pt x="723" y="427"/>
                  </a:cubicBezTo>
                  <a:cubicBezTo>
                    <a:pt x="1007" y="405"/>
                    <a:pt x="1541" y="143"/>
                    <a:pt x="1530" y="34"/>
                  </a:cubicBezTo>
                  <a:cubicBezTo>
                    <a:pt x="1525" y="10"/>
                    <a:pt x="1518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9"/>
            <p:cNvSpPr/>
            <p:nvPr/>
          </p:nvSpPr>
          <p:spPr>
            <a:xfrm>
              <a:off x="746780" y="436640"/>
              <a:ext cx="417248" cy="534103"/>
            </a:xfrm>
            <a:custGeom>
              <a:avLst/>
              <a:gdLst/>
              <a:ahLst/>
              <a:cxnLst/>
              <a:rect l="l" t="t" r="r" b="b"/>
              <a:pathLst>
                <a:path w="11444" h="14649" extrusionOk="0">
                  <a:moveTo>
                    <a:pt x="5441" y="1"/>
                  </a:moveTo>
                  <a:cubicBezTo>
                    <a:pt x="4627" y="1"/>
                    <a:pt x="3295" y="315"/>
                    <a:pt x="2028" y="2007"/>
                  </a:cubicBezTo>
                  <a:cubicBezTo>
                    <a:pt x="1" y="4688"/>
                    <a:pt x="1799" y="7194"/>
                    <a:pt x="2398" y="7946"/>
                  </a:cubicBezTo>
                  <a:cubicBezTo>
                    <a:pt x="2987" y="8698"/>
                    <a:pt x="4992" y="11368"/>
                    <a:pt x="4992" y="11368"/>
                  </a:cubicBezTo>
                  <a:lnTo>
                    <a:pt x="11444" y="14648"/>
                  </a:lnTo>
                  <a:cubicBezTo>
                    <a:pt x="11444" y="14648"/>
                    <a:pt x="10845" y="5102"/>
                    <a:pt x="10169" y="2900"/>
                  </a:cubicBezTo>
                  <a:cubicBezTo>
                    <a:pt x="9482" y="699"/>
                    <a:pt x="6224" y="110"/>
                    <a:pt x="6224" y="110"/>
                  </a:cubicBezTo>
                  <a:cubicBezTo>
                    <a:pt x="6224" y="110"/>
                    <a:pt x="5923" y="1"/>
                    <a:pt x="5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9"/>
            <p:cNvSpPr/>
            <p:nvPr/>
          </p:nvSpPr>
          <p:spPr>
            <a:xfrm>
              <a:off x="727421" y="430478"/>
              <a:ext cx="176357" cy="169539"/>
            </a:xfrm>
            <a:custGeom>
              <a:avLst/>
              <a:gdLst/>
              <a:ahLst/>
              <a:cxnLst/>
              <a:rect l="l" t="t" r="r" b="b"/>
              <a:pathLst>
                <a:path w="4837" h="4650" extrusionOk="0">
                  <a:moveTo>
                    <a:pt x="2668" y="1"/>
                  </a:moveTo>
                  <a:cubicBezTo>
                    <a:pt x="667" y="1"/>
                    <a:pt x="0" y="1637"/>
                    <a:pt x="325" y="3047"/>
                  </a:cubicBezTo>
                  <a:cubicBezTo>
                    <a:pt x="674" y="4573"/>
                    <a:pt x="2123" y="4650"/>
                    <a:pt x="2123" y="4650"/>
                  </a:cubicBezTo>
                  <a:lnTo>
                    <a:pt x="4281" y="2568"/>
                  </a:lnTo>
                  <a:cubicBezTo>
                    <a:pt x="4281" y="2568"/>
                    <a:pt x="4837" y="236"/>
                    <a:pt x="3137" y="29"/>
                  </a:cubicBezTo>
                  <a:cubicBezTo>
                    <a:pt x="2973" y="10"/>
                    <a:pt x="2817" y="1"/>
                    <a:pt x="2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9"/>
            <p:cNvSpPr/>
            <p:nvPr/>
          </p:nvSpPr>
          <p:spPr>
            <a:xfrm>
              <a:off x="593032" y="956805"/>
              <a:ext cx="700943" cy="915912"/>
            </a:xfrm>
            <a:custGeom>
              <a:avLst/>
              <a:gdLst/>
              <a:ahLst/>
              <a:cxnLst/>
              <a:rect l="l" t="t" r="r" b="b"/>
              <a:pathLst>
                <a:path w="19225" h="25121" extrusionOk="0">
                  <a:moveTo>
                    <a:pt x="9444" y="0"/>
                  </a:moveTo>
                  <a:cubicBezTo>
                    <a:pt x="4654" y="0"/>
                    <a:pt x="1455" y="2799"/>
                    <a:pt x="0" y="4795"/>
                  </a:cubicBezTo>
                  <a:lnTo>
                    <a:pt x="0" y="25120"/>
                  </a:lnTo>
                  <a:lnTo>
                    <a:pt x="19225" y="25120"/>
                  </a:lnTo>
                  <a:cubicBezTo>
                    <a:pt x="19148" y="22396"/>
                    <a:pt x="19018" y="7008"/>
                    <a:pt x="18811" y="6354"/>
                  </a:cubicBezTo>
                  <a:cubicBezTo>
                    <a:pt x="18222" y="4490"/>
                    <a:pt x="17132" y="3248"/>
                    <a:pt x="15672" y="2278"/>
                  </a:cubicBezTo>
                  <a:cubicBezTo>
                    <a:pt x="14201" y="1319"/>
                    <a:pt x="10724" y="65"/>
                    <a:pt x="10724" y="65"/>
                  </a:cubicBezTo>
                  <a:cubicBezTo>
                    <a:pt x="10286" y="21"/>
                    <a:pt x="9859" y="0"/>
                    <a:pt x="9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9"/>
            <p:cNvSpPr/>
            <p:nvPr/>
          </p:nvSpPr>
          <p:spPr>
            <a:xfrm>
              <a:off x="854408" y="832406"/>
              <a:ext cx="214676" cy="296894"/>
            </a:xfrm>
            <a:custGeom>
              <a:avLst/>
              <a:gdLst/>
              <a:ahLst/>
              <a:cxnLst/>
              <a:rect l="l" t="t" r="r" b="b"/>
              <a:pathLst>
                <a:path w="5888" h="8143" extrusionOk="0">
                  <a:moveTo>
                    <a:pt x="1277" y="1"/>
                  </a:moveTo>
                  <a:cubicBezTo>
                    <a:pt x="1277" y="1"/>
                    <a:pt x="1277" y="3674"/>
                    <a:pt x="623" y="4480"/>
                  </a:cubicBezTo>
                  <a:cubicBezTo>
                    <a:pt x="1" y="5248"/>
                    <a:pt x="337" y="8142"/>
                    <a:pt x="2565" y="8142"/>
                  </a:cubicBezTo>
                  <a:cubicBezTo>
                    <a:pt x="2676" y="8142"/>
                    <a:pt x="2791" y="8135"/>
                    <a:pt x="2912" y="8120"/>
                  </a:cubicBezTo>
                  <a:cubicBezTo>
                    <a:pt x="5451" y="7804"/>
                    <a:pt x="5887" y="5504"/>
                    <a:pt x="5451" y="4851"/>
                  </a:cubicBezTo>
                  <a:cubicBezTo>
                    <a:pt x="5015" y="4197"/>
                    <a:pt x="4645" y="4044"/>
                    <a:pt x="4514" y="3107"/>
                  </a:cubicBezTo>
                  <a:cubicBezTo>
                    <a:pt x="4394" y="2181"/>
                    <a:pt x="4394" y="273"/>
                    <a:pt x="4394" y="273"/>
                  </a:cubicBezTo>
                  <a:lnTo>
                    <a:pt x="1277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9"/>
            <p:cNvSpPr/>
            <p:nvPr/>
          </p:nvSpPr>
          <p:spPr>
            <a:xfrm>
              <a:off x="898196" y="832406"/>
              <a:ext cx="118422" cy="94650"/>
            </a:xfrm>
            <a:custGeom>
              <a:avLst/>
              <a:gdLst/>
              <a:ahLst/>
              <a:cxnLst/>
              <a:rect l="l" t="t" r="r" b="b"/>
              <a:pathLst>
                <a:path w="3248" h="2596" extrusionOk="0">
                  <a:moveTo>
                    <a:pt x="76" y="1"/>
                  </a:moveTo>
                  <a:cubicBezTo>
                    <a:pt x="76" y="1"/>
                    <a:pt x="76" y="905"/>
                    <a:pt x="0" y="1919"/>
                  </a:cubicBezTo>
                  <a:cubicBezTo>
                    <a:pt x="22" y="1941"/>
                    <a:pt x="55" y="1963"/>
                    <a:pt x="76" y="1984"/>
                  </a:cubicBezTo>
                  <a:cubicBezTo>
                    <a:pt x="679" y="2390"/>
                    <a:pt x="1383" y="2596"/>
                    <a:pt x="2041" y="2596"/>
                  </a:cubicBezTo>
                  <a:cubicBezTo>
                    <a:pt x="2479" y="2596"/>
                    <a:pt x="2895" y="2505"/>
                    <a:pt x="3248" y="2322"/>
                  </a:cubicBezTo>
                  <a:cubicBezTo>
                    <a:pt x="3193" y="1374"/>
                    <a:pt x="3193" y="273"/>
                    <a:pt x="3193" y="273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29"/>
            <p:cNvSpPr/>
            <p:nvPr/>
          </p:nvSpPr>
          <p:spPr>
            <a:xfrm>
              <a:off x="782255" y="562972"/>
              <a:ext cx="375429" cy="322233"/>
            </a:xfrm>
            <a:custGeom>
              <a:avLst/>
              <a:gdLst/>
              <a:ahLst/>
              <a:cxnLst/>
              <a:rect l="l" t="t" r="r" b="b"/>
              <a:pathLst>
                <a:path w="10297" h="8838" extrusionOk="0">
                  <a:moveTo>
                    <a:pt x="4449" y="0"/>
                  </a:moveTo>
                  <a:cubicBezTo>
                    <a:pt x="3696" y="0"/>
                    <a:pt x="2985" y="164"/>
                    <a:pt x="2450" y="569"/>
                  </a:cubicBezTo>
                  <a:cubicBezTo>
                    <a:pt x="2450" y="569"/>
                    <a:pt x="1011" y="2476"/>
                    <a:pt x="1404" y="3980"/>
                  </a:cubicBezTo>
                  <a:cubicBezTo>
                    <a:pt x="1143" y="3735"/>
                    <a:pt x="808" y="3467"/>
                    <a:pt x="560" y="3467"/>
                  </a:cubicBezTo>
                  <a:cubicBezTo>
                    <a:pt x="466" y="3467"/>
                    <a:pt x="385" y="3505"/>
                    <a:pt x="325" y="3598"/>
                  </a:cubicBezTo>
                  <a:cubicBezTo>
                    <a:pt x="0" y="4090"/>
                    <a:pt x="1034" y="6047"/>
                    <a:pt x="1735" y="6047"/>
                  </a:cubicBezTo>
                  <a:cubicBezTo>
                    <a:pt x="1811" y="6047"/>
                    <a:pt x="1883" y="6024"/>
                    <a:pt x="1949" y="5974"/>
                  </a:cubicBezTo>
                  <a:cubicBezTo>
                    <a:pt x="1970" y="5963"/>
                    <a:pt x="1981" y="5952"/>
                    <a:pt x="1992" y="5941"/>
                  </a:cubicBezTo>
                  <a:cubicBezTo>
                    <a:pt x="2374" y="7009"/>
                    <a:pt x="2799" y="7925"/>
                    <a:pt x="3256" y="8230"/>
                  </a:cubicBezTo>
                  <a:cubicBezTo>
                    <a:pt x="3854" y="8633"/>
                    <a:pt x="4557" y="8837"/>
                    <a:pt x="5213" y="8837"/>
                  </a:cubicBezTo>
                  <a:cubicBezTo>
                    <a:pt x="6030" y="8837"/>
                    <a:pt x="6772" y="8522"/>
                    <a:pt x="7147" y="7881"/>
                  </a:cubicBezTo>
                  <a:cubicBezTo>
                    <a:pt x="7387" y="7478"/>
                    <a:pt x="7681" y="6770"/>
                    <a:pt x="7953" y="5974"/>
                  </a:cubicBezTo>
                  <a:cubicBezTo>
                    <a:pt x="7966" y="5975"/>
                    <a:pt x="7978" y="5975"/>
                    <a:pt x="7991" y="5975"/>
                  </a:cubicBezTo>
                  <a:cubicBezTo>
                    <a:pt x="9020" y="5975"/>
                    <a:pt x="10297" y="4213"/>
                    <a:pt x="9414" y="3631"/>
                  </a:cubicBezTo>
                  <a:cubicBezTo>
                    <a:pt x="9327" y="3574"/>
                    <a:pt x="9241" y="3551"/>
                    <a:pt x="9160" y="3551"/>
                  </a:cubicBezTo>
                  <a:cubicBezTo>
                    <a:pt x="8822" y="3551"/>
                    <a:pt x="8553" y="3947"/>
                    <a:pt x="8553" y="3947"/>
                  </a:cubicBezTo>
                  <a:cubicBezTo>
                    <a:pt x="8553" y="3947"/>
                    <a:pt x="8553" y="3958"/>
                    <a:pt x="8542" y="3969"/>
                  </a:cubicBezTo>
                  <a:cubicBezTo>
                    <a:pt x="8738" y="3141"/>
                    <a:pt x="8847" y="2389"/>
                    <a:pt x="8782" y="1964"/>
                  </a:cubicBezTo>
                  <a:cubicBezTo>
                    <a:pt x="8656" y="1113"/>
                    <a:pt x="6412" y="0"/>
                    <a:pt x="444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29"/>
            <p:cNvSpPr/>
            <p:nvPr/>
          </p:nvSpPr>
          <p:spPr>
            <a:xfrm>
              <a:off x="991459" y="642562"/>
              <a:ext cx="93520" cy="30553"/>
            </a:xfrm>
            <a:custGeom>
              <a:avLst/>
              <a:gdLst/>
              <a:ahLst/>
              <a:cxnLst/>
              <a:rect l="l" t="t" r="r" b="b"/>
              <a:pathLst>
                <a:path w="2565" h="838" extrusionOk="0">
                  <a:moveTo>
                    <a:pt x="1230" y="0"/>
                  </a:moveTo>
                  <a:cubicBezTo>
                    <a:pt x="631" y="0"/>
                    <a:pt x="0" y="628"/>
                    <a:pt x="79" y="707"/>
                  </a:cubicBezTo>
                  <a:cubicBezTo>
                    <a:pt x="117" y="749"/>
                    <a:pt x="158" y="761"/>
                    <a:pt x="193" y="761"/>
                  </a:cubicBezTo>
                  <a:cubicBezTo>
                    <a:pt x="240" y="761"/>
                    <a:pt x="276" y="740"/>
                    <a:pt x="276" y="740"/>
                  </a:cubicBezTo>
                  <a:cubicBezTo>
                    <a:pt x="572" y="422"/>
                    <a:pt x="908" y="313"/>
                    <a:pt x="1228" y="313"/>
                  </a:cubicBezTo>
                  <a:cubicBezTo>
                    <a:pt x="1932" y="313"/>
                    <a:pt x="2564" y="838"/>
                    <a:pt x="2564" y="838"/>
                  </a:cubicBezTo>
                  <a:cubicBezTo>
                    <a:pt x="2564" y="838"/>
                    <a:pt x="2303" y="227"/>
                    <a:pt x="1409" y="20"/>
                  </a:cubicBezTo>
                  <a:cubicBezTo>
                    <a:pt x="1350" y="6"/>
                    <a:pt x="1290" y="0"/>
                    <a:pt x="1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9"/>
            <p:cNvSpPr/>
            <p:nvPr/>
          </p:nvSpPr>
          <p:spPr>
            <a:xfrm>
              <a:off x="847736" y="642562"/>
              <a:ext cx="93483" cy="30553"/>
            </a:xfrm>
            <a:custGeom>
              <a:avLst/>
              <a:gdLst/>
              <a:ahLst/>
              <a:cxnLst/>
              <a:rect l="l" t="t" r="r" b="b"/>
              <a:pathLst>
                <a:path w="2564" h="838" extrusionOk="0">
                  <a:moveTo>
                    <a:pt x="1326" y="0"/>
                  </a:moveTo>
                  <a:cubicBezTo>
                    <a:pt x="1265" y="0"/>
                    <a:pt x="1204" y="6"/>
                    <a:pt x="1144" y="20"/>
                  </a:cubicBezTo>
                  <a:cubicBezTo>
                    <a:pt x="262" y="227"/>
                    <a:pt x="0" y="838"/>
                    <a:pt x="0" y="838"/>
                  </a:cubicBezTo>
                  <a:cubicBezTo>
                    <a:pt x="0" y="838"/>
                    <a:pt x="632" y="313"/>
                    <a:pt x="1336" y="313"/>
                  </a:cubicBezTo>
                  <a:cubicBezTo>
                    <a:pt x="1656" y="313"/>
                    <a:pt x="1992" y="422"/>
                    <a:pt x="2289" y="740"/>
                  </a:cubicBezTo>
                  <a:cubicBezTo>
                    <a:pt x="2289" y="740"/>
                    <a:pt x="2324" y="761"/>
                    <a:pt x="2371" y="761"/>
                  </a:cubicBezTo>
                  <a:cubicBezTo>
                    <a:pt x="2406" y="761"/>
                    <a:pt x="2447" y="749"/>
                    <a:pt x="2485" y="707"/>
                  </a:cubicBezTo>
                  <a:cubicBezTo>
                    <a:pt x="2564" y="628"/>
                    <a:pt x="1933" y="0"/>
                    <a:pt x="1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9"/>
            <p:cNvSpPr/>
            <p:nvPr/>
          </p:nvSpPr>
          <p:spPr>
            <a:xfrm>
              <a:off x="871544" y="559435"/>
              <a:ext cx="254345" cy="97093"/>
            </a:xfrm>
            <a:custGeom>
              <a:avLst/>
              <a:gdLst/>
              <a:ahLst/>
              <a:cxnLst/>
              <a:rect l="l" t="t" r="r" b="b"/>
              <a:pathLst>
                <a:path w="6976" h="2663" extrusionOk="0">
                  <a:moveTo>
                    <a:pt x="1955" y="0"/>
                  </a:moveTo>
                  <a:cubicBezTo>
                    <a:pt x="1148" y="0"/>
                    <a:pt x="424" y="172"/>
                    <a:pt x="1" y="666"/>
                  </a:cubicBezTo>
                  <a:cubicBezTo>
                    <a:pt x="1" y="666"/>
                    <a:pt x="1494" y="1756"/>
                    <a:pt x="2954" y="2191"/>
                  </a:cubicBezTo>
                  <a:cubicBezTo>
                    <a:pt x="4011" y="2507"/>
                    <a:pt x="5285" y="2663"/>
                    <a:pt x="6036" y="2663"/>
                  </a:cubicBezTo>
                  <a:cubicBezTo>
                    <a:pt x="6323" y="2663"/>
                    <a:pt x="6534" y="2640"/>
                    <a:pt x="6627" y="2595"/>
                  </a:cubicBezTo>
                  <a:cubicBezTo>
                    <a:pt x="6976" y="2442"/>
                    <a:pt x="6474" y="949"/>
                    <a:pt x="6158" y="884"/>
                  </a:cubicBezTo>
                  <a:cubicBezTo>
                    <a:pt x="5948" y="846"/>
                    <a:pt x="3748" y="0"/>
                    <a:pt x="1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29"/>
            <p:cNvSpPr/>
            <p:nvPr/>
          </p:nvSpPr>
          <p:spPr>
            <a:xfrm>
              <a:off x="816345" y="670563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2128" y="0"/>
                  </a:moveTo>
                  <a:cubicBezTo>
                    <a:pt x="1199" y="0"/>
                    <a:pt x="142" y="81"/>
                    <a:pt x="142" y="81"/>
                  </a:cubicBezTo>
                  <a:cubicBezTo>
                    <a:pt x="0" y="113"/>
                    <a:pt x="469" y="1726"/>
                    <a:pt x="752" y="1977"/>
                  </a:cubicBezTo>
                  <a:cubicBezTo>
                    <a:pt x="908" y="2115"/>
                    <a:pt x="1470" y="2216"/>
                    <a:pt x="2043" y="2216"/>
                  </a:cubicBezTo>
                  <a:cubicBezTo>
                    <a:pt x="2512" y="2216"/>
                    <a:pt x="2989" y="2149"/>
                    <a:pt x="3259" y="1977"/>
                  </a:cubicBezTo>
                  <a:cubicBezTo>
                    <a:pt x="3847" y="1596"/>
                    <a:pt x="3945" y="375"/>
                    <a:pt x="3411" y="124"/>
                  </a:cubicBezTo>
                  <a:cubicBezTo>
                    <a:pt x="3206" y="30"/>
                    <a:pt x="2690" y="0"/>
                    <a:pt x="2128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29"/>
            <p:cNvSpPr/>
            <p:nvPr/>
          </p:nvSpPr>
          <p:spPr>
            <a:xfrm>
              <a:off x="966922" y="670563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14" y="0"/>
                  </a:moveTo>
                  <a:cubicBezTo>
                    <a:pt x="1254" y="0"/>
                    <a:pt x="740" y="30"/>
                    <a:pt x="534" y="124"/>
                  </a:cubicBezTo>
                  <a:cubicBezTo>
                    <a:pt x="0" y="375"/>
                    <a:pt x="88" y="1596"/>
                    <a:pt x="687" y="1977"/>
                  </a:cubicBezTo>
                  <a:cubicBezTo>
                    <a:pt x="952" y="2149"/>
                    <a:pt x="1426" y="2216"/>
                    <a:pt x="1893" y="2216"/>
                  </a:cubicBezTo>
                  <a:cubicBezTo>
                    <a:pt x="2465" y="2216"/>
                    <a:pt x="3027" y="2115"/>
                    <a:pt x="3183" y="1977"/>
                  </a:cubicBezTo>
                  <a:cubicBezTo>
                    <a:pt x="3466" y="1726"/>
                    <a:pt x="3946" y="113"/>
                    <a:pt x="3793" y="81"/>
                  </a:cubicBezTo>
                  <a:cubicBezTo>
                    <a:pt x="3793" y="81"/>
                    <a:pt x="2740" y="0"/>
                    <a:pt x="1814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9"/>
            <p:cNvSpPr/>
            <p:nvPr/>
          </p:nvSpPr>
          <p:spPr>
            <a:xfrm>
              <a:off x="816345" y="670563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2128" y="0"/>
                  </a:moveTo>
                  <a:cubicBezTo>
                    <a:pt x="1199" y="0"/>
                    <a:pt x="142" y="81"/>
                    <a:pt x="142" y="81"/>
                  </a:cubicBezTo>
                  <a:cubicBezTo>
                    <a:pt x="0" y="113"/>
                    <a:pt x="469" y="1726"/>
                    <a:pt x="752" y="1977"/>
                  </a:cubicBezTo>
                  <a:cubicBezTo>
                    <a:pt x="908" y="2115"/>
                    <a:pt x="1470" y="2216"/>
                    <a:pt x="2043" y="2216"/>
                  </a:cubicBezTo>
                  <a:cubicBezTo>
                    <a:pt x="2512" y="2216"/>
                    <a:pt x="2989" y="2149"/>
                    <a:pt x="3259" y="1977"/>
                  </a:cubicBezTo>
                  <a:cubicBezTo>
                    <a:pt x="3847" y="1596"/>
                    <a:pt x="3945" y="375"/>
                    <a:pt x="3411" y="124"/>
                  </a:cubicBezTo>
                  <a:cubicBezTo>
                    <a:pt x="3206" y="30"/>
                    <a:pt x="2690" y="0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9"/>
            <p:cNvSpPr/>
            <p:nvPr/>
          </p:nvSpPr>
          <p:spPr>
            <a:xfrm>
              <a:off x="966922" y="670563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14" y="0"/>
                  </a:moveTo>
                  <a:cubicBezTo>
                    <a:pt x="1254" y="0"/>
                    <a:pt x="740" y="30"/>
                    <a:pt x="534" y="124"/>
                  </a:cubicBezTo>
                  <a:cubicBezTo>
                    <a:pt x="0" y="375"/>
                    <a:pt x="88" y="1596"/>
                    <a:pt x="687" y="1977"/>
                  </a:cubicBezTo>
                  <a:cubicBezTo>
                    <a:pt x="952" y="2149"/>
                    <a:pt x="1426" y="2216"/>
                    <a:pt x="1893" y="2216"/>
                  </a:cubicBezTo>
                  <a:cubicBezTo>
                    <a:pt x="2465" y="2216"/>
                    <a:pt x="3027" y="2115"/>
                    <a:pt x="3183" y="1977"/>
                  </a:cubicBezTo>
                  <a:cubicBezTo>
                    <a:pt x="3466" y="1726"/>
                    <a:pt x="3946" y="113"/>
                    <a:pt x="3793" y="81"/>
                  </a:cubicBezTo>
                  <a:cubicBezTo>
                    <a:pt x="3793" y="81"/>
                    <a:pt x="2740" y="0"/>
                    <a:pt x="1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9"/>
            <p:cNvSpPr/>
            <p:nvPr/>
          </p:nvSpPr>
          <p:spPr>
            <a:xfrm>
              <a:off x="813136" y="665131"/>
              <a:ext cx="300831" cy="91442"/>
            </a:xfrm>
            <a:custGeom>
              <a:avLst/>
              <a:gdLst/>
              <a:ahLst/>
              <a:cxnLst/>
              <a:rect l="l" t="t" r="r" b="b"/>
              <a:pathLst>
                <a:path w="8251" h="2508" extrusionOk="0">
                  <a:moveTo>
                    <a:pt x="2166" y="292"/>
                  </a:moveTo>
                  <a:cubicBezTo>
                    <a:pt x="2755" y="292"/>
                    <a:pt x="3254" y="322"/>
                    <a:pt x="3434" y="404"/>
                  </a:cubicBezTo>
                  <a:cubicBezTo>
                    <a:pt x="3586" y="480"/>
                    <a:pt x="3684" y="676"/>
                    <a:pt x="3706" y="949"/>
                  </a:cubicBezTo>
                  <a:cubicBezTo>
                    <a:pt x="3728" y="1319"/>
                    <a:pt x="3586" y="1799"/>
                    <a:pt x="3270" y="2006"/>
                  </a:cubicBezTo>
                  <a:cubicBezTo>
                    <a:pt x="3021" y="2162"/>
                    <a:pt x="2573" y="2222"/>
                    <a:pt x="2134" y="2222"/>
                  </a:cubicBezTo>
                  <a:cubicBezTo>
                    <a:pt x="1593" y="2222"/>
                    <a:pt x="1064" y="2131"/>
                    <a:pt x="938" y="2017"/>
                  </a:cubicBezTo>
                  <a:cubicBezTo>
                    <a:pt x="731" y="1832"/>
                    <a:pt x="382" y="698"/>
                    <a:pt x="350" y="360"/>
                  </a:cubicBezTo>
                  <a:cubicBezTo>
                    <a:pt x="895" y="322"/>
                    <a:pt x="1576" y="292"/>
                    <a:pt x="2166" y="292"/>
                  </a:cubicBezTo>
                  <a:close/>
                  <a:moveTo>
                    <a:pt x="6060" y="295"/>
                  </a:moveTo>
                  <a:cubicBezTo>
                    <a:pt x="6660" y="295"/>
                    <a:pt x="7346" y="328"/>
                    <a:pt x="7902" y="360"/>
                  </a:cubicBezTo>
                  <a:cubicBezTo>
                    <a:pt x="7869" y="698"/>
                    <a:pt x="7521" y="1832"/>
                    <a:pt x="7314" y="2017"/>
                  </a:cubicBezTo>
                  <a:cubicBezTo>
                    <a:pt x="7181" y="2131"/>
                    <a:pt x="6650" y="2222"/>
                    <a:pt x="6110" y="2222"/>
                  </a:cubicBezTo>
                  <a:cubicBezTo>
                    <a:pt x="5671" y="2222"/>
                    <a:pt x="5225" y="2162"/>
                    <a:pt x="4981" y="2006"/>
                  </a:cubicBezTo>
                  <a:cubicBezTo>
                    <a:pt x="4665" y="1799"/>
                    <a:pt x="4524" y="1319"/>
                    <a:pt x="4545" y="949"/>
                  </a:cubicBezTo>
                  <a:cubicBezTo>
                    <a:pt x="4567" y="676"/>
                    <a:pt x="4665" y="480"/>
                    <a:pt x="4818" y="404"/>
                  </a:cubicBezTo>
                  <a:cubicBezTo>
                    <a:pt x="4992" y="317"/>
                    <a:pt x="5483" y="295"/>
                    <a:pt x="6060" y="295"/>
                  </a:cubicBezTo>
                  <a:close/>
                  <a:moveTo>
                    <a:pt x="2144" y="0"/>
                  </a:moveTo>
                  <a:cubicBezTo>
                    <a:pt x="1298" y="0"/>
                    <a:pt x="384" y="64"/>
                    <a:pt x="219" y="77"/>
                  </a:cubicBezTo>
                  <a:lnTo>
                    <a:pt x="208" y="88"/>
                  </a:lnTo>
                  <a:cubicBezTo>
                    <a:pt x="175" y="88"/>
                    <a:pt x="99" y="121"/>
                    <a:pt x="77" y="219"/>
                  </a:cubicBezTo>
                  <a:cubicBezTo>
                    <a:pt x="1" y="513"/>
                    <a:pt x="459" y="1973"/>
                    <a:pt x="753" y="2235"/>
                  </a:cubicBezTo>
                  <a:cubicBezTo>
                    <a:pt x="938" y="2398"/>
                    <a:pt x="1527" y="2507"/>
                    <a:pt x="2126" y="2507"/>
                  </a:cubicBezTo>
                  <a:cubicBezTo>
                    <a:pt x="2627" y="2507"/>
                    <a:pt x="3140" y="2431"/>
                    <a:pt x="3423" y="2246"/>
                  </a:cubicBezTo>
                  <a:cubicBezTo>
                    <a:pt x="3859" y="1973"/>
                    <a:pt x="4022" y="1374"/>
                    <a:pt x="3990" y="927"/>
                  </a:cubicBezTo>
                  <a:cubicBezTo>
                    <a:pt x="3990" y="927"/>
                    <a:pt x="3990" y="916"/>
                    <a:pt x="3990" y="905"/>
                  </a:cubicBezTo>
                  <a:cubicBezTo>
                    <a:pt x="4025" y="893"/>
                    <a:pt x="4071" y="885"/>
                    <a:pt x="4123" y="885"/>
                  </a:cubicBezTo>
                  <a:cubicBezTo>
                    <a:pt x="4166" y="885"/>
                    <a:pt x="4213" y="891"/>
                    <a:pt x="4262" y="905"/>
                  </a:cubicBezTo>
                  <a:cubicBezTo>
                    <a:pt x="4262" y="916"/>
                    <a:pt x="4262" y="916"/>
                    <a:pt x="4262" y="927"/>
                  </a:cubicBezTo>
                  <a:cubicBezTo>
                    <a:pt x="4229" y="1374"/>
                    <a:pt x="4393" y="1973"/>
                    <a:pt x="4829" y="2246"/>
                  </a:cubicBezTo>
                  <a:cubicBezTo>
                    <a:pt x="5112" y="2431"/>
                    <a:pt x="5624" y="2507"/>
                    <a:pt x="6126" y="2507"/>
                  </a:cubicBezTo>
                  <a:cubicBezTo>
                    <a:pt x="6725" y="2507"/>
                    <a:pt x="7314" y="2398"/>
                    <a:pt x="7499" y="2235"/>
                  </a:cubicBezTo>
                  <a:cubicBezTo>
                    <a:pt x="7793" y="1973"/>
                    <a:pt x="8251" y="513"/>
                    <a:pt x="8174" y="219"/>
                  </a:cubicBezTo>
                  <a:cubicBezTo>
                    <a:pt x="8153" y="121"/>
                    <a:pt x="8076" y="88"/>
                    <a:pt x="8044" y="88"/>
                  </a:cubicBezTo>
                  <a:lnTo>
                    <a:pt x="8022" y="77"/>
                  </a:lnTo>
                  <a:cubicBezTo>
                    <a:pt x="7863" y="64"/>
                    <a:pt x="6951" y="0"/>
                    <a:pt x="6107" y="0"/>
                  </a:cubicBezTo>
                  <a:cubicBezTo>
                    <a:pt x="5501" y="0"/>
                    <a:pt x="4930" y="33"/>
                    <a:pt x="4698" y="142"/>
                  </a:cubicBezTo>
                  <a:cubicBezTo>
                    <a:pt x="4480" y="241"/>
                    <a:pt x="4338" y="459"/>
                    <a:pt x="4284" y="764"/>
                  </a:cubicBezTo>
                  <a:cubicBezTo>
                    <a:pt x="4230" y="749"/>
                    <a:pt x="4178" y="743"/>
                    <a:pt x="4129" y="743"/>
                  </a:cubicBezTo>
                  <a:cubicBezTo>
                    <a:pt x="4070" y="743"/>
                    <a:pt x="4016" y="752"/>
                    <a:pt x="3968" y="764"/>
                  </a:cubicBezTo>
                  <a:cubicBezTo>
                    <a:pt x="3913" y="469"/>
                    <a:pt x="3772" y="241"/>
                    <a:pt x="3554" y="142"/>
                  </a:cubicBezTo>
                  <a:cubicBezTo>
                    <a:pt x="3321" y="33"/>
                    <a:pt x="2750" y="0"/>
                    <a:pt x="2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9"/>
            <p:cNvSpPr/>
            <p:nvPr/>
          </p:nvSpPr>
          <p:spPr>
            <a:xfrm>
              <a:off x="966521" y="735461"/>
              <a:ext cx="27855" cy="45393"/>
            </a:xfrm>
            <a:custGeom>
              <a:avLst/>
              <a:gdLst/>
              <a:ahLst/>
              <a:cxnLst/>
              <a:rect l="l" t="t" r="r" b="b"/>
              <a:pathLst>
                <a:path w="764" h="1245" extrusionOk="0">
                  <a:moveTo>
                    <a:pt x="44" y="1"/>
                  </a:moveTo>
                  <a:cubicBezTo>
                    <a:pt x="44" y="1"/>
                    <a:pt x="502" y="807"/>
                    <a:pt x="524" y="938"/>
                  </a:cubicBezTo>
                  <a:cubicBezTo>
                    <a:pt x="545" y="1058"/>
                    <a:pt x="1" y="1243"/>
                    <a:pt x="1" y="1243"/>
                  </a:cubicBezTo>
                  <a:cubicBezTo>
                    <a:pt x="1" y="1243"/>
                    <a:pt x="30" y="1244"/>
                    <a:pt x="76" y="1244"/>
                  </a:cubicBezTo>
                  <a:cubicBezTo>
                    <a:pt x="249" y="1244"/>
                    <a:pt x="666" y="1231"/>
                    <a:pt x="709" y="1101"/>
                  </a:cubicBezTo>
                  <a:cubicBezTo>
                    <a:pt x="763" y="949"/>
                    <a:pt x="44" y="1"/>
                    <a:pt x="44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9"/>
            <p:cNvSpPr/>
            <p:nvPr/>
          </p:nvSpPr>
          <p:spPr>
            <a:xfrm>
              <a:off x="945848" y="809436"/>
              <a:ext cx="50497" cy="15860"/>
            </a:xfrm>
            <a:custGeom>
              <a:avLst/>
              <a:gdLst/>
              <a:ahLst/>
              <a:cxnLst/>
              <a:rect l="l" t="t" r="r" b="b"/>
              <a:pathLst>
                <a:path w="1385" h="435" extrusionOk="0">
                  <a:moveTo>
                    <a:pt x="932" y="0"/>
                  </a:moveTo>
                  <a:cubicBezTo>
                    <a:pt x="899" y="0"/>
                    <a:pt x="871" y="6"/>
                    <a:pt x="851" y="21"/>
                  </a:cubicBezTo>
                  <a:cubicBezTo>
                    <a:pt x="780" y="72"/>
                    <a:pt x="718" y="89"/>
                    <a:pt x="662" y="89"/>
                  </a:cubicBezTo>
                  <a:cubicBezTo>
                    <a:pt x="562" y="89"/>
                    <a:pt x="481" y="35"/>
                    <a:pt x="404" y="21"/>
                  </a:cubicBezTo>
                  <a:cubicBezTo>
                    <a:pt x="400" y="20"/>
                    <a:pt x="395" y="20"/>
                    <a:pt x="390" y="20"/>
                  </a:cubicBezTo>
                  <a:cubicBezTo>
                    <a:pt x="264" y="20"/>
                    <a:pt x="1" y="151"/>
                    <a:pt x="1" y="151"/>
                  </a:cubicBezTo>
                  <a:cubicBezTo>
                    <a:pt x="1" y="151"/>
                    <a:pt x="350" y="424"/>
                    <a:pt x="633" y="435"/>
                  </a:cubicBezTo>
                  <a:cubicBezTo>
                    <a:pt x="1003" y="435"/>
                    <a:pt x="1385" y="151"/>
                    <a:pt x="1385" y="151"/>
                  </a:cubicBezTo>
                  <a:cubicBezTo>
                    <a:pt x="1385" y="151"/>
                    <a:pt x="1097" y="0"/>
                    <a:pt x="932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29"/>
            <p:cNvSpPr/>
            <p:nvPr/>
          </p:nvSpPr>
          <p:spPr>
            <a:xfrm>
              <a:off x="-151978" y="902080"/>
              <a:ext cx="827314" cy="1077502"/>
            </a:xfrm>
            <a:custGeom>
              <a:avLst/>
              <a:gdLst/>
              <a:ahLst/>
              <a:cxnLst/>
              <a:rect l="l" t="t" r="r" b="b"/>
              <a:pathLst>
                <a:path w="22691" h="29553" extrusionOk="0">
                  <a:moveTo>
                    <a:pt x="10012" y="1"/>
                  </a:moveTo>
                  <a:cubicBezTo>
                    <a:pt x="9329" y="1"/>
                    <a:pt x="8644" y="47"/>
                    <a:pt x="7967" y="150"/>
                  </a:cubicBezTo>
                  <a:cubicBezTo>
                    <a:pt x="218" y="1327"/>
                    <a:pt x="0" y="5250"/>
                    <a:pt x="0" y="5250"/>
                  </a:cubicBezTo>
                  <a:lnTo>
                    <a:pt x="992" y="19483"/>
                  </a:lnTo>
                  <a:lnTo>
                    <a:pt x="981" y="29553"/>
                  </a:lnTo>
                  <a:lnTo>
                    <a:pt x="18364" y="27003"/>
                  </a:lnTo>
                  <a:lnTo>
                    <a:pt x="21034" y="17162"/>
                  </a:lnTo>
                  <a:cubicBezTo>
                    <a:pt x="21034" y="17162"/>
                    <a:pt x="22690" y="4324"/>
                    <a:pt x="18113" y="1970"/>
                  </a:cubicBezTo>
                  <a:cubicBezTo>
                    <a:pt x="16141" y="952"/>
                    <a:pt x="13101" y="1"/>
                    <a:pt x="10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29"/>
            <p:cNvSpPr/>
            <p:nvPr/>
          </p:nvSpPr>
          <p:spPr>
            <a:xfrm>
              <a:off x="-115847" y="1617958"/>
              <a:ext cx="706121" cy="52867"/>
            </a:xfrm>
            <a:custGeom>
              <a:avLst/>
              <a:gdLst/>
              <a:ahLst/>
              <a:cxnLst/>
              <a:rect l="l" t="t" r="r" b="b"/>
              <a:pathLst>
                <a:path w="19367" h="1450" extrusionOk="0">
                  <a:moveTo>
                    <a:pt x="1" y="0"/>
                  </a:moveTo>
                  <a:lnTo>
                    <a:pt x="1" y="1450"/>
                  </a:lnTo>
                  <a:lnTo>
                    <a:pt x="18975" y="1450"/>
                  </a:lnTo>
                  <a:lnTo>
                    <a:pt x="193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9"/>
            <p:cNvSpPr/>
            <p:nvPr/>
          </p:nvSpPr>
          <p:spPr>
            <a:xfrm>
              <a:off x="-127368" y="1447511"/>
              <a:ext cx="749435" cy="52867"/>
            </a:xfrm>
            <a:custGeom>
              <a:avLst/>
              <a:gdLst/>
              <a:ahLst/>
              <a:cxnLst/>
              <a:rect l="l" t="t" r="r" b="b"/>
              <a:pathLst>
                <a:path w="20555" h="1450" extrusionOk="0">
                  <a:moveTo>
                    <a:pt x="1" y="0"/>
                  </a:moveTo>
                  <a:lnTo>
                    <a:pt x="99" y="1450"/>
                  </a:lnTo>
                  <a:lnTo>
                    <a:pt x="20435" y="1450"/>
                  </a:lnTo>
                  <a:cubicBezTo>
                    <a:pt x="20479" y="1079"/>
                    <a:pt x="20511" y="578"/>
                    <a:pt x="20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9"/>
            <p:cNvSpPr/>
            <p:nvPr/>
          </p:nvSpPr>
          <p:spPr>
            <a:xfrm>
              <a:off x="-151978" y="1097830"/>
              <a:ext cx="760957" cy="52903"/>
            </a:xfrm>
            <a:custGeom>
              <a:avLst/>
              <a:gdLst/>
              <a:ahLst/>
              <a:cxnLst/>
              <a:rect l="l" t="t" r="r" b="b"/>
              <a:pathLst>
                <a:path w="20871" h="1451" extrusionOk="0">
                  <a:moveTo>
                    <a:pt x="0" y="1"/>
                  </a:moveTo>
                  <a:lnTo>
                    <a:pt x="109" y="1450"/>
                  </a:lnTo>
                  <a:lnTo>
                    <a:pt x="20870" y="1450"/>
                  </a:lnTo>
                  <a:cubicBezTo>
                    <a:pt x="20772" y="949"/>
                    <a:pt x="20652" y="459"/>
                    <a:pt x="20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9"/>
            <p:cNvSpPr/>
            <p:nvPr/>
          </p:nvSpPr>
          <p:spPr>
            <a:xfrm>
              <a:off x="-140056" y="1268313"/>
              <a:ext cx="765332" cy="52867"/>
            </a:xfrm>
            <a:custGeom>
              <a:avLst/>
              <a:gdLst/>
              <a:ahLst/>
              <a:cxnLst/>
              <a:rect l="l" t="t" r="r" b="b"/>
              <a:pathLst>
                <a:path w="20991" h="1450" extrusionOk="0">
                  <a:moveTo>
                    <a:pt x="0" y="0"/>
                  </a:moveTo>
                  <a:lnTo>
                    <a:pt x="109" y="1450"/>
                  </a:lnTo>
                  <a:lnTo>
                    <a:pt x="20990" y="1450"/>
                  </a:lnTo>
                  <a:cubicBezTo>
                    <a:pt x="20979" y="981"/>
                    <a:pt x="20968" y="491"/>
                    <a:pt x="20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9"/>
            <p:cNvSpPr/>
            <p:nvPr/>
          </p:nvSpPr>
          <p:spPr>
            <a:xfrm>
              <a:off x="120191" y="763279"/>
              <a:ext cx="209827" cy="245266"/>
            </a:xfrm>
            <a:custGeom>
              <a:avLst/>
              <a:gdLst/>
              <a:ahLst/>
              <a:cxnLst/>
              <a:rect l="l" t="t" r="r" b="b"/>
              <a:pathLst>
                <a:path w="5755" h="6727" extrusionOk="0">
                  <a:moveTo>
                    <a:pt x="5210" y="1"/>
                  </a:moveTo>
                  <a:lnTo>
                    <a:pt x="905" y="153"/>
                  </a:lnTo>
                  <a:cubicBezTo>
                    <a:pt x="905" y="153"/>
                    <a:pt x="0" y="4022"/>
                    <a:pt x="44" y="4371"/>
                  </a:cubicBezTo>
                  <a:cubicBezTo>
                    <a:pt x="86" y="4694"/>
                    <a:pt x="1936" y="6726"/>
                    <a:pt x="3088" y="6726"/>
                  </a:cubicBezTo>
                  <a:cubicBezTo>
                    <a:pt x="3139" y="6726"/>
                    <a:pt x="3189" y="6722"/>
                    <a:pt x="3237" y="6714"/>
                  </a:cubicBezTo>
                  <a:cubicBezTo>
                    <a:pt x="4371" y="6518"/>
                    <a:pt x="5635" y="4948"/>
                    <a:pt x="5700" y="4120"/>
                  </a:cubicBezTo>
                  <a:cubicBezTo>
                    <a:pt x="5755" y="3303"/>
                    <a:pt x="5210" y="1"/>
                    <a:pt x="521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9"/>
            <p:cNvSpPr/>
            <p:nvPr/>
          </p:nvSpPr>
          <p:spPr>
            <a:xfrm>
              <a:off x="140462" y="763279"/>
              <a:ext cx="183613" cy="123745"/>
            </a:xfrm>
            <a:custGeom>
              <a:avLst/>
              <a:gdLst/>
              <a:ahLst/>
              <a:cxnLst/>
              <a:rect l="l" t="t" r="r" b="b"/>
              <a:pathLst>
                <a:path w="5036" h="3394" extrusionOk="0">
                  <a:moveTo>
                    <a:pt x="4654" y="1"/>
                  </a:moveTo>
                  <a:lnTo>
                    <a:pt x="349" y="153"/>
                  </a:lnTo>
                  <a:cubicBezTo>
                    <a:pt x="349" y="153"/>
                    <a:pt x="186" y="851"/>
                    <a:pt x="0" y="1679"/>
                  </a:cubicBezTo>
                  <a:cubicBezTo>
                    <a:pt x="414" y="2496"/>
                    <a:pt x="992" y="3150"/>
                    <a:pt x="1798" y="3292"/>
                  </a:cubicBezTo>
                  <a:cubicBezTo>
                    <a:pt x="2187" y="3360"/>
                    <a:pt x="2545" y="3393"/>
                    <a:pt x="2874" y="3393"/>
                  </a:cubicBezTo>
                  <a:cubicBezTo>
                    <a:pt x="3802" y="3393"/>
                    <a:pt x="4505" y="3135"/>
                    <a:pt x="5035" y="2692"/>
                  </a:cubicBezTo>
                  <a:cubicBezTo>
                    <a:pt x="4894" y="1472"/>
                    <a:pt x="4654" y="1"/>
                    <a:pt x="4654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9"/>
            <p:cNvSpPr/>
            <p:nvPr/>
          </p:nvSpPr>
          <p:spPr>
            <a:xfrm>
              <a:off x="88799" y="412322"/>
              <a:ext cx="370507" cy="423191"/>
            </a:xfrm>
            <a:custGeom>
              <a:avLst/>
              <a:gdLst/>
              <a:ahLst/>
              <a:cxnLst/>
              <a:rect l="l" t="t" r="r" b="b"/>
              <a:pathLst>
                <a:path w="10162" h="11607" extrusionOk="0">
                  <a:moveTo>
                    <a:pt x="4961" y="1"/>
                  </a:moveTo>
                  <a:cubicBezTo>
                    <a:pt x="4892" y="1"/>
                    <a:pt x="4823" y="2"/>
                    <a:pt x="4752" y="4"/>
                  </a:cubicBezTo>
                  <a:cubicBezTo>
                    <a:pt x="1101" y="113"/>
                    <a:pt x="186" y="2565"/>
                    <a:pt x="88" y="3469"/>
                  </a:cubicBezTo>
                  <a:cubicBezTo>
                    <a:pt x="0" y="4374"/>
                    <a:pt x="480" y="5616"/>
                    <a:pt x="480" y="5616"/>
                  </a:cubicBezTo>
                  <a:cubicBezTo>
                    <a:pt x="480" y="5616"/>
                    <a:pt x="752" y="11054"/>
                    <a:pt x="3292" y="11501"/>
                  </a:cubicBezTo>
                  <a:cubicBezTo>
                    <a:pt x="3689" y="11573"/>
                    <a:pt x="4053" y="11607"/>
                    <a:pt x="4388" y="11607"/>
                  </a:cubicBezTo>
                  <a:cubicBezTo>
                    <a:pt x="6195" y="11607"/>
                    <a:pt x="7140" y="10617"/>
                    <a:pt x="7673" y="9202"/>
                  </a:cubicBezTo>
                  <a:cubicBezTo>
                    <a:pt x="8305" y="7523"/>
                    <a:pt x="8240" y="5256"/>
                    <a:pt x="8240" y="5256"/>
                  </a:cubicBezTo>
                  <a:cubicBezTo>
                    <a:pt x="8240" y="5256"/>
                    <a:pt x="10161" y="1"/>
                    <a:pt x="496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9"/>
            <p:cNvSpPr/>
            <p:nvPr/>
          </p:nvSpPr>
          <p:spPr>
            <a:xfrm>
              <a:off x="37538" y="265136"/>
              <a:ext cx="407331" cy="411159"/>
            </a:xfrm>
            <a:custGeom>
              <a:avLst/>
              <a:gdLst/>
              <a:ahLst/>
              <a:cxnLst/>
              <a:rect l="l" t="t" r="r" b="b"/>
              <a:pathLst>
                <a:path w="11172" h="11277" extrusionOk="0">
                  <a:moveTo>
                    <a:pt x="6808" y="0"/>
                  </a:moveTo>
                  <a:cubicBezTo>
                    <a:pt x="6664" y="0"/>
                    <a:pt x="6419" y="500"/>
                    <a:pt x="5744" y="1000"/>
                  </a:cubicBezTo>
                  <a:cubicBezTo>
                    <a:pt x="4894" y="1632"/>
                    <a:pt x="3401" y="1774"/>
                    <a:pt x="2660" y="2373"/>
                  </a:cubicBezTo>
                  <a:cubicBezTo>
                    <a:pt x="2093" y="2820"/>
                    <a:pt x="1908" y="3801"/>
                    <a:pt x="1853" y="4237"/>
                  </a:cubicBezTo>
                  <a:cubicBezTo>
                    <a:pt x="1832" y="4280"/>
                    <a:pt x="1821" y="4313"/>
                    <a:pt x="1821" y="4313"/>
                  </a:cubicBezTo>
                  <a:cubicBezTo>
                    <a:pt x="1821" y="4313"/>
                    <a:pt x="687" y="4487"/>
                    <a:pt x="349" y="5686"/>
                  </a:cubicBezTo>
                  <a:cubicBezTo>
                    <a:pt x="1" y="6896"/>
                    <a:pt x="1439" y="10765"/>
                    <a:pt x="2093" y="11277"/>
                  </a:cubicBezTo>
                  <a:cubicBezTo>
                    <a:pt x="2093" y="11277"/>
                    <a:pt x="3107" y="6602"/>
                    <a:pt x="2671" y="5697"/>
                  </a:cubicBezTo>
                  <a:lnTo>
                    <a:pt x="2671" y="5697"/>
                  </a:lnTo>
                  <a:cubicBezTo>
                    <a:pt x="2671" y="5697"/>
                    <a:pt x="4992" y="5991"/>
                    <a:pt x="6649" y="6100"/>
                  </a:cubicBezTo>
                  <a:cubicBezTo>
                    <a:pt x="6813" y="6112"/>
                    <a:pt x="6969" y="6118"/>
                    <a:pt x="7118" y="6118"/>
                  </a:cubicBezTo>
                  <a:cubicBezTo>
                    <a:pt x="8471" y="6118"/>
                    <a:pt x="9188" y="5675"/>
                    <a:pt x="9188" y="5675"/>
                  </a:cubicBezTo>
                  <a:lnTo>
                    <a:pt x="9188" y="5675"/>
                  </a:lnTo>
                  <a:cubicBezTo>
                    <a:pt x="9188" y="5675"/>
                    <a:pt x="8883" y="7822"/>
                    <a:pt x="8981" y="8411"/>
                  </a:cubicBezTo>
                  <a:cubicBezTo>
                    <a:pt x="9079" y="9054"/>
                    <a:pt x="9547" y="11113"/>
                    <a:pt x="9547" y="11113"/>
                  </a:cubicBezTo>
                  <a:cubicBezTo>
                    <a:pt x="9547" y="11113"/>
                    <a:pt x="10463" y="10601"/>
                    <a:pt x="10714" y="8879"/>
                  </a:cubicBezTo>
                  <a:cubicBezTo>
                    <a:pt x="11171" y="7822"/>
                    <a:pt x="11084" y="5425"/>
                    <a:pt x="10812" y="4869"/>
                  </a:cubicBezTo>
                  <a:cubicBezTo>
                    <a:pt x="10594" y="4422"/>
                    <a:pt x="10190" y="4248"/>
                    <a:pt x="10049" y="4193"/>
                  </a:cubicBezTo>
                  <a:cubicBezTo>
                    <a:pt x="10038" y="4171"/>
                    <a:pt x="10027" y="4150"/>
                    <a:pt x="10016" y="4128"/>
                  </a:cubicBezTo>
                  <a:cubicBezTo>
                    <a:pt x="10038" y="4073"/>
                    <a:pt x="10081" y="3899"/>
                    <a:pt x="10136" y="3452"/>
                  </a:cubicBezTo>
                  <a:cubicBezTo>
                    <a:pt x="10234" y="2733"/>
                    <a:pt x="10038" y="1414"/>
                    <a:pt x="9722" y="1000"/>
                  </a:cubicBezTo>
                  <a:cubicBezTo>
                    <a:pt x="9674" y="939"/>
                    <a:pt x="9605" y="913"/>
                    <a:pt x="9523" y="913"/>
                  </a:cubicBezTo>
                  <a:cubicBezTo>
                    <a:pt x="9062" y="913"/>
                    <a:pt x="8174" y="1730"/>
                    <a:pt x="8174" y="1730"/>
                  </a:cubicBezTo>
                  <a:cubicBezTo>
                    <a:pt x="8174" y="1730"/>
                    <a:pt x="8686" y="695"/>
                    <a:pt x="8283" y="313"/>
                  </a:cubicBezTo>
                  <a:cubicBezTo>
                    <a:pt x="8234" y="267"/>
                    <a:pt x="8176" y="247"/>
                    <a:pt x="8113" y="247"/>
                  </a:cubicBezTo>
                  <a:cubicBezTo>
                    <a:pt x="7655" y="247"/>
                    <a:pt x="6899" y="1305"/>
                    <a:pt x="6899" y="1305"/>
                  </a:cubicBezTo>
                  <a:cubicBezTo>
                    <a:pt x="6899" y="1305"/>
                    <a:pt x="7052" y="444"/>
                    <a:pt x="6899" y="95"/>
                  </a:cubicBezTo>
                  <a:cubicBezTo>
                    <a:pt x="6872" y="30"/>
                    <a:pt x="6843" y="0"/>
                    <a:pt x="6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9"/>
            <p:cNvSpPr/>
            <p:nvPr/>
          </p:nvSpPr>
          <p:spPr>
            <a:xfrm>
              <a:off x="53726" y="625718"/>
              <a:ext cx="73649" cy="107812"/>
            </a:xfrm>
            <a:custGeom>
              <a:avLst/>
              <a:gdLst/>
              <a:ahLst/>
              <a:cxnLst/>
              <a:rect l="l" t="t" r="r" b="b"/>
              <a:pathLst>
                <a:path w="2020" h="2957" extrusionOk="0">
                  <a:moveTo>
                    <a:pt x="1225" y="1"/>
                  </a:moveTo>
                  <a:cubicBezTo>
                    <a:pt x="773" y="1"/>
                    <a:pt x="1" y="463"/>
                    <a:pt x="309" y="1387"/>
                  </a:cubicBezTo>
                  <a:cubicBezTo>
                    <a:pt x="690" y="2531"/>
                    <a:pt x="2020" y="2956"/>
                    <a:pt x="2020" y="2956"/>
                  </a:cubicBezTo>
                  <a:lnTo>
                    <a:pt x="1475" y="79"/>
                  </a:lnTo>
                  <a:cubicBezTo>
                    <a:pt x="1422" y="27"/>
                    <a:pt x="1333" y="1"/>
                    <a:pt x="1225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9"/>
            <p:cNvSpPr/>
            <p:nvPr/>
          </p:nvSpPr>
          <p:spPr>
            <a:xfrm>
              <a:off x="376062" y="613504"/>
              <a:ext cx="73576" cy="108906"/>
            </a:xfrm>
            <a:custGeom>
              <a:avLst/>
              <a:gdLst/>
              <a:ahLst/>
              <a:cxnLst/>
              <a:rect l="l" t="t" r="r" b="b"/>
              <a:pathLst>
                <a:path w="2018" h="2987" extrusionOk="0">
                  <a:moveTo>
                    <a:pt x="1002" y="0"/>
                  </a:moveTo>
                  <a:cubicBezTo>
                    <a:pt x="669" y="0"/>
                    <a:pt x="361" y="229"/>
                    <a:pt x="361" y="229"/>
                  </a:cubicBezTo>
                  <a:lnTo>
                    <a:pt x="1" y="2986"/>
                  </a:lnTo>
                  <a:cubicBezTo>
                    <a:pt x="807" y="2899"/>
                    <a:pt x="2017" y="1384"/>
                    <a:pt x="1636" y="480"/>
                  </a:cubicBezTo>
                  <a:cubicBezTo>
                    <a:pt x="1475" y="110"/>
                    <a:pt x="1233" y="0"/>
                    <a:pt x="100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9"/>
            <p:cNvSpPr/>
            <p:nvPr/>
          </p:nvSpPr>
          <p:spPr>
            <a:xfrm>
              <a:off x="1806507" y="1015978"/>
              <a:ext cx="179638" cy="878176"/>
            </a:xfrm>
            <a:custGeom>
              <a:avLst/>
              <a:gdLst/>
              <a:ahLst/>
              <a:cxnLst/>
              <a:rect l="l" t="t" r="r" b="b"/>
              <a:pathLst>
                <a:path w="4927" h="24086" extrusionOk="0">
                  <a:moveTo>
                    <a:pt x="4926" y="1"/>
                  </a:moveTo>
                  <a:cubicBezTo>
                    <a:pt x="2540" y="1548"/>
                    <a:pt x="850" y="3336"/>
                    <a:pt x="556" y="4229"/>
                  </a:cubicBezTo>
                  <a:cubicBezTo>
                    <a:pt x="0" y="5995"/>
                    <a:pt x="1232" y="24086"/>
                    <a:pt x="1232" y="24086"/>
                  </a:cubicBezTo>
                  <a:lnTo>
                    <a:pt x="4926" y="24086"/>
                  </a:lnTo>
                  <a:lnTo>
                    <a:pt x="4926" y="1"/>
                  </a:ln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29"/>
            <p:cNvSpPr/>
            <p:nvPr/>
          </p:nvSpPr>
          <p:spPr>
            <a:xfrm>
              <a:off x="146405" y="561513"/>
              <a:ext cx="75363" cy="30955"/>
            </a:xfrm>
            <a:custGeom>
              <a:avLst/>
              <a:gdLst/>
              <a:ahLst/>
              <a:cxnLst/>
              <a:rect l="l" t="t" r="r" b="b"/>
              <a:pathLst>
                <a:path w="2067" h="849" extrusionOk="0">
                  <a:moveTo>
                    <a:pt x="1115" y="0"/>
                  </a:moveTo>
                  <a:cubicBezTo>
                    <a:pt x="1074" y="0"/>
                    <a:pt x="1033" y="3"/>
                    <a:pt x="992" y="9"/>
                  </a:cubicBezTo>
                  <a:cubicBezTo>
                    <a:pt x="491" y="96"/>
                    <a:pt x="1" y="511"/>
                    <a:pt x="164" y="848"/>
                  </a:cubicBezTo>
                  <a:cubicBezTo>
                    <a:pt x="164" y="848"/>
                    <a:pt x="426" y="347"/>
                    <a:pt x="1025" y="347"/>
                  </a:cubicBezTo>
                  <a:cubicBezTo>
                    <a:pt x="1507" y="347"/>
                    <a:pt x="1820" y="594"/>
                    <a:pt x="1953" y="594"/>
                  </a:cubicBezTo>
                  <a:cubicBezTo>
                    <a:pt x="1985" y="594"/>
                    <a:pt x="2006" y="580"/>
                    <a:pt x="2017" y="543"/>
                  </a:cubicBezTo>
                  <a:cubicBezTo>
                    <a:pt x="2067" y="373"/>
                    <a:pt x="1583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29"/>
            <p:cNvSpPr/>
            <p:nvPr/>
          </p:nvSpPr>
          <p:spPr>
            <a:xfrm>
              <a:off x="285680" y="561513"/>
              <a:ext cx="75727" cy="30955"/>
            </a:xfrm>
            <a:custGeom>
              <a:avLst/>
              <a:gdLst/>
              <a:ahLst/>
              <a:cxnLst/>
              <a:rect l="l" t="t" r="r" b="b"/>
              <a:pathLst>
                <a:path w="2077" h="849" extrusionOk="0">
                  <a:moveTo>
                    <a:pt x="960" y="0"/>
                  </a:moveTo>
                  <a:cubicBezTo>
                    <a:pt x="483" y="0"/>
                    <a:pt x="0" y="373"/>
                    <a:pt x="60" y="543"/>
                  </a:cubicBezTo>
                  <a:cubicBezTo>
                    <a:pt x="71" y="580"/>
                    <a:pt x="92" y="594"/>
                    <a:pt x="124" y="594"/>
                  </a:cubicBezTo>
                  <a:cubicBezTo>
                    <a:pt x="254" y="594"/>
                    <a:pt x="561" y="347"/>
                    <a:pt x="1052" y="347"/>
                  </a:cubicBezTo>
                  <a:cubicBezTo>
                    <a:pt x="1652" y="347"/>
                    <a:pt x="1902" y="848"/>
                    <a:pt x="1902" y="848"/>
                  </a:cubicBezTo>
                  <a:cubicBezTo>
                    <a:pt x="2077" y="511"/>
                    <a:pt x="1586" y="96"/>
                    <a:pt x="1085" y="9"/>
                  </a:cubicBezTo>
                  <a:cubicBezTo>
                    <a:pt x="1043" y="3"/>
                    <a:pt x="1002" y="0"/>
                    <a:pt x="9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9"/>
            <p:cNvSpPr/>
            <p:nvPr/>
          </p:nvSpPr>
          <p:spPr>
            <a:xfrm>
              <a:off x="1526390" y="1651318"/>
              <a:ext cx="476824" cy="997400"/>
            </a:xfrm>
            <a:custGeom>
              <a:avLst/>
              <a:gdLst/>
              <a:ahLst/>
              <a:cxnLst/>
              <a:rect l="l" t="t" r="r" b="b"/>
              <a:pathLst>
                <a:path w="13078" h="27356" extrusionOk="0">
                  <a:moveTo>
                    <a:pt x="7912" y="1"/>
                  </a:moveTo>
                  <a:lnTo>
                    <a:pt x="7912" y="1"/>
                  </a:lnTo>
                  <a:cubicBezTo>
                    <a:pt x="7226" y="361"/>
                    <a:pt x="0" y="4229"/>
                    <a:pt x="87" y="11814"/>
                  </a:cubicBezTo>
                  <a:cubicBezTo>
                    <a:pt x="98" y="13231"/>
                    <a:pt x="371" y="26189"/>
                    <a:pt x="371" y="26189"/>
                  </a:cubicBezTo>
                  <a:lnTo>
                    <a:pt x="5013" y="27355"/>
                  </a:lnTo>
                  <a:lnTo>
                    <a:pt x="12609" y="27355"/>
                  </a:lnTo>
                  <a:lnTo>
                    <a:pt x="12609" y="12904"/>
                  </a:lnTo>
                  <a:lnTo>
                    <a:pt x="12914" y="7368"/>
                  </a:lnTo>
                  <a:lnTo>
                    <a:pt x="13078" y="4960"/>
                  </a:lnTo>
                  <a:lnTo>
                    <a:pt x="12914" y="3401"/>
                  </a:lnTo>
                  <a:lnTo>
                    <a:pt x="12914" y="2279"/>
                  </a:lnTo>
                  <a:lnTo>
                    <a:pt x="12609" y="1963"/>
                  </a:lnTo>
                  <a:cubicBezTo>
                    <a:pt x="11981" y="2301"/>
                    <a:pt x="11190" y="2622"/>
                    <a:pt x="10502" y="2622"/>
                  </a:cubicBezTo>
                  <a:cubicBezTo>
                    <a:pt x="10414" y="2622"/>
                    <a:pt x="10328" y="2617"/>
                    <a:pt x="10244" y="2606"/>
                  </a:cubicBezTo>
                  <a:cubicBezTo>
                    <a:pt x="8337" y="2344"/>
                    <a:pt x="7869" y="1025"/>
                    <a:pt x="7869" y="1025"/>
                  </a:cubicBezTo>
                  <a:lnTo>
                    <a:pt x="79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9"/>
            <p:cNvSpPr/>
            <p:nvPr/>
          </p:nvSpPr>
          <p:spPr>
            <a:xfrm>
              <a:off x="1813252" y="1598890"/>
              <a:ext cx="212635" cy="148064"/>
            </a:xfrm>
            <a:custGeom>
              <a:avLst/>
              <a:gdLst/>
              <a:ahLst/>
              <a:cxnLst/>
              <a:rect l="l" t="t" r="r" b="b"/>
              <a:pathLst>
                <a:path w="5832" h="4061" extrusionOk="0">
                  <a:moveTo>
                    <a:pt x="5624" y="0"/>
                  </a:moveTo>
                  <a:cubicBezTo>
                    <a:pt x="5352" y="306"/>
                    <a:pt x="5046" y="578"/>
                    <a:pt x="4730" y="807"/>
                  </a:cubicBezTo>
                  <a:cubicBezTo>
                    <a:pt x="4240" y="1166"/>
                    <a:pt x="3728" y="1406"/>
                    <a:pt x="3314" y="1439"/>
                  </a:cubicBezTo>
                  <a:cubicBezTo>
                    <a:pt x="3261" y="1444"/>
                    <a:pt x="3206" y="1446"/>
                    <a:pt x="3148" y="1446"/>
                  </a:cubicBezTo>
                  <a:cubicBezTo>
                    <a:pt x="2261" y="1446"/>
                    <a:pt x="877" y="902"/>
                    <a:pt x="110" y="175"/>
                  </a:cubicBezTo>
                  <a:lnTo>
                    <a:pt x="44" y="1439"/>
                  </a:lnTo>
                  <a:lnTo>
                    <a:pt x="1" y="2463"/>
                  </a:lnTo>
                  <a:cubicBezTo>
                    <a:pt x="1" y="2463"/>
                    <a:pt x="469" y="3782"/>
                    <a:pt x="2376" y="4044"/>
                  </a:cubicBezTo>
                  <a:cubicBezTo>
                    <a:pt x="2462" y="4055"/>
                    <a:pt x="2550" y="4060"/>
                    <a:pt x="2640" y="4060"/>
                  </a:cubicBezTo>
                  <a:cubicBezTo>
                    <a:pt x="3327" y="4060"/>
                    <a:pt x="4114" y="3747"/>
                    <a:pt x="4730" y="3401"/>
                  </a:cubicBezTo>
                  <a:cubicBezTo>
                    <a:pt x="5373" y="3052"/>
                    <a:pt x="5831" y="2670"/>
                    <a:pt x="5831" y="2561"/>
                  </a:cubicBezTo>
                  <a:cubicBezTo>
                    <a:pt x="5831" y="2507"/>
                    <a:pt x="5809" y="2169"/>
                    <a:pt x="5766" y="1679"/>
                  </a:cubicBezTo>
                  <a:cubicBezTo>
                    <a:pt x="5733" y="1210"/>
                    <a:pt x="5679" y="600"/>
                    <a:pt x="562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9"/>
            <p:cNvSpPr/>
            <p:nvPr/>
          </p:nvSpPr>
          <p:spPr>
            <a:xfrm>
              <a:off x="1817226" y="1559149"/>
              <a:ext cx="201113" cy="92463"/>
            </a:xfrm>
            <a:custGeom>
              <a:avLst/>
              <a:gdLst/>
              <a:ahLst/>
              <a:cxnLst/>
              <a:rect l="l" t="t" r="r" b="b"/>
              <a:pathLst>
                <a:path w="5516" h="2536" extrusionOk="0">
                  <a:moveTo>
                    <a:pt x="5428" y="1"/>
                  </a:moveTo>
                  <a:cubicBezTo>
                    <a:pt x="5177" y="273"/>
                    <a:pt x="4905" y="513"/>
                    <a:pt x="4621" y="709"/>
                  </a:cubicBezTo>
                  <a:cubicBezTo>
                    <a:pt x="4131" y="1069"/>
                    <a:pt x="3619" y="1308"/>
                    <a:pt x="3205" y="1341"/>
                  </a:cubicBezTo>
                  <a:cubicBezTo>
                    <a:pt x="3151" y="1346"/>
                    <a:pt x="3096" y="1348"/>
                    <a:pt x="3038" y="1348"/>
                  </a:cubicBezTo>
                  <a:cubicBezTo>
                    <a:pt x="2173" y="1348"/>
                    <a:pt x="831" y="825"/>
                    <a:pt x="55" y="120"/>
                  </a:cubicBezTo>
                  <a:lnTo>
                    <a:pt x="1" y="1265"/>
                  </a:lnTo>
                  <a:cubicBezTo>
                    <a:pt x="768" y="1992"/>
                    <a:pt x="2152" y="2536"/>
                    <a:pt x="3039" y="2536"/>
                  </a:cubicBezTo>
                  <a:cubicBezTo>
                    <a:pt x="3097" y="2536"/>
                    <a:pt x="3152" y="2534"/>
                    <a:pt x="3205" y="2529"/>
                  </a:cubicBezTo>
                  <a:cubicBezTo>
                    <a:pt x="3619" y="2496"/>
                    <a:pt x="4131" y="2256"/>
                    <a:pt x="4621" y="1897"/>
                  </a:cubicBezTo>
                  <a:cubicBezTo>
                    <a:pt x="4937" y="1668"/>
                    <a:pt x="5243" y="1396"/>
                    <a:pt x="5515" y="1090"/>
                  </a:cubicBezTo>
                  <a:cubicBezTo>
                    <a:pt x="5493" y="818"/>
                    <a:pt x="5471" y="556"/>
                    <a:pt x="5450" y="306"/>
                  </a:cubicBezTo>
                  <a:cubicBezTo>
                    <a:pt x="5439" y="197"/>
                    <a:pt x="5439" y="99"/>
                    <a:pt x="5428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9"/>
            <p:cNvSpPr/>
            <p:nvPr/>
          </p:nvSpPr>
          <p:spPr>
            <a:xfrm>
              <a:off x="1819231" y="1509492"/>
              <a:ext cx="2406" cy="54070"/>
            </a:xfrm>
            <a:custGeom>
              <a:avLst/>
              <a:gdLst/>
              <a:ahLst/>
              <a:cxnLst/>
              <a:rect l="l" t="t" r="r" b="b"/>
              <a:pathLst>
                <a:path w="66" h="1483" extrusionOk="0">
                  <a:moveTo>
                    <a:pt x="65" y="0"/>
                  </a:moveTo>
                  <a:lnTo>
                    <a:pt x="0" y="1482"/>
                  </a:lnTo>
                  <a:lnTo>
                    <a:pt x="0" y="148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9"/>
            <p:cNvSpPr/>
            <p:nvPr/>
          </p:nvSpPr>
          <p:spPr>
            <a:xfrm>
              <a:off x="1821601" y="1509492"/>
              <a:ext cx="104130" cy="2807"/>
            </a:xfrm>
            <a:custGeom>
              <a:avLst/>
              <a:gdLst/>
              <a:ahLst/>
              <a:cxnLst/>
              <a:rect l="l" t="t" r="r" b="b"/>
              <a:pathLst>
                <a:path w="2856" h="77" extrusionOk="0">
                  <a:moveTo>
                    <a:pt x="2856" y="7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9"/>
            <p:cNvSpPr/>
            <p:nvPr/>
          </p:nvSpPr>
          <p:spPr>
            <a:xfrm>
              <a:off x="1710728" y="1044089"/>
              <a:ext cx="535269" cy="386367"/>
            </a:xfrm>
            <a:custGeom>
              <a:avLst/>
              <a:gdLst/>
              <a:ahLst/>
              <a:cxnLst/>
              <a:rect l="l" t="t" r="r" b="b"/>
              <a:pathLst>
                <a:path w="14681" h="10597" extrusionOk="0">
                  <a:moveTo>
                    <a:pt x="6427" y="1"/>
                  </a:moveTo>
                  <a:cubicBezTo>
                    <a:pt x="6318" y="1"/>
                    <a:pt x="6200" y="5"/>
                    <a:pt x="6071" y="15"/>
                  </a:cubicBezTo>
                  <a:cubicBezTo>
                    <a:pt x="4011" y="156"/>
                    <a:pt x="3554" y="1453"/>
                    <a:pt x="3554" y="1453"/>
                  </a:cubicBezTo>
                  <a:cubicBezTo>
                    <a:pt x="3554" y="1453"/>
                    <a:pt x="2224" y="1486"/>
                    <a:pt x="1330" y="2336"/>
                  </a:cubicBezTo>
                  <a:cubicBezTo>
                    <a:pt x="143" y="3458"/>
                    <a:pt x="1" y="5812"/>
                    <a:pt x="611" y="7818"/>
                  </a:cubicBezTo>
                  <a:cubicBezTo>
                    <a:pt x="718" y="7738"/>
                    <a:pt x="832" y="7690"/>
                    <a:pt x="947" y="7690"/>
                  </a:cubicBezTo>
                  <a:cubicBezTo>
                    <a:pt x="1021" y="7690"/>
                    <a:pt x="1095" y="7710"/>
                    <a:pt x="1167" y="7752"/>
                  </a:cubicBezTo>
                  <a:cubicBezTo>
                    <a:pt x="1189" y="7763"/>
                    <a:pt x="1211" y="7763"/>
                    <a:pt x="1221" y="7774"/>
                  </a:cubicBezTo>
                  <a:lnTo>
                    <a:pt x="1614" y="9855"/>
                  </a:lnTo>
                  <a:cubicBezTo>
                    <a:pt x="1614" y="9855"/>
                    <a:pt x="2191" y="7730"/>
                    <a:pt x="1810" y="6205"/>
                  </a:cubicBezTo>
                  <a:lnTo>
                    <a:pt x="1810" y="6205"/>
                  </a:lnTo>
                  <a:cubicBezTo>
                    <a:pt x="1810" y="6205"/>
                    <a:pt x="4350" y="7079"/>
                    <a:pt x="6064" y="7079"/>
                  </a:cubicBezTo>
                  <a:cubicBezTo>
                    <a:pt x="6114" y="7079"/>
                    <a:pt x="6164" y="7078"/>
                    <a:pt x="6213" y="7076"/>
                  </a:cubicBezTo>
                  <a:cubicBezTo>
                    <a:pt x="7335" y="7044"/>
                    <a:pt x="7226" y="6161"/>
                    <a:pt x="7226" y="6161"/>
                  </a:cubicBezTo>
                  <a:lnTo>
                    <a:pt x="7226" y="6161"/>
                  </a:lnTo>
                  <a:cubicBezTo>
                    <a:pt x="7226" y="6161"/>
                    <a:pt x="7346" y="6335"/>
                    <a:pt x="7542" y="6553"/>
                  </a:cubicBezTo>
                  <a:cubicBezTo>
                    <a:pt x="7914" y="6964"/>
                    <a:pt x="8549" y="7559"/>
                    <a:pt x="9100" y="7559"/>
                  </a:cubicBezTo>
                  <a:cubicBezTo>
                    <a:pt x="9163" y="7559"/>
                    <a:pt x="9226" y="7551"/>
                    <a:pt x="9286" y="7534"/>
                  </a:cubicBezTo>
                  <a:cubicBezTo>
                    <a:pt x="9286" y="7534"/>
                    <a:pt x="9439" y="10052"/>
                    <a:pt x="9689" y="10597"/>
                  </a:cubicBezTo>
                  <a:lnTo>
                    <a:pt x="9951" y="8362"/>
                  </a:lnTo>
                  <a:cubicBezTo>
                    <a:pt x="10173" y="8234"/>
                    <a:pt x="10363" y="8180"/>
                    <a:pt x="10524" y="8180"/>
                  </a:cubicBezTo>
                  <a:cubicBezTo>
                    <a:pt x="10774" y="8180"/>
                    <a:pt x="10954" y="8312"/>
                    <a:pt x="11073" y="8504"/>
                  </a:cubicBezTo>
                  <a:cubicBezTo>
                    <a:pt x="11531" y="7785"/>
                    <a:pt x="12000" y="6989"/>
                    <a:pt x="12316" y="6314"/>
                  </a:cubicBezTo>
                  <a:cubicBezTo>
                    <a:pt x="13144" y="4548"/>
                    <a:pt x="12000" y="3676"/>
                    <a:pt x="12000" y="3676"/>
                  </a:cubicBezTo>
                  <a:cubicBezTo>
                    <a:pt x="12000" y="3676"/>
                    <a:pt x="14681" y="1987"/>
                    <a:pt x="12588" y="821"/>
                  </a:cubicBezTo>
                  <a:cubicBezTo>
                    <a:pt x="11939" y="458"/>
                    <a:pt x="11219" y="332"/>
                    <a:pt x="10532" y="332"/>
                  </a:cubicBezTo>
                  <a:cubicBezTo>
                    <a:pt x="8995" y="332"/>
                    <a:pt x="7630" y="963"/>
                    <a:pt x="7630" y="963"/>
                  </a:cubicBezTo>
                  <a:cubicBezTo>
                    <a:pt x="7630" y="963"/>
                    <a:pt x="7782" y="614"/>
                    <a:pt x="7542" y="331"/>
                  </a:cubicBezTo>
                  <a:cubicBezTo>
                    <a:pt x="7393" y="154"/>
                    <a:pt x="7069" y="1"/>
                    <a:pt x="6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9"/>
            <p:cNvSpPr/>
            <p:nvPr/>
          </p:nvSpPr>
          <p:spPr>
            <a:xfrm>
              <a:off x="1706754" y="1268714"/>
              <a:ext cx="357272" cy="339734"/>
            </a:xfrm>
            <a:custGeom>
              <a:avLst/>
              <a:gdLst/>
              <a:ahLst/>
              <a:cxnLst/>
              <a:rect l="l" t="t" r="r" b="b"/>
              <a:pathLst>
                <a:path w="9799" h="9318" extrusionOk="0">
                  <a:moveTo>
                    <a:pt x="4142" y="2779"/>
                  </a:moveTo>
                  <a:cubicBezTo>
                    <a:pt x="4872" y="2779"/>
                    <a:pt x="5428" y="3487"/>
                    <a:pt x="5352" y="3618"/>
                  </a:cubicBezTo>
                  <a:cubicBezTo>
                    <a:pt x="5344" y="3631"/>
                    <a:pt x="5333" y="3637"/>
                    <a:pt x="5317" y="3637"/>
                  </a:cubicBezTo>
                  <a:cubicBezTo>
                    <a:pt x="5194" y="3637"/>
                    <a:pt x="4829" y="3256"/>
                    <a:pt x="4311" y="3256"/>
                  </a:cubicBezTo>
                  <a:cubicBezTo>
                    <a:pt x="4256" y="3256"/>
                    <a:pt x="4200" y="3260"/>
                    <a:pt x="4142" y="3269"/>
                  </a:cubicBezTo>
                  <a:cubicBezTo>
                    <a:pt x="3592" y="3365"/>
                    <a:pt x="2965" y="3769"/>
                    <a:pt x="2816" y="3769"/>
                  </a:cubicBezTo>
                  <a:cubicBezTo>
                    <a:pt x="2779" y="3769"/>
                    <a:pt x="2771" y="3744"/>
                    <a:pt x="2802" y="3684"/>
                  </a:cubicBezTo>
                  <a:cubicBezTo>
                    <a:pt x="2802" y="3684"/>
                    <a:pt x="3412" y="2779"/>
                    <a:pt x="4142" y="2779"/>
                  </a:cubicBezTo>
                  <a:close/>
                  <a:moveTo>
                    <a:pt x="7651" y="2779"/>
                  </a:moveTo>
                  <a:cubicBezTo>
                    <a:pt x="8371" y="2801"/>
                    <a:pt x="8970" y="3684"/>
                    <a:pt x="8970" y="3684"/>
                  </a:cubicBezTo>
                  <a:cubicBezTo>
                    <a:pt x="9001" y="3745"/>
                    <a:pt x="8993" y="3770"/>
                    <a:pt x="8955" y="3770"/>
                  </a:cubicBezTo>
                  <a:cubicBezTo>
                    <a:pt x="8806" y="3770"/>
                    <a:pt x="8191" y="3376"/>
                    <a:pt x="7651" y="3280"/>
                  </a:cubicBezTo>
                  <a:cubicBezTo>
                    <a:pt x="7651" y="3280"/>
                    <a:pt x="7640" y="3269"/>
                    <a:pt x="7630" y="3269"/>
                  </a:cubicBezTo>
                  <a:cubicBezTo>
                    <a:pt x="7572" y="3260"/>
                    <a:pt x="7516" y="3256"/>
                    <a:pt x="7461" y="3256"/>
                  </a:cubicBezTo>
                  <a:cubicBezTo>
                    <a:pt x="6943" y="3256"/>
                    <a:pt x="6578" y="3637"/>
                    <a:pt x="6454" y="3637"/>
                  </a:cubicBezTo>
                  <a:cubicBezTo>
                    <a:pt x="6439" y="3637"/>
                    <a:pt x="6428" y="3631"/>
                    <a:pt x="6420" y="3618"/>
                  </a:cubicBezTo>
                  <a:cubicBezTo>
                    <a:pt x="6344" y="3487"/>
                    <a:pt x="6899" y="2779"/>
                    <a:pt x="7630" y="2779"/>
                  </a:cubicBezTo>
                  <a:close/>
                  <a:moveTo>
                    <a:pt x="4131" y="3771"/>
                  </a:moveTo>
                  <a:cubicBezTo>
                    <a:pt x="4338" y="3771"/>
                    <a:pt x="4513" y="3978"/>
                    <a:pt x="4513" y="4239"/>
                  </a:cubicBezTo>
                  <a:cubicBezTo>
                    <a:pt x="4513" y="4501"/>
                    <a:pt x="4338" y="4708"/>
                    <a:pt x="4131" y="4708"/>
                  </a:cubicBezTo>
                  <a:cubicBezTo>
                    <a:pt x="3924" y="4708"/>
                    <a:pt x="3750" y="4501"/>
                    <a:pt x="3750" y="4239"/>
                  </a:cubicBezTo>
                  <a:cubicBezTo>
                    <a:pt x="3750" y="3978"/>
                    <a:pt x="3924" y="3771"/>
                    <a:pt x="4131" y="3771"/>
                  </a:cubicBezTo>
                  <a:close/>
                  <a:moveTo>
                    <a:pt x="7531" y="3771"/>
                  </a:moveTo>
                  <a:cubicBezTo>
                    <a:pt x="7575" y="3771"/>
                    <a:pt x="7619" y="3782"/>
                    <a:pt x="7651" y="3793"/>
                  </a:cubicBezTo>
                  <a:cubicBezTo>
                    <a:pt x="7804" y="3858"/>
                    <a:pt x="7913" y="4032"/>
                    <a:pt x="7913" y="4239"/>
                  </a:cubicBezTo>
                  <a:cubicBezTo>
                    <a:pt x="7913" y="4446"/>
                    <a:pt x="7804" y="4621"/>
                    <a:pt x="7651" y="4686"/>
                  </a:cubicBezTo>
                  <a:cubicBezTo>
                    <a:pt x="7619" y="4697"/>
                    <a:pt x="7575" y="4708"/>
                    <a:pt x="7531" y="4708"/>
                  </a:cubicBezTo>
                  <a:cubicBezTo>
                    <a:pt x="7324" y="4708"/>
                    <a:pt x="7161" y="4501"/>
                    <a:pt x="7161" y="4239"/>
                  </a:cubicBezTo>
                  <a:cubicBezTo>
                    <a:pt x="7161" y="3978"/>
                    <a:pt x="7324" y="3771"/>
                    <a:pt x="7531" y="3771"/>
                  </a:cubicBezTo>
                  <a:close/>
                  <a:moveTo>
                    <a:pt x="6006" y="3836"/>
                  </a:moveTo>
                  <a:cubicBezTo>
                    <a:pt x="6006" y="3837"/>
                    <a:pt x="7030" y="6179"/>
                    <a:pt x="6856" y="6408"/>
                  </a:cubicBezTo>
                  <a:cubicBezTo>
                    <a:pt x="6758" y="6517"/>
                    <a:pt x="6431" y="6626"/>
                    <a:pt x="6169" y="6691"/>
                  </a:cubicBezTo>
                  <a:cubicBezTo>
                    <a:pt x="6104" y="6691"/>
                    <a:pt x="6049" y="6691"/>
                    <a:pt x="6006" y="6681"/>
                  </a:cubicBezTo>
                  <a:cubicBezTo>
                    <a:pt x="5810" y="6626"/>
                    <a:pt x="6496" y="6528"/>
                    <a:pt x="6594" y="6288"/>
                  </a:cubicBezTo>
                  <a:cubicBezTo>
                    <a:pt x="6703" y="6049"/>
                    <a:pt x="6006" y="3837"/>
                    <a:pt x="6006" y="3836"/>
                  </a:cubicBezTo>
                  <a:close/>
                  <a:moveTo>
                    <a:pt x="7081" y="7240"/>
                  </a:moveTo>
                  <a:cubicBezTo>
                    <a:pt x="7096" y="7240"/>
                    <a:pt x="7105" y="7246"/>
                    <a:pt x="7106" y="7258"/>
                  </a:cubicBezTo>
                  <a:cubicBezTo>
                    <a:pt x="7117" y="7356"/>
                    <a:pt x="6725" y="7661"/>
                    <a:pt x="6147" y="7738"/>
                  </a:cubicBezTo>
                  <a:cubicBezTo>
                    <a:pt x="6079" y="7747"/>
                    <a:pt x="6011" y="7751"/>
                    <a:pt x="5944" y="7751"/>
                  </a:cubicBezTo>
                  <a:cubicBezTo>
                    <a:pt x="5452" y="7751"/>
                    <a:pt x="5039" y="7525"/>
                    <a:pt x="4981" y="7400"/>
                  </a:cubicBezTo>
                  <a:cubicBezTo>
                    <a:pt x="4965" y="7358"/>
                    <a:pt x="4973" y="7343"/>
                    <a:pt x="4994" y="7343"/>
                  </a:cubicBezTo>
                  <a:cubicBezTo>
                    <a:pt x="5044" y="7343"/>
                    <a:pt x="5170" y="7431"/>
                    <a:pt x="5232" y="7454"/>
                  </a:cubicBezTo>
                  <a:cubicBezTo>
                    <a:pt x="5232" y="7454"/>
                    <a:pt x="5418" y="7561"/>
                    <a:pt x="5790" y="7561"/>
                  </a:cubicBezTo>
                  <a:cubicBezTo>
                    <a:pt x="5894" y="7561"/>
                    <a:pt x="6013" y="7552"/>
                    <a:pt x="6147" y="7531"/>
                  </a:cubicBezTo>
                  <a:cubicBezTo>
                    <a:pt x="6661" y="7437"/>
                    <a:pt x="6990" y="7240"/>
                    <a:pt x="7081" y="7240"/>
                  </a:cubicBezTo>
                  <a:close/>
                  <a:moveTo>
                    <a:pt x="7335" y="0"/>
                  </a:moveTo>
                  <a:lnTo>
                    <a:pt x="7335" y="0"/>
                  </a:lnTo>
                  <a:cubicBezTo>
                    <a:pt x="7335" y="0"/>
                    <a:pt x="7444" y="883"/>
                    <a:pt x="6322" y="915"/>
                  </a:cubicBezTo>
                  <a:cubicBezTo>
                    <a:pt x="6273" y="917"/>
                    <a:pt x="6223" y="918"/>
                    <a:pt x="6173" y="918"/>
                  </a:cubicBezTo>
                  <a:cubicBezTo>
                    <a:pt x="4459" y="918"/>
                    <a:pt x="1919" y="44"/>
                    <a:pt x="1919" y="44"/>
                  </a:cubicBezTo>
                  <a:lnTo>
                    <a:pt x="1919" y="44"/>
                  </a:lnTo>
                  <a:cubicBezTo>
                    <a:pt x="2300" y="1569"/>
                    <a:pt x="1723" y="3694"/>
                    <a:pt x="1723" y="3694"/>
                  </a:cubicBezTo>
                  <a:lnTo>
                    <a:pt x="1330" y="1613"/>
                  </a:lnTo>
                  <a:cubicBezTo>
                    <a:pt x="1320" y="1602"/>
                    <a:pt x="1298" y="1602"/>
                    <a:pt x="1276" y="1591"/>
                  </a:cubicBezTo>
                  <a:cubicBezTo>
                    <a:pt x="1204" y="1549"/>
                    <a:pt x="1130" y="1529"/>
                    <a:pt x="1056" y="1529"/>
                  </a:cubicBezTo>
                  <a:cubicBezTo>
                    <a:pt x="941" y="1529"/>
                    <a:pt x="827" y="1577"/>
                    <a:pt x="720" y="1657"/>
                  </a:cubicBezTo>
                  <a:cubicBezTo>
                    <a:pt x="295" y="1973"/>
                    <a:pt x="1" y="2823"/>
                    <a:pt x="219" y="3444"/>
                  </a:cubicBezTo>
                  <a:cubicBezTo>
                    <a:pt x="491" y="4229"/>
                    <a:pt x="1570" y="4664"/>
                    <a:pt x="1854" y="4763"/>
                  </a:cubicBezTo>
                  <a:cubicBezTo>
                    <a:pt x="2137" y="6103"/>
                    <a:pt x="2475" y="7422"/>
                    <a:pt x="2813" y="7814"/>
                  </a:cubicBezTo>
                  <a:cubicBezTo>
                    <a:pt x="2889" y="7912"/>
                    <a:pt x="2987" y="7999"/>
                    <a:pt x="3085" y="8086"/>
                  </a:cubicBezTo>
                  <a:cubicBezTo>
                    <a:pt x="3870" y="8795"/>
                    <a:pt x="5210" y="9318"/>
                    <a:pt x="6082" y="9318"/>
                  </a:cubicBezTo>
                  <a:cubicBezTo>
                    <a:pt x="6137" y="9318"/>
                    <a:pt x="6191" y="9318"/>
                    <a:pt x="6235" y="9307"/>
                  </a:cubicBezTo>
                  <a:cubicBezTo>
                    <a:pt x="6649" y="9274"/>
                    <a:pt x="7161" y="9035"/>
                    <a:pt x="7651" y="8675"/>
                  </a:cubicBezTo>
                  <a:cubicBezTo>
                    <a:pt x="7935" y="8479"/>
                    <a:pt x="8207" y="8239"/>
                    <a:pt x="8458" y="7967"/>
                  </a:cubicBezTo>
                  <a:cubicBezTo>
                    <a:pt x="8796" y="7607"/>
                    <a:pt x="9090" y="7204"/>
                    <a:pt x="9286" y="6779"/>
                  </a:cubicBezTo>
                  <a:cubicBezTo>
                    <a:pt x="9493" y="6343"/>
                    <a:pt x="9646" y="5613"/>
                    <a:pt x="9777" y="4839"/>
                  </a:cubicBezTo>
                  <a:lnTo>
                    <a:pt x="9777" y="4839"/>
                  </a:lnTo>
                  <a:cubicBezTo>
                    <a:pt x="9755" y="4850"/>
                    <a:pt x="9744" y="4850"/>
                    <a:pt x="9744" y="4850"/>
                  </a:cubicBezTo>
                  <a:lnTo>
                    <a:pt x="9798" y="4436"/>
                  </a:lnTo>
                  <a:cubicBezTo>
                    <a:pt x="9548" y="3891"/>
                    <a:pt x="9395" y="1373"/>
                    <a:pt x="9395" y="1373"/>
                  </a:cubicBezTo>
                  <a:cubicBezTo>
                    <a:pt x="9335" y="1390"/>
                    <a:pt x="9272" y="1398"/>
                    <a:pt x="9209" y="1398"/>
                  </a:cubicBezTo>
                  <a:cubicBezTo>
                    <a:pt x="8658" y="1398"/>
                    <a:pt x="8023" y="803"/>
                    <a:pt x="7651" y="392"/>
                  </a:cubicBezTo>
                  <a:cubicBezTo>
                    <a:pt x="7455" y="17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9"/>
            <p:cNvSpPr/>
            <p:nvPr/>
          </p:nvSpPr>
          <p:spPr>
            <a:xfrm>
              <a:off x="1807783" y="1370035"/>
              <a:ext cx="96911" cy="36132"/>
            </a:xfrm>
            <a:custGeom>
              <a:avLst/>
              <a:gdLst/>
              <a:ahLst/>
              <a:cxnLst/>
              <a:rect l="l" t="t" r="r" b="b"/>
              <a:pathLst>
                <a:path w="2658" h="991" extrusionOk="0">
                  <a:moveTo>
                    <a:pt x="1371" y="0"/>
                  </a:moveTo>
                  <a:cubicBezTo>
                    <a:pt x="641" y="0"/>
                    <a:pt x="31" y="905"/>
                    <a:pt x="31" y="905"/>
                  </a:cubicBezTo>
                  <a:cubicBezTo>
                    <a:pt x="0" y="965"/>
                    <a:pt x="8" y="990"/>
                    <a:pt x="45" y="990"/>
                  </a:cubicBezTo>
                  <a:cubicBezTo>
                    <a:pt x="194" y="990"/>
                    <a:pt x="821" y="586"/>
                    <a:pt x="1371" y="490"/>
                  </a:cubicBezTo>
                  <a:cubicBezTo>
                    <a:pt x="1429" y="481"/>
                    <a:pt x="1485" y="477"/>
                    <a:pt x="1540" y="477"/>
                  </a:cubicBezTo>
                  <a:cubicBezTo>
                    <a:pt x="2058" y="477"/>
                    <a:pt x="2423" y="858"/>
                    <a:pt x="2546" y="858"/>
                  </a:cubicBezTo>
                  <a:cubicBezTo>
                    <a:pt x="2562" y="858"/>
                    <a:pt x="2573" y="852"/>
                    <a:pt x="2581" y="839"/>
                  </a:cubicBezTo>
                  <a:cubicBezTo>
                    <a:pt x="2657" y="708"/>
                    <a:pt x="210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29"/>
            <p:cNvSpPr/>
            <p:nvPr/>
          </p:nvSpPr>
          <p:spPr>
            <a:xfrm>
              <a:off x="1938015" y="1370035"/>
              <a:ext cx="48127" cy="31319"/>
            </a:xfrm>
            <a:custGeom>
              <a:avLst/>
              <a:gdLst/>
              <a:ahLst/>
              <a:cxnLst/>
              <a:rect l="l" t="t" r="r" b="b"/>
              <a:pathLst>
                <a:path w="1320" h="859" extrusionOk="0">
                  <a:moveTo>
                    <a:pt x="1287" y="0"/>
                  </a:moveTo>
                  <a:cubicBezTo>
                    <a:pt x="556" y="0"/>
                    <a:pt x="1" y="708"/>
                    <a:pt x="77" y="839"/>
                  </a:cubicBezTo>
                  <a:cubicBezTo>
                    <a:pt x="85" y="852"/>
                    <a:pt x="96" y="858"/>
                    <a:pt x="111" y="858"/>
                  </a:cubicBezTo>
                  <a:cubicBezTo>
                    <a:pt x="235" y="858"/>
                    <a:pt x="601" y="477"/>
                    <a:pt x="1126" y="477"/>
                  </a:cubicBezTo>
                  <a:cubicBezTo>
                    <a:pt x="1182" y="477"/>
                    <a:pt x="1239" y="481"/>
                    <a:pt x="1297" y="490"/>
                  </a:cubicBezTo>
                  <a:cubicBezTo>
                    <a:pt x="1297" y="490"/>
                    <a:pt x="1308" y="501"/>
                    <a:pt x="1319" y="501"/>
                  </a:cubicBezTo>
                  <a:lnTo>
                    <a:pt x="13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29"/>
            <p:cNvSpPr/>
            <p:nvPr/>
          </p:nvSpPr>
          <p:spPr>
            <a:xfrm>
              <a:off x="1887738" y="1532680"/>
              <a:ext cx="78535" cy="18631"/>
            </a:xfrm>
            <a:custGeom>
              <a:avLst/>
              <a:gdLst/>
              <a:ahLst/>
              <a:cxnLst/>
              <a:rect l="l" t="t" r="r" b="b"/>
              <a:pathLst>
                <a:path w="2154" h="511" extrusionOk="0">
                  <a:moveTo>
                    <a:pt x="2117" y="0"/>
                  </a:moveTo>
                  <a:cubicBezTo>
                    <a:pt x="2026" y="0"/>
                    <a:pt x="1697" y="197"/>
                    <a:pt x="1183" y="291"/>
                  </a:cubicBezTo>
                  <a:cubicBezTo>
                    <a:pt x="1049" y="312"/>
                    <a:pt x="930" y="321"/>
                    <a:pt x="826" y="321"/>
                  </a:cubicBezTo>
                  <a:cubicBezTo>
                    <a:pt x="454" y="321"/>
                    <a:pt x="268" y="214"/>
                    <a:pt x="268" y="214"/>
                  </a:cubicBezTo>
                  <a:cubicBezTo>
                    <a:pt x="207" y="184"/>
                    <a:pt x="83" y="101"/>
                    <a:pt x="32" y="101"/>
                  </a:cubicBezTo>
                  <a:cubicBezTo>
                    <a:pt x="9" y="101"/>
                    <a:pt x="1" y="117"/>
                    <a:pt x="17" y="160"/>
                  </a:cubicBezTo>
                  <a:cubicBezTo>
                    <a:pt x="75" y="285"/>
                    <a:pt x="488" y="511"/>
                    <a:pt x="980" y="511"/>
                  </a:cubicBezTo>
                  <a:cubicBezTo>
                    <a:pt x="1047" y="511"/>
                    <a:pt x="1115" y="507"/>
                    <a:pt x="1183" y="498"/>
                  </a:cubicBezTo>
                  <a:cubicBezTo>
                    <a:pt x="1761" y="421"/>
                    <a:pt x="2153" y="105"/>
                    <a:pt x="2142" y="18"/>
                  </a:cubicBezTo>
                  <a:cubicBezTo>
                    <a:pt x="2141" y="6"/>
                    <a:pt x="2132" y="0"/>
                    <a:pt x="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9"/>
            <p:cNvSpPr/>
            <p:nvPr/>
          </p:nvSpPr>
          <p:spPr>
            <a:xfrm>
              <a:off x="1843440" y="1406166"/>
              <a:ext cx="27855" cy="34236"/>
            </a:xfrm>
            <a:custGeom>
              <a:avLst/>
              <a:gdLst/>
              <a:ahLst/>
              <a:cxnLst/>
              <a:rect l="l" t="t" r="r" b="b"/>
              <a:pathLst>
                <a:path w="764" h="939" extrusionOk="0">
                  <a:moveTo>
                    <a:pt x="382" y="1"/>
                  </a:moveTo>
                  <a:cubicBezTo>
                    <a:pt x="175" y="1"/>
                    <a:pt x="1" y="208"/>
                    <a:pt x="1" y="469"/>
                  </a:cubicBezTo>
                  <a:cubicBezTo>
                    <a:pt x="1" y="731"/>
                    <a:pt x="175" y="938"/>
                    <a:pt x="382" y="938"/>
                  </a:cubicBezTo>
                  <a:cubicBezTo>
                    <a:pt x="589" y="938"/>
                    <a:pt x="764" y="731"/>
                    <a:pt x="764" y="469"/>
                  </a:cubicBezTo>
                  <a:cubicBezTo>
                    <a:pt x="764" y="208"/>
                    <a:pt x="589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9"/>
            <p:cNvSpPr/>
            <p:nvPr/>
          </p:nvSpPr>
          <p:spPr>
            <a:xfrm>
              <a:off x="1967803" y="1406166"/>
              <a:ext cx="18339" cy="34236"/>
            </a:xfrm>
            <a:custGeom>
              <a:avLst/>
              <a:gdLst/>
              <a:ahLst/>
              <a:cxnLst/>
              <a:rect l="l" t="t" r="r" b="b"/>
              <a:pathLst>
                <a:path w="503" h="939" extrusionOk="0">
                  <a:moveTo>
                    <a:pt x="382" y="1"/>
                  </a:moveTo>
                  <a:cubicBezTo>
                    <a:pt x="164" y="1"/>
                    <a:pt x="1" y="208"/>
                    <a:pt x="1" y="469"/>
                  </a:cubicBezTo>
                  <a:cubicBezTo>
                    <a:pt x="1" y="731"/>
                    <a:pt x="164" y="938"/>
                    <a:pt x="382" y="938"/>
                  </a:cubicBezTo>
                  <a:cubicBezTo>
                    <a:pt x="415" y="938"/>
                    <a:pt x="459" y="927"/>
                    <a:pt x="502" y="916"/>
                  </a:cubicBezTo>
                  <a:lnTo>
                    <a:pt x="502" y="23"/>
                  </a:lnTo>
                  <a:cubicBezTo>
                    <a:pt x="459" y="12"/>
                    <a:pt x="415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9"/>
            <p:cNvSpPr/>
            <p:nvPr/>
          </p:nvSpPr>
          <p:spPr>
            <a:xfrm>
              <a:off x="1918546" y="1408572"/>
              <a:ext cx="44554" cy="103729"/>
            </a:xfrm>
            <a:custGeom>
              <a:avLst/>
              <a:gdLst/>
              <a:ahLst/>
              <a:cxnLst/>
              <a:rect l="l" t="t" r="r" b="b"/>
              <a:pathLst>
                <a:path w="1222" h="2845" extrusionOk="0">
                  <a:moveTo>
                    <a:pt x="197" y="0"/>
                  </a:moveTo>
                  <a:cubicBezTo>
                    <a:pt x="197" y="1"/>
                    <a:pt x="894" y="2213"/>
                    <a:pt x="785" y="2452"/>
                  </a:cubicBezTo>
                  <a:cubicBezTo>
                    <a:pt x="687" y="2692"/>
                    <a:pt x="1" y="2790"/>
                    <a:pt x="197" y="2845"/>
                  </a:cubicBezTo>
                  <a:lnTo>
                    <a:pt x="436" y="2845"/>
                  </a:lnTo>
                  <a:cubicBezTo>
                    <a:pt x="654" y="2823"/>
                    <a:pt x="916" y="2725"/>
                    <a:pt x="1047" y="2572"/>
                  </a:cubicBezTo>
                  <a:cubicBezTo>
                    <a:pt x="1221" y="2343"/>
                    <a:pt x="197" y="1"/>
                    <a:pt x="197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9"/>
            <p:cNvSpPr/>
            <p:nvPr/>
          </p:nvSpPr>
          <p:spPr>
            <a:xfrm>
              <a:off x="1930067" y="1507887"/>
              <a:ext cx="36" cy="8787"/>
            </a:xfrm>
            <a:custGeom>
              <a:avLst/>
              <a:gdLst/>
              <a:ahLst/>
              <a:cxnLst/>
              <a:rect l="l" t="t" r="r" b="b"/>
              <a:pathLst>
                <a:path w="1" h="241" extrusionOk="0">
                  <a:moveTo>
                    <a:pt x="1" y="1"/>
                  </a:moveTo>
                  <a:lnTo>
                    <a:pt x="1" y="1"/>
                  </a:lnTo>
                  <a:lnTo>
                    <a:pt x="1" y="240"/>
                  </a:lnTo>
                  <a:lnTo>
                    <a:pt x="1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9"/>
            <p:cNvSpPr/>
            <p:nvPr/>
          </p:nvSpPr>
          <p:spPr>
            <a:xfrm>
              <a:off x="1925692" y="1512262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1" y="1"/>
                  </a:moveTo>
                  <a:cubicBezTo>
                    <a:pt x="28" y="6"/>
                    <a:pt x="63" y="9"/>
                    <a:pt x="104" y="9"/>
                  </a:cubicBezTo>
                  <a:cubicBezTo>
                    <a:pt x="145" y="9"/>
                    <a:pt x="191" y="6"/>
                    <a:pt x="240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9"/>
            <p:cNvSpPr/>
            <p:nvPr/>
          </p:nvSpPr>
          <p:spPr>
            <a:xfrm>
              <a:off x="46288" y="1780056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1"/>
                  </a:moveTo>
                  <a:cubicBezTo>
                    <a:pt x="164" y="99"/>
                    <a:pt x="327" y="208"/>
                    <a:pt x="491" y="317"/>
                  </a:cubicBezTo>
                  <a:cubicBezTo>
                    <a:pt x="327" y="208"/>
                    <a:pt x="164" y="99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9"/>
            <p:cNvSpPr/>
            <p:nvPr/>
          </p:nvSpPr>
          <p:spPr>
            <a:xfrm>
              <a:off x="28386" y="1769337"/>
              <a:ext cx="17938" cy="10756"/>
            </a:xfrm>
            <a:custGeom>
              <a:avLst/>
              <a:gdLst/>
              <a:ahLst/>
              <a:cxnLst/>
              <a:rect l="l" t="t" r="r" b="b"/>
              <a:pathLst>
                <a:path w="492" h="295" extrusionOk="0">
                  <a:moveTo>
                    <a:pt x="1" y="1"/>
                  </a:moveTo>
                  <a:cubicBezTo>
                    <a:pt x="164" y="99"/>
                    <a:pt x="328" y="197"/>
                    <a:pt x="491" y="295"/>
                  </a:cubicBezTo>
                  <a:cubicBezTo>
                    <a:pt x="328" y="197"/>
                    <a:pt x="164" y="99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29"/>
            <p:cNvSpPr/>
            <p:nvPr/>
          </p:nvSpPr>
          <p:spPr>
            <a:xfrm>
              <a:off x="-10151" y="1749467"/>
              <a:ext cx="34236" cy="17537"/>
            </a:xfrm>
            <a:custGeom>
              <a:avLst/>
              <a:gdLst/>
              <a:ahLst/>
              <a:cxnLst/>
              <a:rect l="l" t="t" r="r" b="b"/>
              <a:pathLst>
                <a:path w="939" h="481" extrusionOk="0">
                  <a:moveTo>
                    <a:pt x="1" y="1"/>
                  </a:moveTo>
                  <a:cubicBezTo>
                    <a:pt x="306" y="142"/>
                    <a:pt x="622" y="306"/>
                    <a:pt x="938" y="480"/>
                  </a:cubicBezTo>
                  <a:cubicBezTo>
                    <a:pt x="622" y="306"/>
                    <a:pt x="306" y="142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29"/>
            <p:cNvSpPr/>
            <p:nvPr/>
          </p:nvSpPr>
          <p:spPr>
            <a:xfrm>
              <a:off x="-30787" y="1739951"/>
              <a:ext cx="16699" cy="7584"/>
            </a:xfrm>
            <a:custGeom>
              <a:avLst/>
              <a:gdLst/>
              <a:ahLst/>
              <a:cxnLst/>
              <a:rect l="l" t="t" r="r" b="b"/>
              <a:pathLst>
                <a:path w="458" h="208" extrusionOk="0">
                  <a:moveTo>
                    <a:pt x="0" y="0"/>
                  </a:moveTo>
                  <a:cubicBezTo>
                    <a:pt x="153" y="66"/>
                    <a:pt x="305" y="131"/>
                    <a:pt x="458" y="207"/>
                  </a:cubicBezTo>
                  <a:cubicBezTo>
                    <a:pt x="305" y="131"/>
                    <a:pt x="153" y="66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9"/>
            <p:cNvSpPr/>
            <p:nvPr/>
          </p:nvSpPr>
          <p:spPr>
            <a:xfrm>
              <a:off x="-30787" y="1739951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9"/>
            <p:cNvSpPr/>
            <p:nvPr/>
          </p:nvSpPr>
          <p:spPr>
            <a:xfrm>
              <a:off x="24048" y="1766967"/>
              <a:ext cx="4375" cy="2406"/>
            </a:xfrm>
            <a:custGeom>
              <a:avLst/>
              <a:gdLst/>
              <a:ahLst/>
              <a:cxnLst/>
              <a:rect l="l" t="t" r="r" b="b"/>
              <a:pathLst>
                <a:path w="120" h="66" extrusionOk="0">
                  <a:moveTo>
                    <a:pt x="0" y="0"/>
                  </a:moveTo>
                  <a:cubicBezTo>
                    <a:pt x="44" y="22"/>
                    <a:pt x="87" y="44"/>
                    <a:pt x="120" y="66"/>
                  </a:cubicBezTo>
                  <a:cubicBezTo>
                    <a:pt x="87" y="44"/>
                    <a:pt x="44" y="22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9"/>
            <p:cNvSpPr/>
            <p:nvPr/>
          </p:nvSpPr>
          <p:spPr>
            <a:xfrm>
              <a:off x="-14125" y="1747498"/>
              <a:ext cx="4011" cy="2005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1" y="0"/>
                  </a:moveTo>
                  <a:cubicBezTo>
                    <a:pt x="34" y="22"/>
                    <a:pt x="66" y="33"/>
                    <a:pt x="110" y="55"/>
                  </a:cubicBezTo>
                  <a:cubicBezTo>
                    <a:pt x="66" y="33"/>
                    <a:pt x="34" y="11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9"/>
            <p:cNvSpPr/>
            <p:nvPr/>
          </p:nvSpPr>
          <p:spPr>
            <a:xfrm>
              <a:off x="46288" y="178005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9"/>
            <p:cNvSpPr/>
            <p:nvPr/>
          </p:nvSpPr>
          <p:spPr>
            <a:xfrm>
              <a:off x="-104690" y="1739951"/>
              <a:ext cx="302399" cy="769671"/>
            </a:xfrm>
            <a:custGeom>
              <a:avLst/>
              <a:gdLst/>
              <a:ahLst/>
              <a:cxnLst/>
              <a:rect l="l" t="t" r="r" b="b"/>
              <a:pathLst>
                <a:path w="8294" h="21110" extrusionOk="0">
                  <a:moveTo>
                    <a:pt x="2027" y="0"/>
                  </a:moveTo>
                  <a:cubicBezTo>
                    <a:pt x="2027" y="0"/>
                    <a:pt x="458" y="15094"/>
                    <a:pt x="0" y="21110"/>
                  </a:cubicBezTo>
                  <a:lnTo>
                    <a:pt x="8130" y="19148"/>
                  </a:lnTo>
                  <a:cubicBezTo>
                    <a:pt x="8294" y="18603"/>
                    <a:pt x="7825" y="9743"/>
                    <a:pt x="7934" y="9122"/>
                  </a:cubicBezTo>
                  <a:cubicBezTo>
                    <a:pt x="8021" y="8675"/>
                    <a:pt x="8076" y="8217"/>
                    <a:pt x="8108" y="7760"/>
                  </a:cubicBezTo>
                  <a:cubicBezTo>
                    <a:pt x="8119" y="7607"/>
                    <a:pt x="8119" y="7455"/>
                    <a:pt x="8119" y="7302"/>
                  </a:cubicBezTo>
                  <a:cubicBezTo>
                    <a:pt x="8130" y="6997"/>
                    <a:pt x="8119" y="6681"/>
                    <a:pt x="8087" y="6386"/>
                  </a:cubicBezTo>
                  <a:cubicBezTo>
                    <a:pt x="7967" y="5013"/>
                    <a:pt x="7476" y="3716"/>
                    <a:pt x="6365" y="2736"/>
                  </a:cubicBezTo>
                  <a:cubicBezTo>
                    <a:pt x="6190" y="2594"/>
                    <a:pt x="6027" y="2452"/>
                    <a:pt x="5863" y="2321"/>
                  </a:cubicBezTo>
                  <a:cubicBezTo>
                    <a:pt x="5820" y="2289"/>
                    <a:pt x="5787" y="2256"/>
                    <a:pt x="5743" y="2223"/>
                  </a:cubicBezTo>
                  <a:cubicBezTo>
                    <a:pt x="5580" y="2093"/>
                    <a:pt x="5416" y="1962"/>
                    <a:pt x="5242" y="1842"/>
                  </a:cubicBezTo>
                  <a:cubicBezTo>
                    <a:pt x="5079" y="1722"/>
                    <a:pt x="4915" y="1602"/>
                    <a:pt x="4752" y="1493"/>
                  </a:cubicBezTo>
                  <a:cubicBezTo>
                    <a:pt x="4708" y="1471"/>
                    <a:pt x="4665" y="1439"/>
                    <a:pt x="4632" y="1417"/>
                  </a:cubicBezTo>
                  <a:cubicBezTo>
                    <a:pt x="4468" y="1308"/>
                    <a:pt x="4305" y="1199"/>
                    <a:pt x="4141" y="1101"/>
                  </a:cubicBezTo>
                  <a:cubicBezTo>
                    <a:pt x="3978" y="1003"/>
                    <a:pt x="3814" y="905"/>
                    <a:pt x="3651" y="807"/>
                  </a:cubicBezTo>
                  <a:cubicBezTo>
                    <a:pt x="3618" y="785"/>
                    <a:pt x="3575" y="763"/>
                    <a:pt x="3531" y="741"/>
                  </a:cubicBezTo>
                  <a:cubicBezTo>
                    <a:pt x="3215" y="567"/>
                    <a:pt x="2899" y="403"/>
                    <a:pt x="2594" y="262"/>
                  </a:cubicBezTo>
                  <a:cubicBezTo>
                    <a:pt x="2550" y="240"/>
                    <a:pt x="2518" y="218"/>
                    <a:pt x="2485" y="207"/>
                  </a:cubicBezTo>
                  <a:cubicBezTo>
                    <a:pt x="2332" y="131"/>
                    <a:pt x="2180" y="66"/>
                    <a:pt x="2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9"/>
            <p:cNvSpPr/>
            <p:nvPr/>
          </p:nvSpPr>
          <p:spPr>
            <a:xfrm>
              <a:off x="194094" y="1639031"/>
              <a:ext cx="767301" cy="996561"/>
            </a:xfrm>
            <a:custGeom>
              <a:avLst/>
              <a:gdLst/>
              <a:ahLst/>
              <a:cxnLst/>
              <a:rect l="l" t="t" r="r" b="b"/>
              <a:pathLst>
                <a:path w="21045" h="27333" extrusionOk="0">
                  <a:moveTo>
                    <a:pt x="11607" y="0"/>
                  </a:moveTo>
                  <a:cubicBezTo>
                    <a:pt x="1559" y="0"/>
                    <a:pt x="469" y="5307"/>
                    <a:pt x="469" y="5307"/>
                  </a:cubicBezTo>
                  <a:lnTo>
                    <a:pt x="1" y="15377"/>
                  </a:lnTo>
                  <a:lnTo>
                    <a:pt x="6158" y="27333"/>
                  </a:lnTo>
                  <a:lnTo>
                    <a:pt x="20228" y="27333"/>
                  </a:lnTo>
                  <a:cubicBezTo>
                    <a:pt x="20228" y="27333"/>
                    <a:pt x="21045" y="3923"/>
                    <a:pt x="20064" y="2866"/>
                  </a:cubicBezTo>
                  <a:cubicBezTo>
                    <a:pt x="19072" y="1809"/>
                    <a:pt x="14855" y="0"/>
                    <a:pt x="11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9"/>
            <p:cNvSpPr/>
            <p:nvPr/>
          </p:nvSpPr>
          <p:spPr>
            <a:xfrm>
              <a:off x="515957" y="1639031"/>
              <a:ext cx="105333" cy="884921"/>
            </a:xfrm>
            <a:custGeom>
              <a:avLst/>
              <a:gdLst/>
              <a:ahLst/>
              <a:cxnLst/>
              <a:rect l="l" t="t" r="r" b="b"/>
              <a:pathLst>
                <a:path w="2889" h="24271" extrusionOk="0">
                  <a:moveTo>
                    <a:pt x="2365" y="0"/>
                  </a:moveTo>
                  <a:cubicBezTo>
                    <a:pt x="1515" y="11"/>
                    <a:pt x="730" y="65"/>
                    <a:pt x="0" y="153"/>
                  </a:cubicBezTo>
                  <a:lnTo>
                    <a:pt x="1297" y="24270"/>
                  </a:lnTo>
                  <a:lnTo>
                    <a:pt x="2888" y="24183"/>
                  </a:lnTo>
                  <a:lnTo>
                    <a:pt x="23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9"/>
            <p:cNvSpPr/>
            <p:nvPr/>
          </p:nvSpPr>
          <p:spPr>
            <a:xfrm>
              <a:off x="351452" y="1666449"/>
              <a:ext cx="104130" cy="824506"/>
            </a:xfrm>
            <a:custGeom>
              <a:avLst/>
              <a:gdLst/>
              <a:ahLst/>
              <a:cxnLst/>
              <a:rect l="l" t="t" r="r" b="b"/>
              <a:pathLst>
                <a:path w="2856" h="22614" extrusionOk="0">
                  <a:moveTo>
                    <a:pt x="1559" y="0"/>
                  </a:moveTo>
                  <a:cubicBezTo>
                    <a:pt x="981" y="174"/>
                    <a:pt x="469" y="371"/>
                    <a:pt x="0" y="589"/>
                  </a:cubicBezTo>
                  <a:lnTo>
                    <a:pt x="1264" y="22614"/>
                  </a:lnTo>
                  <a:lnTo>
                    <a:pt x="2856" y="22614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9"/>
            <p:cNvSpPr/>
            <p:nvPr/>
          </p:nvSpPr>
          <p:spPr>
            <a:xfrm>
              <a:off x="702701" y="1658100"/>
              <a:ext cx="112880" cy="977493"/>
            </a:xfrm>
            <a:custGeom>
              <a:avLst/>
              <a:gdLst/>
              <a:ahLst/>
              <a:cxnLst/>
              <a:rect l="l" t="t" r="r" b="b"/>
              <a:pathLst>
                <a:path w="3096" h="26810" extrusionOk="0">
                  <a:moveTo>
                    <a:pt x="1123" y="0"/>
                  </a:moveTo>
                  <a:lnTo>
                    <a:pt x="0" y="26810"/>
                  </a:lnTo>
                  <a:lnTo>
                    <a:pt x="578" y="26810"/>
                  </a:lnTo>
                  <a:lnTo>
                    <a:pt x="2016" y="26319"/>
                  </a:lnTo>
                  <a:lnTo>
                    <a:pt x="3095" y="654"/>
                  </a:lnTo>
                  <a:cubicBezTo>
                    <a:pt x="2485" y="414"/>
                    <a:pt x="1809" y="185"/>
                    <a:pt x="1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9"/>
            <p:cNvSpPr/>
            <p:nvPr/>
          </p:nvSpPr>
          <p:spPr>
            <a:xfrm>
              <a:off x="209188" y="1841271"/>
              <a:ext cx="732336" cy="133808"/>
            </a:xfrm>
            <a:custGeom>
              <a:avLst/>
              <a:gdLst/>
              <a:ahLst/>
              <a:cxnLst/>
              <a:rect l="l" t="t" r="r" b="b"/>
              <a:pathLst>
                <a:path w="20086" h="3670" extrusionOk="0">
                  <a:moveTo>
                    <a:pt x="44" y="0"/>
                  </a:moveTo>
                  <a:lnTo>
                    <a:pt x="1" y="937"/>
                  </a:lnTo>
                  <a:cubicBezTo>
                    <a:pt x="1330" y="1766"/>
                    <a:pt x="3891" y="2921"/>
                    <a:pt x="8294" y="3433"/>
                  </a:cubicBezTo>
                  <a:cubicBezTo>
                    <a:pt x="9747" y="3600"/>
                    <a:pt x="11052" y="3670"/>
                    <a:pt x="12221" y="3670"/>
                  </a:cubicBezTo>
                  <a:cubicBezTo>
                    <a:pt x="16412" y="3670"/>
                    <a:pt x="18854" y="2764"/>
                    <a:pt x="20064" y="2125"/>
                  </a:cubicBezTo>
                  <a:cubicBezTo>
                    <a:pt x="20075" y="1624"/>
                    <a:pt x="20086" y="1134"/>
                    <a:pt x="20075" y="665"/>
                  </a:cubicBezTo>
                  <a:lnTo>
                    <a:pt x="19792" y="414"/>
                  </a:lnTo>
                  <a:cubicBezTo>
                    <a:pt x="17253" y="1614"/>
                    <a:pt x="14527" y="2028"/>
                    <a:pt x="11976" y="2028"/>
                  </a:cubicBezTo>
                  <a:cubicBezTo>
                    <a:pt x="6327" y="2028"/>
                    <a:pt x="1537" y="0"/>
                    <a:pt x="1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9"/>
            <p:cNvSpPr/>
            <p:nvPr/>
          </p:nvSpPr>
          <p:spPr>
            <a:xfrm>
              <a:off x="248127" y="1720883"/>
              <a:ext cx="689823" cy="122506"/>
            </a:xfrm>
            <a:custGeom>
              <a:avLst/>
              <a:gdLst/>
              <a:ahLst/>
              <a:cxnLst/>
              <a:rect l="l" t="t" r="r" b="b"/>
              <a:pathLst>
                <a:path w="18920" h="3360" extrusionOk="0">
                  <a:moveTo>
                    <a:pt x="1287" y="0"/>
                  </a:moveTo>
                  <a:cubicBezTo>
                    <a:pt x="742" y="403"/>
                    <a:pt x="317" y="817"/>
                    <a:pt x="1" y="1210"/>
                  </a:cubicBezTo>
                  <a:cubicBezTo>
                    <a:pt x="1483" y="1929"/>
                    <a:pt x="3793" y="2725"/>
                    <a:pt x="7226" y="3117"/>
                  </a:cubicBezTo>
                  <a:cubicBezTo>
                    <a:pt x="8688" y="3287"/>
                    <a:pt x="10002" y="3359"/>
                    <a:pt x="11177" y="3359"/>
                  </a:cubicBezTo>
                  <a:cubicBezTo>
                    <a:pt x="15268" y="3359"/>
                    <a:pt x="17692" y="2488"/>
                    <a:pt x="18920" y="1853"/>
                  </a:cubicBezTo>
                  <a:cubicBezTo>
                    <a:pt x="18854" y="1242"/>
                    <a:pt x="18746" y="796"/>
                    <a:pt x="18582" y="621"/>
                  </a:cubicBezTo>
                  <a:cubicBezTo>
                    <a:pt x="18495" y="534"/>
                    <a:pt x="18375" y="425"/>
                    <a:pt x="18233" y="327"/>
                  </a:cubicBezTo>
                  <a:cubicBezTo>
                    <a:pt x="15833" y="1354"/>
                    <a:pt x="13291" y="1716"/>
                    <a:pt x="10902" y="1716"/>
                  </a:cubicBezTo>
                  <a:cubicBezTo>
                    <a:pt x="6653" y="1716"/>
                    <a:pt x="2891" y="572"/>
                    <a:pt x="1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9"/>
            <p:cNvSpPr/>
            <p:nvPr/>
          </p:nvSpPr>
          <p:spPr>
            <a:xfrm>
              <a:off x="203245" y="1973181"/>
              <a:ext cx="734304" cy="133553"/>
            </a:xfrm>
            <a:custGeom>
              <a:avLst/>
              <a:gdLst/>
              <a:ahLst/>
              <a:cxnLst/>
              <a:rect l="l" t="t" r="r" b="b"/>
              <a:pathLst>
                <a:path w="20140" h="3663" extrusionOk="0">
                  <a:moveTo>
                    <a:pt x="44" y="0"/>
                  </a:moveTo>
                  <a:lnTo>
                    <a:pt x="0" y="829"/>
                  </a:lnTo>
                  <a:cubicBezTo>
                    <a:pt x="1275" y="1657"/>
                    <a:pt x="3858" y="2888"/>
                    <a:pt x="8457" y="3422"/>
                  </a:cubicBezTo>
                  <a:cubicBezTo>
                    <a:pt x="9917" y="3591"/>
                    <a:pt x="11229" y="3663"/>
                    <a:pt x="12404" y="3663"/>
                  </a:cubicBezTo>
                  <a:cubicBezTo>
                    <a:pt x="16384" y="3663"/>
                    <a:pt x="18788" y="2841"/>
                    <a:pt x="20042" y="2202"/>
                  </a:cubicBezTo>
                  <a:cubicBezTo>
                    <a:pt x="20075" y="1690"/>
                    <a:pt x="20118" y="1134"/>
                    <a:pt x="20140" y="567"/>
                  </a:cubicBezTo>
                  <a:lnTo>
                    <a:pt x="19955" y="404"/>
                  </a:lnTo>
                  <a:cubicBezTo>
                    <a:pt x="17408" y="1606"/>
                    <a:pt x="14675" y="2020"/>
                    <a:pt x="12121" y="2020"/>
                  </a:cubicBezTo>
                  <a:cubicBezTo>
                    <a:pt x="6477" y="2020"/>
                    <a:pt x="1700" y="0"/>
                    <a:pt x="17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9"/>
            <p:cNvSpPr/>
            <p:nvPr/>
          </p:nvSpPr>
          <p:spPr>
            <a:xfrm>
              <a:off x="513806" y="1525789"/>
              <a:ext cx="199254" cy="217776"/>
            </a:xfrm>
            <a:custGeom>
              <a:avLst/>
              <a:gdLst/>
              <a:ahLst/>
              <a:cxnLst/>
              <a:rect l="l" t="t" r="r" b="b"/>
              <a:pathLst>
                <a:path w="5465" h="5973" extrusionOk="0">
                  <a:moveTo>
                    <a:pt x="658" y="0"/>
                  </a:moveTo>
                  <a:cubicBezTo>
                    <a:pt x="658" y="0"/>
                    <a:pt x="833" y="2234"/>
                    <a:pt x="626" y="3106"/>
                  </a:cubicBezTo>
                  <a:cubicBezTo>
                    <a:pt x="440" y="3913"/>
                    <a:pt x="223" y="4065"/>
                    <a:pt x="114" y="4457"/>
                  </a:cubicBezTo>
                  <a:cubicBezTo>
                    <a:pt x="0" y="4839"/>
                    <a:pt x="1097" y="5973"/>
                    <a:pt x="2305" y="5973"/>
                  </a:cubicBezTo>
                  <a:cubicBezTo>
                    <a:pt x="2374" y="5973"/>
                    <a:pt x="2442" y="5969"/>
                    <a:pt x="2511" y="5961"/>
                  </a:cubicBezTo>
                  <a:cubicBezTo>
                    <a:pt x="3786" y="5820"/>
                    <a:pt x="5465" y="4163"/>
                    <a:pt x="4778" y="3804"/>
                  </a:cubicBezTo>
                  <a:cubicBezTo>
                    <a:pt x="4102" y="3455"/>
                    <a:pt x="4440" y="0"/>
                    <a:pt x="4440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9"/>
            <p:cNvSpPr/>
            <p:nvPr/>
          </p:nvSpPr>
          <p:spPr>
            <a:xfrm>
              <a:off x="537796" y="1525789"/>
              <a:ext cx="137928" cy="113099"/>
            </a:xfrm>
            <a:custGeom>
              <a:avLst/>
              <a:gdLst/>
              <a:ahLst/>
              <a:cxnLst/>
              <a:rect l="l" t="t" r="r" b="b"/>
              <a:pathLst>
                <a:path w="3783" h="3102" extrusionOk="0">
                  <a:moveTo>
                    <a:pt x="0" y="0"/>
                  </a:moveTo>
                  <a:cubicBezTo>
                    <a:pt x="0" y="0"/>
                    <a:pt x="99" y="1253"/>
                    <a:pt x="66" y="2256"/>
                  </a:cubicBezTo>
                  <a:cubicBezTo>
                    <a:pt x="676" y="2692"/>
                    <a:pt x="1363" y="3041"/>
                    <a:pt x="1897" y="3095"/>
                  </a:cubicBezTo>
                  <a:cubicBezTo>
                    <a:pt x="1930" y="3099"/>
                    <a:pt x="1963" y="3101"/>
                    <a:pt x="1997" y="3101"/>
                  </a:cubicBezTo>
                  <a:cubicBezTo>
                    <a:pt x="2524" y="3101"/>
                    <a:pt x="3163" y="2638"/>
                    <a:pt x="3706" y="2136"/>
                  </a:cubicBezTo>
                  <a:cubicBezTo>
                    <a:pt x="3673" y="1112"/>
                    <a:pt x="3782" y="0"/>
                    <a:pt x="3782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9"/>
            <p:cNvSpPr/>
            <p:nvPr/>
          </p:nvSpPr>
          <p:spPr>
            <a:xfrm>
              <a:off x="443220" y="1216650"/>
              <a:ext cx="314358" cy="369777"/>
            </a:xfrm>
            <a:custGeom>
              <a:avLst/>
              <a:gdLst/>
              <a:ahLst/>
              <a:cxnLst/>
              <a:rect l="l" t="t" r="r" b="b"/>
              <a:pathLst>
                <a:path w="8622" h="10142" extrusionOk="0">
                  <a:moveTo>
                    <a:pt x="1" y="0"/>
                  </a:moveTo>
                  <a:cubicBezTo>
                    <a:pt x="1" y="0"/>
                    <a:pt x="785" y="7084"/>
                    <a:pt x="1298" y="7945"/>
                  </a:cubicBezTo>
                  <a:cubicBezTo>
                    <a:pt x="1821" y="8817"/>
                    <a:pt x="3455" y="10027"/>
                    <a:pt x="4491" y="10136"/>
                  </a:cubicBezTo>
                  <a:cubicBezTo>
                    <a:pt x="4523" y="10139"/>
                    <a:pt x="4556" y="10141"/>
                    <a:pt x="4589" y="10141"/>
                  </a:cubicBezTo>
                  <a:cubicBezTo>
                    <a:pt x="5612" y="10141"/>
                    <a:pt x="7084" y="8399"/>
                    <a:pt x="7390" y="7945"/>
                  </a:cubicBezTo>
                  <a:cubicBezTo>
                    <a:pt x="8076" y="6964"/>
                    <a:pt x="8621" y="0"/>
                    <a:pt x="8621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9"/>
            <p:cNvSpPr/>
            <p:nvPr/>
          </p:nvSpPr>
          <p:spPr>
            <a:xfrm>
              <a:off x="369718" y="1027682"/>
              <a:ext cx="444265" cy="372585"/>
            </a:xfrm>
            <a:custGeom>
              <a:avLst/>
              <a:gdLst/>
              <a:ahLst/>
              <a:cxnLst/>
              <a:rect l="l" t="t" r="r" b="b"/>
              <a:pathLst>
                <a:path w="12185" h="10219" extrusionOk="0">
                  <a:moveTo>
                    <a:pt x="7919" y="1"/>
                  </a:moveTo>
                  <a:cubicBezTo>
                    <a:pt x="7656" y="1"/>
                    <a:pt x="7433" y="61"/>
                    <a:pt x="7313" y="203"/>
                  </a:cubicBezTo>
                  <a:cubicBezTo>
                    <a:pt x="7137" y="413"/>
                    <a:pt x="6779" y="495"/>
                    <a:pt x="6360" y="495"/>
                  </a:cubicBezTo>
                  <a:cubicBezTo>
                    <a:pt x="5821" y="495"/>
                    <a:pt x="5182" y="359"/>
                    <a:pt x="4698" y="181"/>
                  </a:cubicBezTo>
                  <a:cubicBezTo>
                    <a:pt x="4553" y="126"/>
                    <a:pt x="4388" y="101"/>
                    <a:pt x="4214" y="101"/>
                  </a:cubicBezTo>
                  <a:cubicBezTo>
                    <a:pt x="3350" y="101"/>
                    <a:pt x="2264" y="718"/>
                    <a:pt x="2355" y="1380"/>
                  </a:cubicBezTo>
                  <a:cubicBezTo>
                    <a:pt x="2463" y="2186"/>
                    <a:pt x="1766" y="2383"/>
                    <a:pt x="883" y="2775"/>
                  </a:cubicBezTo>
                  <a:cubicBezTo>
                    <a:pt x="1" y="3167"/>
                    <a:pt x="447" y="4987"/>
                    <a:pt x="676" y="5183"/>
                  </a:cubicBezTo>
                  <a:cubicBezTo>
                    <a:pt x="905" y="5390"/>
                    <a:pt x="1090" y="6404"/>
                    <a:pt x="611" y="6851"/>
                  </a:cubicBezTo>
                  <a:cubicBezTo>
                    <a:pt x="131" y="7309"/>
                    <a:pt x="654" y="7995"/>
                    <a:pt x="883" y="8442"/>
                  </a:cubicBezTo>
                  <a:cubicBezTo>
                    <a:pt x="1112" y="8878"/>
                    <a:pt x="927" y="9063"/>
                    <a:pt x="1047" y="9597"/>
                  </a:cubicBezTo>
                  <a:cubicBezTo>
                    <a:pt x="1156" y="10131"/>
                    <a:pt x="2671" y="10218"/>
                    <a:pt x="267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19" y="7352"/>
                  </a:cubicBezTo>
                  <a:cubicBezTo>
                    <a:pt x="3190" y="7282"/>
                    <a:pt x="3222" y="6472"/>
                    <a:pt x="3439" y="6472"/>
                  </a:cubicBezTo>
                  <a:cubicBezTo>
                    <a:pt x="3457" y="6472"/>
                    <a:pt x="3477" y="6478"/>
                    <a:pt x="3499" y="6491"/>
                  </a:cubicBezTo>
                  <a:cubicBezTo>
                    <a:pt x="3567" y="6532"/>
                    <a:pt x="3642" y="6551"/>
                    <a:pt x="3721" y="6551"/>
                  </a:cubicBezTo>
                  <a:cubicBezTo>
                    <a:pt x="3957" y="6551"/>
                    <a:pt x="4232" y="6382"/>
                    <a:pt x="4501" y="6121"/>
                  </a:cubicBezTo>
                  <a:cubicBezTo>
                    <a:pt x="4630" y="6004"/>
                    <a:pt x="4777" y="5955"/>
                    <a:pt x="4922" y="5955"/>
                  </a:cubicBezTo>
                  <a:cubicBezTo>
                    <a:pt x="5197" y="5955"/>
                    <a:pt x="5467" y="6129"/>
                    <a:pt x="5602" y="6349"/>
                  </a:cubicBezTo>
                  <a:cubicBezTo>
                    <a:pt x="5743" y="6600"/>
                    <a:pt x="6394" y="6749"/>
                    <a:pt x="7012" y="6749"/>
                  </a:cubicBezTo>
                  <a:cubicBezTo>
                    <a:pt x="7256" y="6749"/>
                    <a:pt x="7494" y="6726"/>
                    <a:pt x="7695" y="6676"/>
                  </a:cubicBezTo>
                  <a:cubicBezTo>
                    <a:pt x="8058" y="6580"/>
                    <a:pt x="8458" y="6510"/>
                    <a:pt x="8764" y="6510"/>
                  </a:cubicBezTo>
                  <a:cubicBezTo>
                    <a:pt x="9046" y="6510"/>
                    <a:pt x="9249" y="6569"/>
                    <a:pt x="9275" y="6720"/>
                  </a:cubicBezTo>
                  <a:cubicBezTo>
                    <a:pt x="9318" y="7036"/>
                    <a:pt x="9754" y="7537"/>
                    <a:pt x="9929" y="7537"/>
                  </a:cubicBezTo>
                  <a:cubicBezTo>
                    <a:pt x="10114" y="7537"/>
                    <a:pt x="10005" y="9979"/>
                    <a:pt x="10005" y="9979"/>
                  </a:cubicBezTo>
                  <a:cubicBezTo>
                    <a:pt x="10005" y="9979"/>
                    <a:pt x="10910" y="9641"/>
                    <a:pt x="10866" y="9183"/>
                  </a:cubicBezTo>
                  <a:cubicBezTo>
                    <a:pt x="10822" y="8725"/>
                    <a:pt x="11367" y="7853"/>
                    <a:pt x="11520" y="7646"/>
                  </a:cubicBezTo>
                  <a:cubicBezTo>
                    <a:pt x="11672" y="7428"/>
                    <a:pt x="12032" y="6557"/>
                    <a:pt x="11781" y="6219"/>
                  </a:cubicBezTo>
                  <a:cubicBezTo>
                    <a:pt x="11531" y="5870"/>
                    <a:pt x="11509" y="5739"/>
                    <a:pt x="11847" y="4573"/>
                  </a:cubicBezTo>
                  <a:cubicBezTo>
                    <a:pt x="12185" y="3418"/>
                    <a:pt x="11509" y="1958"/>
                    <a:pt x="10572" y="1958"/>
                  </a:cubicBezTo>
                  <a:cubicBezTo>
                    <a:pt x="9634" y="1958"/>
                    <a:pt x="9929" y="1227"/>
                    <a:pt x="9613" y="704"/>
                  </a:cubicBezTo>
                  <a:cubicBezTo>
                    <a:pt x="9390" y="336"/>
                    <a:pt x="8543" y="1"/>
                    <a:pt x="7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9"/>
            <p:cNvSpPr/>
            <p:nvPr/>
          </p:nvSpPr>
          <p:spPr>
            <a:xfrm>
              <a:off x="720165" y="1348378"/>
              <a:ext cx="84296" cy="93192"/>
            </a:xfrm>
            <a:custGeom>
              <a:avLst/>
              <a:gdLst/>
              <a:ahLst/>
              <a:cxnLst/>
              <a:rect l="l" t="t" r="r" b="b"/>
              <a:pathLst>
                <a:path w="2312" h="2556" extrusionOk="0">
                  <a:moveTo>
                    <a:pt x="1167" y="1"/>
                  </a:moveTo>
                  <a:cubicBezTo>
                    <a:pt x="595" y="1"/>
                    <a:pt x="426" y="540"/>
                    <a:pt x="426" y="540"/>
                  </a:cubicBezTo>
                  <a:lnTo>
                    <a:pt x="1" y="2556"/>
                  </a:lnTo>
                  <a:cubicBezTo>
                    <a:pt x="1984" y="2403"/>
                    <a:pt x="2311" y="300"/>
                    <a:pt x="1483" y="49"/>
                  </a:cubicBezTo>
                  <a:cubicBezTo>
                    <a:pt x="1366" y="15"/>
                    <a:pt x="1261" y="1"/>
                    <a:pt x="1167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9"/>
            <p:cNvSpPr/>
            <p:nvPr/>
          </p:nvSpPr>
          <p:spPr>
            <a:xfrm>
              <a:off x="406287" y="1354685"/>
              <a:ext cx="86629" cy="83202"/>
            </a:xfrm>
            <a:custGeom>
              <a:avLst/>
              <a:gdLst/>
              <a:ahLst/>
              <a:cxnLst/>
              <a:rect l="l" t="t" r="r" b="b"/>
              <a:pathLst>
                <a:path w="2376" h="2282" extrusionOk="0">
                  <a:moveTo>
                    <a:pt x="839" y="0"/>
                  </a:moveTo>
                  <a:cubicBezTo>
                    <a:pt x="766" y="0"/>
                    <a:pt x="693" y="9"/>
                    <a:pt x="621" y="29"/>
                  </a:cubicBezTo>
                  <a:cubicBezTo>
                    <a:pt x="0" y="203"/>
                    <a:pt x="469" y="2165"/>
                    <a:pt x="1319" y="2263"/>
                  </a:cubicBezTo>
                  <a:cubicBezTo>
                    <a:pt x="1451" y="2276"/>
                    <a:pt x="1568" y="2282"/>
                    <a:pt x="1671" y="2282"/>
                  </a:cubicBezTo>
                  <a:cubicBezTo>
                    <a:pt x="2235" y="2282"/>
                    <a:pt x="2376" y="2110"/>
                    <a:pt x="2376" y="2110"/>
                  </a:cubicBezTo>
                  <a:lnTo>
                    <a:pt x="2027" y="541"/>
                  </a:lnTo>
                  <a:cubicBezTo>
                    <a:pt x="2027" y="541"/>
                    <a:pt x="1418" y="0"/>
                    <a:pt x="839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9"/>
            <p:cNvSpPr/>
            <p:nvPr/>
          </p:nvSpPr>
          <p:spPr>
            <a:xfrm>
              <a:off x="573489" y="1493377"/>
              <a:ext cx="63295" cy="14985"/>
            </a:xfrm>
            <a:custGeom>
              <a:avLst/>
              <a:gdLst/>
              <a:ahLst/>
              <a:cxnLst/>
              <a:rect l="l" t="t" r="r" b="b"/>
              <a:pathLst>
                <a:path w="1736" h="411" extrusionOk="0">
                  <a:moveTo>
                    <a:pt x="1701" y="1"/>
                  </a:moveTo>
                  <a:cubicBezTo>
                    <a:pt x="1626" y="1"/>
                    <a:pt x="1367" y="160"/>
                    <a:pt x="950" y="224"/>
                  </a:cubicBezTo>
                  <a:cubicBezTo>
                    <a:pt x="838" y="245"/>
                    <a:pt x="737" y="253"/>
                    <a:pt x="649" y="253"/>
                  </a:cubicBezTo>
                  <a:cubicBezTo>
                    <a:pt x="362" y="253"/>
                    <a:pt x="209" y="170"/>
                    <a:pt x="209" y="170"/>
                  </a:cubicBezTo>
                  <a:cubicBezTo>
                    <a:pt x="164" y="147"/>
                    <a:pt x="65" y="81"/>
                    <a:pt x="24" y="81"/>
                  </a:cubicBezTo>
                  <a:cubicBezTo>
                    <a:pt x="7" y="81"/>
                    <a:pt x="0" y="94"/>
                    <a:pt x="13" y="126"/>
                  </a:cubicBezTo>
                  <a:cubicBezTo>
                    <a:pt x="61" y="222"/>
                    <a:pt x="395" y="410"/>
                    <a:pt x="786" y="410"/>
                  </a:cubicBezTo>
                  <a:cubicBezTo>
                    <a:pt x="840" y="410"/>
                    <a:pt x="895" y="407"/>
                    <a:pt x="950" y="399"/>
                  </a:cubicBezTo>
                  <a:cubicBezTo>
                    <a:pt x="1419" y="344"/>
                    <a:pt x="1735" y="83"/>
                    <a:pt x="1724" y="17"/>
                  </a:cubicBezTo>
                  <a:cubicBezTo>
                    <a:pt x="1723" y="6"/>
                    <a:pt x="1715" y="1"/>
                    <a:pt x="1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9"/>
            <p:cNvSpPr/>
            <p:nvPr/>
          </p:nvSpPr>
          <p:spPr>
            <a:xfrm>
              <a:off x="540968" y="1382322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31" y="1"/>
                    <a:pt x="1" y="175"/>
                    <a:pt x="1" y="382"/>
                  </a:cubicBezTo>
                  <a:cubicBezTo>
                    <a:pt x="1" y="589"/>
                    <a:pt x="131" y="764"/>
                    <a:pt x="306" y="764"/>
                  </a:cubicBezTo>
                  <a:cubicBezTo>
                    <a:pt x="469" y="764"/>
                    <a:pt x="611" y="589"/>
                    <a:pt x="611" y="382"/>
                  </a:cubicBezTo>
                  <a:cubicBezTo>
                    <a:pt x="611" y="175"/>
                    <a:pt x="469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9"/>
            <p:cNvSpPr/>
            <p:nvPr/>
          </p:nvSpPr>
          <p:spPr>
            <a:xfrm>
              <a:off x="650236" y="1377582"/>
              <a:ext cx="22277" cy="27819"/>
            </a:xfrm>
            <a:custGeom>
              <a:avLst/>
              <a:gdLst/>
              <a:ahLst/>
              <a:cxnLst/>
              <a:rect l="l" t="t" r="r" b="b"/>
              <a:pathLst>
                <a:path w="611" h="763" extrusionOk="0">
                  <a:moveTo>
                    <a:pt x="306" y="0"/>
                  </a:moveTo>
                  <a:cubicBezTo>
                    <a:pt x="131" y="0"/>
                    <a:pt x="1" y="174"/>
                    <a:pt x="1" y="382"/>
                  </a:cubicBezTo>
                  <a:cubicBezTo>
                    <a:pt x="1" y="600"/>
                    <a:pt x="131" y="763"/>
                    <a:pt x="306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4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9"/>
            <p:cNvSpPr/>
            <p:nvPr/>
          </p:nvSpPr>
          <p:spPr>
            <a:xfrm>
              <a:off x="185745" y="611900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42" y="0"/>
                    <a:pt x="1" y="164"/>
                    <a:pt x="1" y="382"/>
                  </a:cubicBezTo>
                  <a:cubicBezTo>
                    <a:pt x="1" y="589"/>
                    <a:pt x="142" y="763"/>
                    <a:pt x="306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64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29"/>
            <p:cNvSpPr/>
            <p:nvPr/>
          </p:nvSpPr>
          <p:spPr>
            <a:xfrm>
              <a:off x="299789" y="611900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31" y="0"/>
                    <a:pt x="0" y="164"/>
                    <a:pt x="0" y="382"/>
                  </a:cubicBezTo>
                  <a:cubicBezTo>
                    <a:pt x="0" y="589"/>
                    <a:pt x="131" y="763"/>
                    <a:pt x="306" y="763"/>
                  </a:cubicBezTo>
                  <a:cubicBezTo>
                    <a:pt x="469" y="763"/>
                    <a:pt x="611" y="589"/>
                    <a:pt x="611" y="382"/>
                  </a:cubicBezTo>
                  <a:cubicBezTo>
                    <a:pt x="611" y="164"/>
                    <a:pt x="469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29"/>
            <p:cNvSpPr/>
            <p:nvPr/>
          </p:nvSpPr>
          <p:spPr>
            <a:xfrm>
              <a:off x="498493" y="1345206"/>
              <a:ext cx="87832" cy="25376"/>
            </a:xfrm>
            <a:custGeom>
              <a:avLst/>
              <a:gdLst/>
              <a:ahLst/>
              <a:cxnLst/>
              <a:rect l="l" t="t" r="r" b="b"/>
              <a:pathLst>
                <a:path w="2409" h="696" extrusionOk="0">
                  <a:moveTo>
                    <a:pt x="1278" y="1"/>
                  </a:moveTo>
                  <a:cubicBezTo>
                    <a:pt x="1153" y="1"/>
                    <a:pt x="1035" y="13"/>
                    <a:pt x="926" y="38"/>
                  </a:cubicBezTo>
                  <a:cubicBezTo>
                    <a:pt x="488" y="153"/>
                    <a:pt x="1" y="696"/>
                    <a:pt x="225" y="696"/>
                  </a:cubicBezTo>
                  <a:cubicBezTo>
                    <a:pt x="236" y="696"/>
                    <a:pt x="248" y="694"/>
                    <a:pt x="261" y="692"/>
                  </a:cubicBezTo>
                  <a:cubicBezTo>
                    <a:pt x="501" y="659"/>
                    <a:pt x="512" y="343"/>
                    <a:pt x="1133" y="256"/>
                  </a:cubicBezTo>
                  <a:cubicBezTo>
                    <a:pt x="1179" y="250"/>
                    <a:pt x="1224" y="247"/>
                    <a:pt x="1268" y="247"/>
                  </a:cubicBezTo>
                  <a:cubicBezTo>
                    <a:pt x="1723" y="247"/>
                    <a:pt x="2067" y="555"/>
                    <a:pt x="2225" y="555"/>
                  </a:cubicBezTo>
                  <a:cubicBezTo>
                    <a:pt x="2236" y="555"/>
                    <a:pt x="2246" y="554"/>
                    <a:pt x="2255" y="550"/>
                  </a:cubicBezTo>
                  <a:cubicBezTo>
                    <a:pt x="2408" y="496"/>
                    <a:pt x="2288" y="191"/>
                    <a:pt x="1918" y="93"/>
                  </a:cubicBezTo>
                  <a:cubicBezTo>
                    <a:pt x="1696" y="32"/>
                    <a:pt x="1479" y="1"/>
                    <a:pt x="1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29"/>
            <p:cNvSpPr/>
            <p:nvPr/>
          </p:nvSpPr>
          <p:spPr>
            <a:xfrm>
              <a:off x="629965" y="1345206"/>
              <a:ext cx="88160" cy="25376"/>
            </a:xfrm>
            <a:custGeom>
              <a:avLst/>
              <a:gdLst/>
              <a:ahLst/>
              <a:cxnLst/>
              <a:rect l="l" t="t" r="r" b="b"/>
              <a:pathLst>
                <a:path w="2418" h="696" extrusionOk="0">
                  <a:moveTo>
                    <a:pt x="1138" y="1"/>
                  </a:moveTo>
                  <a:cubicBezTo>
                    <a:pt x="939" y="1"/>
                    <a:pt x="719" y="32"/>
                    <a:pt x="491" y="93"/>
                  </a:cubicBezTo>
                  <a:cubicBezTo>
                    <a:pt x="121" y="191"/>
                    <a:pt x="1" y="496"/>
                    <a:pt x="153" y="550"/>
                  </a:cubicBezTo>
                  <a:cubicBezTo>
                    <a:pt x="163" y="554"/>
                    <a:pt x="173" y="555"/>
                    <a:pt x="184" y="555"/>
                  </a:cubicBezTo>
                  <a:cubicBezTo>
                    <a:pt x="343" y="555"/>
                    <a:pt x="695" y="247"/>
                    <a:pt x="1152" y="247"/>
                  </a:cubicBezTo>
                  <a:cubicBezTo>
                    <a:pt x="1196" y="247"/>
                    <a:pt x="1241" y="250"/>
                    <a:pt x="1287" y="256"/>
                  </a:cubicBezTo>
                  <a:cubicBezTo>
                    <a:pt x="1908" y="343"/>
                    <a:pt x="1908" y="659"/>
                    <a:pt x="2148" y="692"/>
                  </a:cubicBezTo>
                  <a:cubicBezTo>
                    <a:pt x="2162" y="694"/>
                    <a:pt x="2174" y="696"/>
                    <a:pt x="2185" y="696"/>
                  </a:cubicBezTo>
                  <a:cubicBezTo>
                    <a:pt x="2418" y="696"/>
                    <a:pt x="1921" y="153"/>
                    <a:pt x="1483" y="38"/>
                  </a:cubicBezTo>
                  <a:cubicBezTo>
                    <a:pt x="1378" y="13"/>
                    <a:pt x="1262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29"/>
            <p:cNvSpPr/>
            <p:nvPr/>
          </p:nvSpPr>
          <p:spPr>
            <a:xfrm>
              <a:off x="1208902" y="1818229"/>
              <a:ext cx="17902" cy="6381"/>
            </a:xfrm>
            <a:custGeom>
              <a:avLst/>
              <a:gdLst/>
              <a:ahLst/>
              <a:cxnLst/>
              <a:rect l="l" t="t" r="r" b="b"/>
              <a:pathLst>
                <a:path w="491" h="175" extrusionOk="0">
                  <a:moveTo>
                    <a:pt x="491" y="0"/>
                  </a:moveTo>
                  <a:cubicBezTo>
                    <a:pt x="382" y="44"/>
                    <a:pt x="218" y="98"/>
                    <a:pt x="0" y="174"/>
                  </a:cubicBezTo>
                  <a:cubicBezTo>
                    <a:pt x="218" y="98"/>
                    <a:pt x="382" y="44"/>
                    <a:pt x="491" y="0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29"/>
            <p:cNvSpPr/>
            <p:nvPr/>
          </p:nvSpPr>
          <p:spPr>
            <a:xfrm>
              <a:off x="996709" y="1110153"/>
              <a:ext cx="565458" cy="659233"/>
            </a:xfrm>
            <a:custGeom>
              <a:avLst/>
              <a:gdLst/>
              <a:ahLst/>
              <a:cxnLst/>
              <a:rect l="l" t="t" r="r" b="b"/>
              <a:pathLst>
                <a:path w="15509" h="18081" extrusionOk="0">
                  <a:moveTo>
                    <a:pt x="7684" y="1"/>
                  </a:moveTo>
                  <a:cubicBezTo>
                    <a:pt x="6267" y="1"/>
                    <a:pt x="3990" y="611"/>
                    <a:pt x="2627" y="2845"/>
                  </a:cubicBezTo>
                  <a:cubicBezTo>
                    <a:pt x="1" y="7150"/>
                    <a:pt x="1363" y="17579"/>
                    <a:pt x="1363" y="17579"/>
                  </a:cubicBezTo>
                  <a:lnTo>
                    <a:pt x="14190" y="18081"/>
                  </a:lnTo>
                  <a:cubicBezTo>
                    <a:pt x="14190" y="18081"/>
                    <a:pt x="15509" y="7847"/>
                    <a:pt x="12632" y="3030"/>
                  </a:cubicBezTo>
                  <a:cubicBezTo>
                    <a:pt x="11215" y="644"/>
                    <a:pt x="9460" y="1"/>
                    <a:pt x="7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29"/>
            <p:cNvSpPr/>
            <p:nvPr/>
          </p:nvSpPr>
          <p:spPr>
            <a:xfrm>
              <a:off x="907311" y="1655475"/>
              <a:ext cx="772077" cy="927652"/>
            </a:xfrm>
            <a:custGeom>
              <a:avLst/>
              <a:gdLst/>
              <a:ahLst/>
              <a:cxnLst/>
              <a:rect l="l" t="t" r="r" b="b"/>
              <a:pathLst>
                <a:path w="21176" h="25443" extrusionOk="0">
                  <a:moveTo>
                    <a:pt x="10124" y="1"/>
                  </a:moveTo>
                  <a:cubicBezTo>
                    <a:pt x="8615" y="1"/>
                    <a:pt x="6309" y="159"/>
                    <a:pt x="4578" y="988"/>
                  </a:cubicBezTo>
                  <a:cubicBezTo>
                    <a:pt x="3009" y="1729"/>
                    <a:pt x="796" y="5499"/>
                    <a:pt x="1" y="6720"/>
                  </a:cubicBezTo>
                  <a:lnTo>
                    <a:pt x="1755" y="25443"/>
                  </a:lnTo>
                  <a:lnTo>
                    <a:pt x="19748" y="22261"/>
                  </a:lnTo>
                  <a:lnTo>
                    <a:pt x="21176" y="6785"/>
                  </a:lnTo>
                  <a:cubicBezTo>
                    <a:pt x="21176" y="6785"/>
                    <a:pt x="17362" y="2045"/>
                    <a:pt x="16217" y="1358"/>
                  </a:cubicBezTo>
                  <a:cubicBezTo>
                    <a:pt x="15073" y="672"/>
                    <a:pt x="11684" y="61"/>
                    <a:pt x="11684" y="61"/>
                  </a:cubicBezTo>
                  <a:cubicBezTo>
                    <a:pt x="11684" y="61"/>
                    <a:pt x="11056" y="1"/>
                    <a:pt x="10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29"/>
            <p:cNvSpPr/>
            <p:nvPr/>
          </p:nvSpPr>
          <p:spPr>
            <a:xfrm>
              <a:off x="1088258" y="1858188"/>
              <a:ext cx="380533" cy="326244"/>
            </a:xfrm>
            <a:custGeom>
              <a:avLst/>
              <a:gdLst/>
              <a:ahLst/>
              <a:cxnLst/>
              <a:rect l="l" t="t" r="r" b="b"/>
              <a:pathLst>
                <a:path w="10437" h="8948" extrusionOk="0">
                  <a:moveTo>
                    <a:pt x="7692" y="0"/>
                  </a:moveTo>
                  <a:cubicBezTo>
                    <a:pt x="6202" y="0"/>
                    <a:pt x="5020" y="2566"/>
                    <a:pt x="5020" y="2566"/>
                  </a:cubicBezTo>
                  <a:cubicBezTo>
                    <a:pt x="5020" y="2566"/>
                    <a:pt x="4726" y="1999"/>
                    <a:pt x="3549" y="1149"/>
                  </a:cubicBezTo>
                  <a:cubicBezTo>
                    <a:pt x="3296" y="966"/>
                    <a:pt x="2981" y="878"/>
                    <a:pt x="2649" y="878"/>
                  </a:cubicBezTo>
                  <a:cubicBezTo>
                    <a:pt x="1440" y="878"/>
                    <a:pt x="1" y="2047"/>
                    <a:pt x="454" y="4048"/>
                  </a:cubicBezTo>
                  <a:cubicBezTo>
                    <a:pt x="901" y="5977"/>
                    <a:pt x="3506" y="7928"/>
                    <a:pt x="4737" y="8767"/>
                  </a:cubicBezTo>
                  <a:cubicBezTo>
                    <a:pt x="4918" y="8888"/>
                    <a:pt x="5129" y="8948"/>
                    <a:pt x="5341" y="8948"/>
                  </a:cubicBezTo>
                  <a:cubicBezTo>
                    <a:pt x="5588" y="8948"/>
                    <a:pt x="5834" y="8866"/>
                    <a:pt x="6034" y="8702"/>
                  </a:cubicBezTo>
                  <a:cubicBezTo>
                    <a:pt x="8976" y="6326"/>
                    <a:pt x="10437" y="1814"/>
                    <a:pt x="8650" y="375"/>
                  </a:cubicBezTo>
                  <a:cubicBezTo>
                    <a:pt x="8322" y="110"/>
                    <a:pt x="8001" y="0"/>
                    <a:pt x="7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29"/>
            <p:cNvSpPr/>
            <p:nvPr/>
          </p:nvSpPr>
          <p:spPr>
            <a:xfrm>
              <a:off x="1182287" y="1521815"/>
              <a:ext cx="204249" cy="259267"/>
            </a:xfrm>
            <a:custGeom>
              <a:avLst/>
              <a:gdLst/>
              <a:ahLst/>
              <a:cxnLst/>
              <a:rect l="l" t="t" r="r" b="b"/>
              <a:pathLst>
                <a:path w="5602" h="7111" extrusionOk="0">
                  <a:moveTo>
                    <a:pt x="4436" y="0"/>
                  </a:moveTo>
                  <a:lnTo>
                    <a:pt x="1254" y="774"/>
                  </a:lnTo>
                  <a:cubicBezTo>
                    <a:pt x="1254" y="774"/>
                    <a:pt x="1188" y="2637"/>
                    <a:pt x="1014" y="3705"/>
                  </a:cubicBezTo>
                  <a:cubicBezTo>
                    <a:pt x="839" y="4763"/>
                    <a:pt x="0" y="5002"/>
                    <a:pt x="0" y="5002"/>
                  </a:cubicBezTo>
                  <a:cubicBezTo>
                    <a:pt x="0" y="5002"/>
                    <a:pt x="578" y="6855"/>
                    <a:pt x="2376" y="7095"/>
                  </a:cubicBezTo>
                  <a:cubicBezTo>
                    <a:pt x="2458" y="7106"/>
                    <a:pt x="2539" y="7111"/>
                    <a:pt x="2620" y="7111"/>
                  </a:cubicBezTo>
                  <a:cubicBezTo>
                    <a:pt x="4302" y="7111"/>
                    <a:pt x="5602" y="4828"/>
                    <a:pt x="5602" y="4828"/>
                  </a:cubicBezTo>
                  <a:cubicBezTo>
                    <a:pt x="5602" y="4828"/>
                    <a:pt x="5068" y="4556"/>
                    <a:pt x="4719" y="4011"/>
                  </a:cubicBezTo>
                  <a:cubicBezTo>
                    <a:pt x="4370" y="3455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29"/>
            <p:cNvSpPr/>
            <p:nvPr/>
          </p:nvSpPr>
          <p:spPr>
            <a:xfrm>
              <a:off x="1222793" y="1521815"/>
              <a:ext cx="124037" cy="133589"/>
            </a:xfrm>
            <a:custGeom>
              <a:avLst/>
              <a:gdLst/>
              <a:ahLst/>
              <a:cxnLst/>
              <a:rect l="l" t="t" r="r" b="b"/>
              <a:pathLst>
                <a:path w="3402" h="3664" extrusionOk="0">
                  <a:moveTo>
                    <a:pt x="3325" y="0"/>
                  </a:moveTo>
                  <a:lnTo>
                    <a:pt x="143" y="774"/>
                  </a:lnTo>
                  <a:cubicBezTo>
                    <a:pt x="143" y="774"/>
                    <a:pt x="110" y="1929"/>
                    <a:pt x="1" y="2932"/>
                  </a:cubicBezTo>
                  <a:cubicBezTo>
                    <a:pt x="469" y="3368"/>
                    <a:pt x="1036" y="3640"/>
                    <a:pt x="1701" y="3662"/>
                  </a:cubicBezTo>
                  <a:cubicBezTo>
                    <a:pt x="1728" y="3663"/>
                    <a:pt x="1754" y="3663"/>
                    <a:pt x="1780" y="3663"/>
                  </a:cubicBezTo>
                  <a:cubicBezTo>
                    <a:pt x="2431" y="3663"/>
                    <a:pt x="2961" y="3405"/>
                    <a:pt x="3401" y="2986"/>
                  </a:cubicBezTo>
                  <a:cubicBezTo>
                    <a:pt x="3281" y="1777"/>
                    <a:pt x="3325" y="0"/>
                    <a:pt x="3325" y="0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29"/>
            <p:cNvSpPr/>
            <p:nvPr/>
          </p:nvSpPr>
          <p:spPr>
            <a:xfrm>
              <a:off x="1135400" y="1357712"/>
              <a:ext cx="287706" cy="245631"/>
            </a:xfrm>
            <a:custGeom>
              <a:avLst/>
              <a:gdLst/>
              <a:ahLst/>
              <a:cxnLst/>
              <a:rect l="l" t="t" r="r" b="b"/>
              <a:pathLst>
                <a:path w="7891" h="6737" extrusionOk="0">
                  <a:moveTo>
                    <a:pt x="7891" y="0"/>
                  </a:moveTo>
                  <a:lnTo>
                    <a:pt x="0" y="11"/>
                  </a:lnTo>
                  <a:cubicBezTo>
                    <a:pt x="0" y="11"/>
                    <a:pt x="545" y="6615"/>
                    <a:pt x="4098" y="6735"/>
                  </a:cubicBezTo>
                  <a:cubicBezTo>
                    <a:pt x="4126" y="6736"/>
                    <a:pt x="4154" y="6737"/>
                    <a:pt x="4182" y="6737"/>
                  </a:cubicBezTo>
                  <a:cubicBezTo>
                    <a:pt x="7655" y="6737"/>
                    <a:pt x="7891" y="0"/>
                    <a:pt x="7891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29"/>
            <p:cNvSpPr/>
            <p:nvPr/>
          </p:nvSpPr>
          <p:spPr>
            <a:xfrm>
              <a:off x="1156437" y="1342763"/>
              <a:ext cx="102744" cy="31720"/>
            </a:xfrm>
            <a:custGeom>
              <a:avLst/>
              <a:gdLst/>
              <a:ahLst/>
              <a:cxnLst/>
              <a:rect l="l" t="t" r="r" b="b"/>
              <a:pathLst>
                <a:path w="2818" h="870" extrusionOk="0">
                  <a:moveTo>
                    <a:pt x="1481" y="1"/>
                  </a:moveTo>
                  <a:cubicBezTo>
                    <a:pt x="1445" y="1"/>
                    <a:pt x="1410" y="3"/>
                    <a:pt x="1374" y="7"/>
                  </a:cubicBezTo>
                  <a:cubicBezTo>
                    <a:pt x="655" y="83"/>
                    <a:pt x="1" y="595"/>
                    <a:pt x="1" y="595"/>
                  </a:cubicBezTo>
                  <a:cubicBezTo>
                    <a:pt x="1" y="595"/>
                    <a:pt x="607" y="285"/>
                    <a:pt x="1275" y="285"/>
                  </a:cubicBezTo>
                  <a:cubicBezTo>
                    <a:pt x="1704" y="285"/>
                    <a:pt x="2160" y="413"/>
                    <a:pt x="2497" y="835"/>
                  </a:cubicBezTo>
                  <a:cubicBezTo>
                    <a:pt x="2497" y="835"/>
                    <a:pt x="2540" y="869"/>
                    <a:pt x="2602" y="869"/>
                  </a:cubicBezTo>
                  <a:cubicBezTo>
                    <a:pt x="2632" y="869"/>
                    <a:pt x="2667" y="861"/>
                    <a:pt x="2704" y="835"/>
                  </a:cubicBezTo>
                  <a:cubicBezTo>
                    <a:pt x="2818" y="773"/>
                    <a:pt x="2172" y="1"/>
                    <a:pt x="1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29"/>
            <p:cNvSpPr/>
            <p:nvPr/>
          </p:nvSpPr>
          <p:spPr>
            <a:xfrm>
              <a:off x="1319520" y="1346774"/>
              <a:ext cx="100411" cy="31283"/>
            </a:xfrm>
            <a:custGeom>
              <a:avLst/>
              <a:gdLst/>
              <a:ahLst/>
              <a:cxnLst/>
              <a:rect l="l" t="t" r="r" b="b"/>
              <a:pathLst>
                <a:path w="2754" h="858" extrusionOk="0">
                  <a:moveTo>
                    <a:pt x="1317" y="1"/>
                  </a:moveTo>
                  <a:cubicBezTo>
                    <a:pt x="633" y="1"/>
                    <a:pt x="1" y="750"/>
                    <a:pt x="105" y="823"/>
                  </a:cubicBezTo>
                  <a:cubicBezTo>
                    <a:pt x="141" y="849"/>
                    <a:pt x="177" y="857"/>
                    <a:pt x="207" y="857"/>
                  </a:cubicBezTo>
                  <a:cubicBezTo>
                    <a:pt x="269" y="857"/>
                    <a:pt x="312" y="823"/>
                    <a:pt x="312" y="823"/>
                  </a:cubicBezTo>
                  <a:cubicBezTo>
                    <a:pt x="641" y="405"/>
                    <a:pt x="1087" y="277"/>
                    <a:pt x="1508" y="277"/>
                  </a:cubicBezTo>
                  <a:cubicBezTo>
                    <a:pt x="2161" y="277"/>
                    <a:pt x="2753" y="584"/>
                    <a:pt x="2753" y="584"/>
                  </a:cubicBezTo>
                  <a:cubicBezTo>
                    <a:pt x="2753" y="584"/>
                    <a:pt x="2121" y="82"/>
                    <a:pt x="1413" y="6"/>
                  </a:cubicBezTo>
                  <a:cubicBezTo>
                    <a:pt x="1381" y="3"/>
                    <a:pt x="1349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29"/>
            <p:cNvSpPr/>
            <p:nvPr/>
          </p:nvSpPr>
          <p:spPr>
            <a:xfrm>
              <a:off x="1278430" y="1396249"/>
              <a:ext cx="36606" cy="86848"/>
            </a:xfrm>
            <a:custGeom>
              <a:avLst/>
              <a:gdLst/>
              <a:ahLst/>
              <a:cxnLst/>
              <a:rect l="l" t="t" r="r" b="b"/>
              <a:pathLst>
                <a:path w="1004" h="2382" extrusionOk="0">
                  <a:moveTo>
                    <a:pt x="415" y="0"/>
                  </a:moveTo>
                  <a:cubicBezTo>
                    <a:pt x="415" y="1"/>
                    <a:pt x="349" y="1101"/>
                    <a:pt x="491" y="1417"/>
                  </a:cubicBezTo>
                  <a:cubicBezTo>
                    <a:pt x="622" y="1733"/>
                    <a:pt x="665" y="1799"/>
                    <a:pt x="676" y="1995"/>
                  </a:cubicBezTo>
                  <a:cubicBezTo>
                    <a:pt x="686" y="2170"/>
                    <a:pt x="396" y="2338"/>
                    <a:pt x="135" y="2338"/>
                  </a:cubicBezTo>
                  <a:cubicBezTo>
                    <a:pt x="89" y="2338"/>
                    <a:pt x="43" y="2333"/>
                    <a:pt x="1" y="2322"/>
                  </a:cubicBezTo>
                  <a:lnTo>
                    <a:pt x="1" y="2322"/>
                  </a:lnTo>
                  <a:cubicBezTo>
                    <a:pt x="1" y="2322"/>
                    <a:pt x="200" y="2381"/>
                    <a:pt x="407" y="2381"/>
                  </a:cubicBezTo>
                  <a:cubicBezTo>
                    <a:pt x="565" y="2381"/>
                    <a:pt x="727" y="2346"/>
                    <a:pt x="807" y="2224"/>
                  </a:cubicBezTo>
                  <a:cubicBezTo>
                    <a:pt x="1003" y="1940"/>
                    <a:pt x="644" y="1406"/>
                    <a:pt x="578" y="1210"/>
                  </a:cubicBezTo>
                  <a:cubicBezTo>
                    <a:pt x="513" y="1025"/>
                    <a:pt x="415" y="1"/>
                    <a:pt x="415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29"/>
            <p:cNvSpPr/>
            <p:nvPr/>
          </p:nvSpPr>
          <p:spPr>
            <a:xfrm>
              <a:off x="1182287" y="1418890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796" y="1"/>
                  </a:moveTo>
                  <a:cubicBezTo>
                    <a:pt x="360" y="1"/>
                    <a:pt x="0" y="142"/>
                    <a:pt x="0" y="327"/>
                  </a:cubicBezTo>
                  <a:cubicBezTo>
                    <a:pt x="0" y="513"/>
                    <a:pt x="360" y="654"/>
                    <a:pt x="796" y="654"/>
                  </a:cubicBezTo>
                  <a:cubicBezTo>
                    <a:pt x="1243" y="654"/>
                    <a:pt x="1602" y="513"/>
                    <a:pt x="1602" y="327"/>
                  </a:cubicBezTo>
                  <a:cubicBezTo>
                    <a:pt x="1602" y="142"/>
                    <a:pt x="1243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29"/>
            <p:cNvSpPr/>
            <p:nvPr/>
          </p:nvSpPr>
          <p:spPr>
            <a:xfrm>
              <a:off x="1330494" y="1421260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0" y="153"/>
                    <a:pt x="0" y="328"/>
                  </a:cubicBezTo>
                  <a:cubicBezTo>
                    <a:pt x="0" y="513"/>
                    <a:pt x="349" y="655"/>
                    <a:pt x="785" y="655"/>
                  </a:cubicBezTo>
                  <a:cubicBezTo>
                    <a:pt x="1221" y="655"/>
                    <a:pt x="1570" y="502"/>
                    <a:pt x="1570" y="328"/>
                  </a:cubicBezTo>
                  <a:cubicBezTo>
                    <a:pt x="1570" y="153"/>
                    <a:pt x="1221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29"/>
            <p:cNvSpPr/>
            <p:nvPr/>
          </p:nvSpPr>
          <p:spPr>
            <a:xfrm>
              <a:off x="1255789" y="1507085"/>
              <a:ext cx="74743" cy="26798"/>
            </a:xfrm>
            <a:custGeom>
              <a:avLst/>
              <a:gdLst/>
              <a:ahLst/>
              <a:cxnLst/>
              <a:rect l="l" t="t" r="r" b="b"/>
              <a:pathLst>
                <a:path w="2050" h="735" extrusionOk="0">
                  <a:moveTo>
                    <a:pt x="2049" y="1"/>
                  </a:moveTo>
                  <a:lnTo>
                    <a:pt x="2049" y="1"/>
                  </a:lnTo>
                  <a:cubicBezTo>
                    <a:pt x="2049" y="1"/>
                    <a:pt x="1483" y="328"/>
                    <a:pt x="894" y="350"/>
                  </a:cubicBezTo>
                  <a:cubicBezTo>
                    <a:pt x="867" y="351"/>
                    <a:pt x="841" y="351"/>
                    <a:pt x="816" y="351"/>
                  </a:cubicBezTo>
                  <a:cubicBezTo>
                    <a:pt x="279" y="351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43"/>
                    <a:pt x="452" y="734"/>
                    <a:pt x="989" y="734"/>
                  </a:cubicBezTo>
                  <a:cubicBezTo>
                    <a:pt x="1012" y="734"/>
                    <a:pt x="1035" y="733"/>
                    <a:pt x="1058" y="731"/>
                  </a:cubicBezTo>
                  <a:cubicBezTo>
                    <a:pt x="1613" y="677"/>
                    <a:pt x="2049" y="1"/>
                    <a:pt x="2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-182203" y="2277543"/>
              <a:ext cx="803505" cy="371163"/>
            </a:xfrm>
            <a:custGeom>
              <a:avLst/>
              <a:gdLst/>
              <a:ahLst/>
              <a:cxnLst/>
              <a:rect l="l" t="t" r="r" b="b"/>
              <a:pathLst>
                <a:path w="22038" h="10180" extrusionOk="0">
                  <a:moveTo>
                    <a:pt x="8218" y="0"/>
                  </a:moveTo>
                  <a:lnTo>
                    <a:pt x="1647" y="4414"/>
                  </a:lnTo>
                  <a:lnTo>
                    <a:pt x="208" y="7215"/>
                  </a:lnTo>
                  <a:lnTo>
                    <a:pt x="1" y="10179"/>
                  </a:lnTo>
                  <a:lnTo>
                    <a:pt x="22037" y="10179"/>
                  </a:lnTo>
                  <a:cubicBezTo>
                    <a:pt x="21656" y="7280"/>
                    <a:pt x="21252" y="4621"/>
                    <a:pt x="20958" y="4054"/>
                  </a:cubicBezTo>
                  <a:cubicBezTo>
                    <a:pt x="20282" y="2703"/>
                    <a:pt x="14136" y="284"/>
                    <a:pt x="14136" y="284"/>
                  </a:cubicBezTo>
                  <a:lnTo>
                    <a:pt x="82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82456" y="2277543"/>
              <a:ext cx="315124" cy="112333"/>
            </a:xfrm>
            <a:custGeom>
              <a:avLst/>
              <a:gdLst/>
              <a:ahLst/>
              <a:cxnLst/>
              <a:rect l="l" t="t" r="r" b="b"/>
              <a:pathLst>
                <a:path w="8643" h="3081" extrusionOk="0">
                  <a:moveTo>
                    <a:pt x="959" y="0"/>
                  </a:moveTo>
                  <a:lnTo>
                    <a:pt x="11" y="632"/>
                  </a:lnTo>
                  <a:cubicBezTo>
                    <a:pt x="0" y="1145"/>
                    <a:pt x="164" y="2300"/>
                    <a:pt x="1766" y="2758"/>
                  </a:cubicBezTo>
                  <a:cubicBezTo>
                    <a:pt x="2555" y="2980"/>
                    <a:pt x="3356" y="3081"/>
                    <a:pt x="4116" y="3081"/>
                  </a:cubicBezTo>
                  <a:cubicBezTo>
                    <a:pt x="5370" y="3081"/>
                    <a:pt x="6510" y="2805"/>
                    <a:pt x="7291" y="2343"/>
                  </a:cubicBezTo>
                  <a:cubicBezTo>
                    <a:pt x="8032" y="1897"/>
                    <a:pt x="8435" y="1373"/>
                    <a:pt x="8642" y="1025"/>
                  </a:cubicBezTo>
                  <a:cubicBezTo>
                    <a:pt x="7629" y="578"/>
                    <a:pt x="6877" y="284"/>
                    <a:pt x="6877" y="284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107467" y="2148404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51" y="0"/>
                  </a:moveTo>
                  <a:lnTo>
                    <a:pt x="1" y="4305"/>
                  </a:lnTo>
                  <a:cubicBezTo>
                    <a:pt x="1" y="4305"/>
                    <a:pt x="1080" y="5744"/>
                    <a:pt x="2834" y="5984"/>
                  </a:cubicBezTo>
                  <a:cubicBezTo>
                    <a:pt x="2913" y="5995"/>
                    <a:pt x="2998" y="6000"/>
                    <a:pt x="3087" y="6000"/>
                  </a:cubicBezTo>
                  <a:cubicBezTo>
                    <a:pt x="4450" y="6000"/>
                    <a:pt x="6823" y="4740"/>
                    <a:pt x="6823" y="4556"/>
                  </a:cubicBezTo>
                  <a:cubicBezTo>
                    <a:pt x="6823" y="4349"/>
                    <a:pt x="5657" y="120"/>
                    <a:pt x="5657" y="120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129342" y="2148404"/>
              <a:ext cx="194733" cy="95635"/>
            </a:xfrm>
            <a:custGeom>
              <a:avLst/>
              <a:gdLst/>
              <a:ahLst/>
              <a:cxnLst/>
              <a:rect l="l" t="t" r="r" b="b"/>
              <a:pathLst>
                <a:path w="5341" h="2623" extrusionOk="0">
                  <a:moveTo>
                    <a:pt x="251" y="0"/>
                  </a:moveTo>
                  <a:lnTo>
                    <a:pt x="0" y="1308"/>
                  </a:lnTo>
                  <a:cubicBezTo>
                    <a:pt x="668" y="2048"/>
                    <a:pt x="2071" y="2623"/>
                    <a:pt x="2942" y="2623"/>
                  </a:cubicBezTo>
                  <a:cubicBezTo>
                    <a:pt x="2995" y="2623"/>
                    <a:pt x="3046" y="2620"/>
                    <a:pt x="3095" y="2616"/>
                  </a:cubicBezTo>
                  <a:cubicBezTo>
                    <a:pt x="3749" y="2562"/>
                    <a:pt x="4675" y="1951"/>
                    <a:pt x="5340" y="1156"/>
                  </a:cubicBezTo>
                  <a:cubicBezTo>
                    <a:pt x="5177" y="556"/>
                    <a:pt x="5057" y="120"/>
                    <a:pt x="5057" y="120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74908" y="1799817"/>
              <a:ext cx="297222" cy="406857"/>
            </a:xfrm>
            <a:custGeom>
              <a:avLst/>
              <a:gdLst/>
              <a:ahLst/>
              <a:cxnLst/>
              <a:rect l="l" t="t" r="r" b="b"/>
              <a:pathLst>
                <a:path w="8152" h="11159" extrusionOk="0">
                  <a:moveTo>
                    <a:pt x="2676" y="1"/>
                  </a:moveTo>
                  <a:cubicBezTo>
                    <a:pt x="2451" y="1"/>
                    <a:pt x="2244" y="53"/>
                    <a:pt x="2060" y="167"/>
                  </a:cubicBezTo>
                  <a:cubicBezTo>
                    <a:pt x="207" y="1333"/>
                    <a:pt x="0" y="3894"/>
                    <a:pt x="0" y="3894"/>
                  </a:cubicBezTo>
                  <a:cubicBezTo>
                    <a:pt x="0" y="3894"/>
                    <a:pt x="752" y="8951"/>
                    <a:pt x="1439" y="9769"/>
                  </a:cubicBezTo>
                  <a:cubicBezTo>
                    <a:pt x="2088" y="10542"/>
                    <a:pt x="3547" y="11159"/>
                    <a:pt x="4450" y="11159"/>
                  </a:cubicBezTo>
                  <a:cubicBezTo>
                    <a:pt x="4501" y="11159"/>
                    <a:pt x="4551" y="11157"/>
                    <a:pt x="4599" y="11153"/>
                  </a:cubicBezTo>
                  <a:cubicBezTo>
                    <a:pt x="5482" y="11076"/>
                    <a:pt x="6866" y="9986"/>
                    <a:pt x="7411" y="8820"/>
                  </a:cubicBezTo>
                  <a:cubicBezTo>
                    <a:pt x="7956" y="7643"/>
                    <a:pt x="8152" y="4254"/>
                    <a:pt x="8152" y="4254"/>
                  </a:cubicBezTo>
                  <a:cubicBezTo>
                    <a:pt x="8152" y="4254"/>
                    <a:pt x="4712" y="1"/>
                    <a:pt x="267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29991" y="1702908"/>
              <a:ext cx="454984" cy="337875"/>
            </a:xfrm>
            <a:custGeom>
              <a:avLst/>
              <a:gdLst/>
              <a:ahLst/>
              <a:cxnLst/>
              <a:rect l="l" t="t" r="r" b="b"/>
              <a:pathLst>
                <a:path w="12479" h="9267" extrusionOk="0">
                  <a:moveTo>
                    <a:pt x="4882" y="1"/>
                  </a:moveTo>
                  <a:cubicBezTo>
                    <a:pt x="4845" y="1"/>
                    <a:pt x="4809" y="2"/>
                    <a:pt x="4774" y="3"/>
                  </a:cubicBezTo>
                  <a:cubicBezTo>
                    <a:pt x="3455" y="46"/>
                    <a:pt x="1635" y="1648"/>
                    <a:pt x="1635" y="1648"/>
                  </a:cubicBezTo>
                  <a:cubicBezTo>
                    <a:pt x="1635" y="1648"/>
                    <a:pt x="611" y="2738"/>
                    <a:pt x="306" y="4536"/>
                  </a:cubicBezTo>
                  <a:cubicBezTo>
                    <a:pt x="1" y="6324"/>
                    <a:pt x="1613" y="8743"/>
                    <a:pt x="1613" y="8743"/>
                  </a:cubicBezTo>
                  <a:lnTo>
                    <a:pt x="1712" y="6945"/>
                  </a:lnTo>
                  <a:cubicBezTo>
                    <a:pt x="1712" y="6945"/>
                    <a:pt x="3651" y="4536"/>
                    <a:pt x="3902" y="3468"/>
                  </a:cubicBezTo>
                  <a:cubicBezTo>
                    <a:pt x="3902" y="3468"/>
                    <a:pt x="4894" y="5517"/>
                    <a:pt x="5929" y="5920"/>
                  </a:cubicBezTo>
                  <a:cubicBezTo>
                    <a:pt x="6098" y="5985"/>
                    <a:pt x="6244" y="6013"/>
                    <a:pt x="6369" y="6013"/>
                  </a:cubicBezTo>
                  <a:cubicBezTo>
                    <a:pt x="7021" y="6013"/>
                    <a:pt x="7128" y="5277"/>
                    <a:pt x="7128" y="5277"/>
                  </a:cubicBezTo>
                  <a:cubicBezTo>
                    <a:pt x="7128" y="5277"/>
                    <a:pt x="8131" y="6694"/>
                    <a:pt x="8567" y="6890"/>
                  </a:cubicBezTo>
                  <a:cubicBezTo>
                    <a:pt x="9013" y="7097"/>
                    <a:pt x="8926" y="7566"/>
                    <a:pt x="8926" y="7566"/>
                  </a:cubicBezTo>
                  <a:lnTo>
                    <a:pt x="9155" y="9266"/>
                  </a:lnTo>
                  <a:cubicBezTo>
                    <a:pt x="9155" y="9266"/>
                    <a:pt x="9624" y="8067"/>
                    <a:pt x="9983" y="7250"/>
                  </a:cubicBezTo>
                  <a:cubicBezTo>
                    <a:pt x="10278" y="5245"/>
                    <a:pt x="11149" y="4645"/>
                    <a:pt x="11542" y="4536"/>
                  </a:cubicBezTo>
                  <a:cubicBezTo>
                    <a:pt x="11934" y="4416"/>
                    <a:pt x="12479" y="3763"/>
                    <a:pt x="12065" y="2989"/>
                  </a:cubicBezTo>
                  <a:cubicBezTo>
                    <a:pt x="11651" y="2215"/>
                    <a:pt x="10604" y="2487"/>
                    <a:pt x="10550" y="2324"/>
                  </a:cubicBezTo>
                  <a:cubicBezTo>
                    <a:pt x="10496" y="2160"/>
                    <a:pt x="11291" y="1823"/>
                    <a:pt x="11193" y="1376"/>
                  </a:cubicBezTo>
                  <a:cubicBezTo>
                    <a:pt x="11117" y="998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6" y="615"/>
                    <a:pt x="9217" y="622"/>
                    <a:pt x="9118" y="622"/>
                  </a:cubicBezTo>
                  <a:cubicBezTo>
                    <a:pt x="8117" y="622"/>
                    <a:pt x="6100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31048" y="1954988"/>
              <a:ext cx="66540" cy="109599"/>
            </a:xfrm>
            <a:custGeom>
              <a:avLst/>
              <a:gdLst/>
              <a:ahLst/>
              <a:cxnLst/>
              <a:rect l="l" t="t" r="r" b="b"/>
              <a:pathLst>
                <a:path w="1825" h="3006" extrusionOk="0">
                  <a:moveTo>
                    <a:pt x="1023" y="1"/>
                  </a:moveTo>
                  <a:cubicBezTo>
                    <a:pt x="486" y="1"/>
                    <a:pt x="1" y="1050"/>
                    <a:pt x="255" y="1774"/>
                  </a:cubicBezTo>
                  <a:cubicBezTo>
                    <a:pt x="538" y="2614"/>
                    <a:pt x="1824" y="3006"/>
                    <a:pt x="1824" y="3006"/>
                  </a:cubicBezTo>
                  <a:lnTo>
                    <a:pt x="1279" y="85"/>
                  </a:lnTo>
                  <a:cubicBezTo>
                    <a:pt x="1194" y="27"/>
                    <a:pt x="1108" y="1"/>
                    <a:pt x="1023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360567" y="1971467"/>
              <a:ext cx="59393" cy="95525"/>
            </a:xfrm>
            <a:custGeom>
              <a:avLst/>
              <a:gdLst/>
              <a:ahLst/>
              <a:cxnLst/>
              <a:rect l="l" t="t" r="r" b="b"/>
              <a:pathLst>
                <a:path w="1629" h="2620" extrusionOk="0">
                  <a:moveTo>
                    <a:pt x="811" y="0"/>
                  </a:moveTo>
                  <a:cubicBezTo>
                    <a:pt x="662" y="0"/>
                    <a:pt x="487" y="50"/>
                    <a:pt x="284" y="167"/>
                  </a:cubicBezTo>
                  <a:lnTo>
                    <a:pt x="1" y="2619"/>
                  </a:lnTo>
                  <a:cubicBezTo>
                    <a:pt x="1" y="2619"/>
                    <a:pt x="1014" y="1987"/>
                    <a:pt x="1352" y="1442"/>
                  </a:cubicBezTo>
                  <a:cubicBezTo>
                    <a:pt x="1629" y="1006"/>
                    <a:pt x="1482" y="0"/>
                    <a:pt x="811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135176" y="2009640"/>
              <a:ext cx="67305" cy="21985"/>
            </a:xfrm>
            <a:custGeom>
              <a:avLst/>
              <a:gdLst/>
              <a:ahLst/>
              <a:cxnLst/>
              <a:rect l="l" t="t" r="r" b="b"/>
              <a:pathLst>
                <a:path w="1846" h="603" extrusionOk="0">
                  <a:moveTo>
                    <a:pt x="1012" y="1"/>
                  </a:moveTo>
                  <a:cubicBezTo>
                    <a:pt x="428" y="1"/>
                    <a:pt x="25" y="504"/>
                    <a:pt x="25" y="504"/>
                  </a:cubicBezTo>
                  <a:cubicBezTo>
                    <a:pt x="1" y="575"/>
                    <a:pt x="19" y="603"/>
                    <a:pt x="65" y="603"/>
                  </a:cubicBezTo>
                  <a:cubicBezTo>
                    <a:pt x="225" y="603"/>
                    <a:pt x="725" y="273"/>
                    <a:pt x="995" y="265"/>
                  </a:cubicBezTo>
                  <a:cubicBezTo>
                    <a:pt x="1005" y="264"/>
                    <a:pt x="1015" y="264"/>
                    <a:pt x="1024" y="264"/>
                  </a:cubicBezTo>
                  <a:cubicBezTo>
                    <a:pt x="1346" y="264"/>
                    <a:pt x="1617" y="593"/>
                    <a:pt x="1733" y="593"/>
                  </a:cubicBezTo>
                  <a:cubicBezTo>
                    <a:pt x="1738" y="593"/>
                    <a:pt x="1743" y="593"/>
                    <a:pt x="1747" y="592"/>
                  </a:cubicBezTo>
                  <a:cubicBezTo>
                    <a:pt x="1845" y="559"/>
                    <a:pt x="1715" y="58"/>
                    <a:pt x="1083" y="3"/>
                  </a:cubicBezTo>
                  <a:cubicBezTo>
                    <a:pt x="1059" y="1"/>
                    <a:pt x="1035" y="1"/>
                    <a:pt x="1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234637" y="2015510"/>
              <a:ext cx="34199" cy="83348"/>
            </a:xfrm>
            <a:custGeom>
              <a:avLst/>
              <a:gdLst/>
              <a:ahLst/>
              <a:cxnLst/>
              <a:rect l="l" t="t" r="r" b="b"/>
              <a:pathLst>
                <a:path w="938" h="2286" extrusionOk="0">
                  <a:moveTo>
                    <a:pt x="64" y="1"/>
                  </a:moveTo>
                  <a:cubicBezTo>
                    <a:pt x="42" y="1"/>
                    <a:pt x="21" y="32"/>
                    <a:pt x="0" y="104"/>
                  </a:cubicBezTo>
                  <a:cubicBezTo>
                    <a:pt x="0" y="104"/>
                    <a:pt x="164" y="1390"/>
                    <a:pt x="469" y="1586"/>
                  </a:cubicBezTo>
                  <a:cubicBezTo>
                    <a:pt x="774" y="1782"/>
                    <a:pt x="458" y="2098"/>
                    <a:pt x="185" y="2240"/>
                  </a:cubicBezTo>
                  <a:cubicBezTo>
                    <a:pt x="127" y="2271"/>
                    <a:pt x="123" y="2285"/>
                    <a:pt x="153" y="2285"/>
                  </a:cubicBezTo>
                  <a:cubicBezTo>
                    <a:pt x="258" y="2285"/>
                    <a:pt x="772" y="2122"/>
                    <a:pt x="839" y="1978"/>
                  </a:cubicBezTo>
                  <a:cubicBezTo>
                    <a:pt x="937" y="1793"/>
                    <a:pt x="600" y="1618"/>
                    <a:pt x="425" y="1128"/>
                  </a:cubicBezTo>
                  <a:cubicBezTo>
                    <a:pt x="281" y="713"/>
                    <a:pt x="167" y="1"/>
                    <a:pt x="64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111915" y="1954915"/>
              <a:ext cx="100885" cy="33288"/>
            </a:xfrm>
            <a:custGeom>
              <a:avLst/>
              <a:gdLst/>
              <a:ahLst/>
              <a:cxnLst/>
              <a:rect l="l" t="t" r="r" b="b"/>
              <a:pathLst>
                <a:path w="2767" h="913" extrusionOk="0">
                  <a:moveTo>
                    <a:pt x="1437" y="0"/>
                  </a:moveTo>
                  <a:cubicBezTo>
                    <a:pt x="674" y="0"/>
                    <a:pt x="31" y="828"/>
                    <a:pt x="31" y="828"/>
                  </a:cubicBezTo>
                  <a:cubicBezTo>
                    <a:pt x="0" y="888"/>
                    <a:pt x="10" y="912"/>
                    <a:pt x="51" y="912"/>
                  </a:cubicBezTo>
                  <a:cubicBezTo>
                    <a:pt x="213" y="912"/>
                    <a:pt x="861" y="536"/>
                    <a:pt x="1426" y="458"/>
                  </a:cubicBezTo>
                  <a:cubicBezTo>
                    <a:pt x="1490" y="448"/>
                    <a:pt x="1552" y="444"/>
                    <a:pt x="1612" y="444"/>
                  </a:cubicBezTo>
                  <a:cubicBezTo>
                    <a:pt x="2147" y="444"/>
                    <a:pt x="2524" y="794"/>
                    <a:pt x="2653" y="794"/>
                  </a:cubicBezTo>
                  <a:cubicBezTo>
                    <a:pt x="2670" y="794"/>
                    <a:pt x="2682" y="788"/>
                    <a:pt x="2690" y="774"/>
                  </a:cubicBezTo>
                  <a:cubicBezTo>
                    <a:pt x="2767" y="654"/>
                    <a:pt x="2189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258080" y="2009640"/>
              <a:ext cx="67269" cy="21985"/>
            </a:xfrm>
            <a:custGeom>
              <a:avLst/>
              <a:gdLst/>
              <a:ahLst/>
              <a:cxnLst/>
              <a:rect l="l" t="t" r="r" b="b"/>
              <a:pathLst>
                <a:path w="1845" h="603" extrusionOk="0">
                  <a:moveTo>
                    <a:pt x="834" y="1"/>
                  </a:moveTo>
                  <a:cubicBezTo>
                    <a:pt x="811" y="1"/>
                    <a:pt x="787" y="1"/>
                    <a:pt x="763" y="3"/>
                  </a:cubicBezTo>
                  <a:cubicBezTo>
                    <a:pt x="131" y="58"/>
                    <a:pt x="0" y="559"/>
                    <a:pt x="98" y="592"/>
                  </a:cubicBezTo>
                  <a:cubicBezTo>
                    <a:pt x="103" y="593"/>
                    <a:pt x="107" y="593"/>
                    <a:pt x="113" y="593"/>
                  </a:cubicBezTo>
                  <a:cubicBezTo>
                    <a:pt x="228" y="593"/>
                    <a:pt x="499" y="264"/>
                    <a:pt x="821" y="264"/>
                  </a:cubicBezTo>
                  <a:cubicBezTo>
                    <a:pt x="831" y="264"/>
                    <a:pt x="840" y="264"/>
                    <a:pt x="850" y="265"/>
                  </a:cubicBezTo>
                  <a:cubicBezTo>
                    <a:pt x="1121" y="273"/>
                    <a:pt x="1621" y="603"/>
                    <a:pt x="1781" y="603"/>
                  </a:cubicBezTo>
                  <a:cubicBezTo>
                    <a:pt x="1827" y="603"/>
                    <a:pt x="1845" y="575"/>
                    <a:pt x="1820" y="504"/>
                  </a:cubicBezTo>
                  <a:cubicBezTo>
                    <a:pt x="1820" y="504"/>
                    <a:pt x="1417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247726" y="1954915"/>
              <a:ext cx="100921" cy="33288"/>
            </a:xfrm>
            <a:custGeom>
              <a:avLst/>
              <a:gdLst/>
              <a:ahLst/>
              <a:cxnLst/>
              <a:rect l="l" t="t" r="r" b="b"/>
              <a:pathLst>
                <a:path w="2768" h="913" extrusionOk="0">
                  <a:moveTo>
                    <a:pt x="1330" y="0"/>
                  </a:moveTo>
                  <a:cubicBezTo>
                    <a:pt x="578" y="0"/>
                    <a:pt x="1" y="654"/>
                    <a:pt x="77" y="774"/>
                  </a:cubicBezTo>
                  <a:cubicBezTo>
                    <a:pt x="85" y="788"/>
                    <a:pt x="98" y="794"/>
                    <a:pt x="115" y="794"/>
                  </a:cubicBezTo>
                  <a:cubicBezTo>
                    <a:pt x="243" y="794"/>
                    <a:pt x="620" y="444"/>
                    <a:pt x="1155" y="444"/>
                  </a:cubicBezTo>
                  <a:cubicBezTo>
                    <a:pt x="1215" y="444"/>
                    <a:pt x="1277" y="448"/>
                    <a:pt x="1341" y="458"/>
                  </a:cubicBezTo>
                  <a:cubicBezTo>
                    <a:pt x="1906" y="536"/>
                    <a:pt x="2554" y="912"/>
                    <a:pt x="2716" y="912"/>
                  </a:cubicBezTo>
                  <a:cubicBezTo>
                    <a:pt x="2757" y="912"/>
                    <a:pt x="2767" y="888"/>
                    <a:pt x="2736" y="828"/>
                  </a:cubicBezTo>
                  <a:cubicBezTo>
                    <a:pt x="2736" y="828"/>
                    <a:pt x="2093" y="0"/>
                    <a:pt x="1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199490" y="2127841"/>
              <a:ext cx="72118" cy="17136"/>
            </a:xfrm>
            <a:custGeom>
              <a:avLst/>
              <a:gdLst/>
              <a:ahLst/>
              <a:cxnLst/>
              <a:rect l="l" t="t" r="r" b="b"/>
              <a:pathLst>
                <a:path w="1978" h="470" extrusionOk="0">
                  <a:moveTo>
                    <a:pt x="1942" y="1"/>
                  </a:moveTo>
                  <a:cubicBezTo>
                    <a:pt x="1856" y="1"/>
                    <a:pt x="1557" y="185"/>
                    <a:pt x="1084" y="259"/>
                  </a:cubicBezTo>
                  <a:cubicBezTo>
                    <a:pt x="956" y="282"/>
                    <a:pt x="841" y="291"/>
                    <a:pt x="741" y="291"/>
                  </a:cubicBezTo>
                  <a:cubicBezTo>
                    <a:pt x="408" y="291"/>
                    <a:pt x="234" y="194"/>
                    <a:pt x="234" y="194"/>
                  </a:cubicBezTo>
                  <a:cubicBezTo>
                    <a:pt x="180" y="171"/>
                    <a:pt x="64" y="92"/>
                    <a:pt x="22" y="92"/>
                  </a:cubicBezTo>
                  <a:cubicBezTo>
                    <a:pt x="5" y="92"/>
                    <a:pt x="0" y="105"/>
                    <a:pt x="16" y="139"/>
                  </a:cubicBezTo>
                  <a:cubicBezTo>
                    <a:pt x="64" y="254"/>
                    <a:pt x="438" y="469"/>
                    <a:pt x="889" y="469"/>
                  </a:cubicBezTo>
                  <a:cubicBezTo>
                    <a:pt x="953" y="469"/>
                    <a:pt x="1018" y="465"/>
                    <a:pt x="1084" y="455"/>
                  </a:cubicBezTo>
                  <a:cubicBezTo>
                    <a:pt x="1618" y="390"/>
                    <a:pt x="1978" y="96"/>
                    <a:pt x="1967" y="20"/>
                  </a:cubicBezTo>
                  <a:cubicBezTo>
                    <a:pt x="1965" y="6"/>
                    <a:pt x="1957" y="1"/>
                    <a:pt x="1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1437721" y="2005557"/>
              <a:ext cx="82327" cy="110620"/>
            </a:xfrm>
            <a:custGeom>
              <a:avLst/>
              <a:gdLst/>
              <a:ahLst/>
              <a:cxnLst/>
              <a:rect l="l" t="t" r="r" b="b"/>
              <a:pathLst>
                <a:path w="2258" h="3034" extrusionOk="0">
                  <a:moveTo>
                    <a:pt x="532" y="1"/>
                  </a:moveTo>
                  <a:cubicBezTo>
                    <a:pt x="436" y="1"/>
                    <a:pt x="350" y="39"/>
                    <a:pt x="285" y="137"/>
                  </a:cubicBezTo>
                  <a:cubicBezTo>
                    <a:pt x="1" y="563"/>
                    <a:pt x="625" y="3034"/>
                    <a:pt x="1328" y="3034"/>
                  </a:cubicBezTo>
                  <a:cubicBezTo>
                    <a:pt x="1380" y="3034"/>
                    <a:pt x="1432" y="3020"/>
                    <a:pt x="1484" y="2992"/>
                  </a:cubicBezTo>
                  <a:cubicBezTo>
                    <a:pt x="2258" y="2589"/>
                    <a:pt x="1331" y="486"/>
                    <a:pt x="1331" y="486"/>
                  </a:cubicBezTo>
                  <a:cubicBezTo>
                    <a:pt x="1331" y="486"/>
                    <a:pt x="873" y="1"/>
                    <a:pt x="53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1260966" y="2298908"/>
              <a:ext cx="696167" cy="349797"/>
            </a:xfrm>
            <a:custGeom>
              <a:avLst/>
              <a:gdLst/>
              <a:ahLst/>
              <a:cxnLst/>
              <a:rect l="l" t="t" r="r" b="b"/>
              <a:pathLst>
                <a:path w="19094" h="9594" extrusionOk="0">
                  <a:moveTo>
                    <a:pt x="7760" y="0"/>
                  </a:moveTo>
                  <a:cubicBezTo>
                    <a:pt x="7663" y="0"/>
                    <a:pt x="7568" y="1"/>
                    <a:pt x="7476" y="3"/>
                  </a:cubicBezTo>
                  <a:cubicBezTo>
                    <a:pt x="5733" y="36"/>
                    <a:pt x="2321" y="2106"/>
                    <a:pt x="817" y="3392"/>
                  </a:cubicBezTo>
                  <a:cubicBezTo>
                    <a:pt x="142" y="3970"/>
                    <a:pt x="0" y="6738"/>
                    <a:pt x="44" y="9593"/>
                  </a:cubicBezTo>
                  <a:lnTo>
                    <a:pt x="19094" y="9593"/>
                  </a:lnTo>
                  <a:cubicBezTo>
                    <a:pt x="18952" y="7054"/>
                    <a:pt x="18669" y="4645"/>
                    <a:pt x="18102" y="3752"/>
                  </a:cubicBezTo>
                  <a:cubicBezTo>
                    <a:pt x="16696" y="1550"/>
                    <a:pt x="12043" y="264"/>
                    <a:pt x="12043" y="264"/>
                  </a:cubicBezTo>
                  <a:cubicBezTo>
                    <a:pt x="12043" y="264"/>
                    <a:pt x="9509" y="0"/>
                    <a:pt x="7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1718676" y="2005557"/>
              <a:ext cx="81962" cy="110620"/>
            </a:xfrm>
            <a:custGeom>
              <a:avLst/>
              <a:gdLst/>
              <a:ahLst/>
              <a:cxnLst/>
              <a:rect l="l" t="t" r="r" b="b"/>
              <a:pathLst>
                <a:path w="2248" h="3034" extrusionOk="0">
                  <a:moveTo>
                    <a:pt x="1722" y="1"/>
                  </a:moveTo>
                  <a:cubicBezTo>
                    <a:pt x="1379" y="1"/>
                    <a:pt x="927" y="486"/>
                    <a:pt x="927" y="486"/>
                  </a:cubicBezTo>
                  <a:cubicBezTo>
                    <a:pt x="927" y="486"/>
                    <a:pt x="1" y="2589"/>
                    <a:pt x="764" y="2992"/>
                  </a:cubicBezTo>
                  <a:cubicBezTo>
                    <a:pt x="816" y="3020"/>
                    <a:pt x="869" y="3034"/>
                    <a:pt x="921" y="3034"/>
                  </a:cubicBezTo>
                  <a:cubicBezTo>
                    <a:pt x="1632" y="3034"/>
                    <a:pt x="2248" y="563"/>
                    <a:pt x="1973" y="137"/>
                  </a:cubicBezTo>
                  <a:cubicBezTo>
                    <a:pt x="1906" y="39"/>
                    <a:pt x="1819" y="1"/>
                    <a:pt x="172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1526754" y="2178994"/>
              <a:ext cx="182446" cy="201405"/>
            </a:xfrm>
            <a:custGeom>
              <a:avLst/>
              <a:gdLst/>
              <a:ahLst/>
              <a:cxnLst/>
              <a:rect l="l" t="t" r="r" b="b"/>
              <a:pathLst>
                <a:path w="5004" h="5524" extrusionOk="0">
                  <a:moveTo>
                    <a:pt x="4360" y="1"/>
                  </a:moveTo>
                  <a:lnTo>
                    <a:pt x="393" y="1199"/>
                  </a:lnTo>
                  <a:cubicBezTo>
                    <a:pt x="524" y="2246"/>
                    <a:pt x="1" y="4044"/>
                    <a:pt x="1" y="4044"/>
                  </a:cubicBezTo>
                  <a:cubicBezTo>
                    <a:pt x="1" y="4044"/>
                    <a:pt x="1385" y="5524"/>
                    <a:pt x="2745" y="5524"/>
                  </a:cubicBezTo>
                  <a:cubicBezTo>
                    <a:pt x="2833" y="5524"/>
                    <a:pt x="2921" y="5517"/>
                    <a:pt x="3009" y="5504"/>
                  </a:cubicBezTo>
                  <a:cubicBezTo>
                    <a:pt x="4437" y="5286"/>
                    <a:pt x="5003" y="4044"/>
                    <a:pt x="5003" y="4044"/>
                  </a:cubicBezTo>
                  <a:cubicBezTo>
                    <a:pt x="4404" y="3423"/>
                    <a:pt x="4360" y="1"/>
                    <a:pt x="436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1538677" y="2178994"/>
              <a:ext cx="155429" cy="124438"/>
            </a:xfrm>
            <a:custGeom>
              <a:avLst/>
              <a:gdLst/>
              <a:ahLst/>
              <a:cxnLst/>
              <a:rect l="l" t="t" r="r" b="b"/>
              <a:pathLst>
                <a:path w="4263" h="3413" extrusionOk="0">
                  <a:moveTo>
                    <a:pt x="4033" y="1"/>
                  </a:moveTo>
                  <a:lnTo>
                    <a:pt x="66" y="1199"/>
                  </a:lnTo>
                  <a:cubicBezTo>
                    <a:pt x="110" y="1592"/>
                    <a:pt x="66" y="2082"/>
                    <a:pt x="1" y="2551"/>
                  </a:cubicBezTo>
                  <a:cubicBezTo>
                    <a:pt x="763" y="3059"/>
                    <a:pt x="1741" y="3413"/>
                    <a:pt x="2625" y="3413"/>
                  </a:cubicBezTo>
                  <a:cubicBezTo>
                    <a:pt x="2651" y="3413"/>
                    <a:pt x="2678" y="3412"/>
                    <a:pt x="2704" y="3412"/>
                  </a:cubicBezTo>
                  <a:cubicBezTo>
                    <a:pt x="3249" y="3390"/>
                    <a:pt x="3783" y="3172"/>
                    <a:pt x="4262" y="2856"/>
                  </a:cubicBezTo>
                  <a:cubicBezTo>
                    <a:pt x="4055" y="1646"/>
                    <a:pt x="4033" y="1"/>
                    <a:pt x="4033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1462805" y="1828547"/>
              <a:ext cx="301634" cy="426764"/>
            </a:xfrm>
            <a:custGeom>
              <a:avLst/>
              <a:gdLst/>
              <a:ahLst/>
              <a:cxnLst/>
              <a:rect l="l" t="t" r="r" b="b"/>
              <a:pathLst>
                <a:path w="8273" h="11705" extrusionOk="0">
                  <a:moveTo>
                    <a:pt x="5878" y="1"/>
                  </a:moveTo>
                  <a:cubicBezTo>
                    <a:pt x="4473" y="1"/>
                    <a:pt x="2323" y="689"/>
                    <a:pt x="1286" y="1243"/>
                  </a:cubicBezTo>
                  <a:cubicBezTo>
                    <a:pt x="0" y="1929"/>
                    <a:pt x="491" y="4687"/>
                    <a:pt x="676" y="7618"/>
                  </a:cubicBezTo>
                  <a:cubicBezTo>
                    <a:pt x="907" y="11285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7"/>
                    <a:pt x="7248" y="10724"/>
                    <a:pt x="7760" y="9046"/>
                  </a:cubicBezTo>
                  <a:cubicBezTo>
                    <a:pt x="8272" y="7378"/>
                    <a:pt x="8141" y="2322"/>
                    <a:pt x="8141" y="2322"/>
                  </a:cubicBezTo>
                  <a:cubicBezTo>
                    <a:pt x="8141" y="2322"/>
                    <a:pt x="7891" y="600"/>
                    <a:pt x="6735" y="131"/>
                  </a:cubicBezTo>
                  <a:cubicBezTo>
                    <a:pt x="6510" y="41"/>
                    <a:pt x="6215" y="1"/>
                    <a:pt x="5878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1435387" y="1666267"/>
              <a:ext cx="381080" cy="412654"/>
            </a:xfrm>
            <a:custGeom>
              <a:avLst/>
              <a:gdLst/>
              <a:ahLst/>
              <a:cxnLst/>
              <a:rect l="l" t="t" r="r" b="b"/>
              <a:pathLst>
                <a:path w="10452" h="11318" extrusionOk="0">
                  <a:moveTo>
                    <a:pt x="4782" y="1"/>
                  </a:moveTo>
                  <a:cubicBezTo>
                    <a:pt x="4527" y="1"/>
                    <a:pt x="4237" y="23"/>
                    <a:pt x="3913" y="81"/>
                  </a:cubicBezTo>
                  <a:cubicBezTo>
                    <a:pt x="2452" y="343"/>
                    <a:pt x="1134" y="3678"/>
                    <a:pt x="1134" y="3678"/>
                  </a:cubicBezTo>
                  <a:cubicBezTo>
                    <a:pt x="1134" y="3678"/>
                    <a:pt x="164" y="4659"/>
                    <a:pt x="88" y="6173"/>
                  </a:cubicBezTo>
                  <a:cubicBezTo>
                    <a:pt x="0" y="7688"/>
                    <a:pt x="1428" y="11176"/>
                    <a:pt x="1428" y="11176"/>
                  </a:cubicBezTo>
                  <a:lnTo>
                    <a:pt x="1352" y="7972"/>
                  </a:lnTo>
                  <a:cubicBezTo>
                    <a:pt x="1352" y="7972"/>
                    <a:pt x="1428" y="7743"/>
                    <a:pt x="1624" y="7623"/>
                  </a:cubicBezTo>
                  <a:cubicBezTo>
                    <a:pt x="1820" y="7514"/>
                    <a:pt x="2965" y="5737"/>
                    <a:pt x="2965" y="5737"/>
                  </a:cubicBezTo>
                  <a:cubicBezTo>
                    <a:pt x="2965" y="5737"/>
                    <a:pt x="4203" y="6068"/>
                    <a:pt x="5266" y="6068"/>
                  </a:cubicBezTo>
                  <a:cubicBezTo>
                    <a:pt x="5526" y="6068"/>
                    <a:pt x="5776" y="6048"/>
                    <a:pt x="5994" y="5999"/>
                  </a:cubicBezTo>
                  <a:cubicBezTo>
                    <a:pt x="7117" y="5737"/>
                    <a:pt x="7596" y="5356"/>
                    <a:pt x="7596" y="5356"/>
                  </a:cubicBezTo>
                  <a:cubicBezTo>
                    <a:pt x="7596" y="5727"/>
                    <a:pt x="8250" y="7568"/>
                    <a:pt x="8545" y="8113"/>
                  </a:cubicBezTo>
                  <a:cubicBezTo>
                    <a:pt x="8828" y="8658"/>
                    <a:pt x="8817" y="11317"/>
                    <a:pt x="8817" y="11317"/>
                  </a:cubicBezTo>
                  <a:cubicBezTo>
                    <a:pt x="8893" y="10511"/>
                    <a:pt x="10452" y="7394"/>
                    <a:pt x="10452" y="5999"/>
                  </a:cubicBezTo>
                  <a:cubicBezTo>
                    <a:pt x="10452" y="4593"/>
                    <a:pt x="9395" y="3057"/>
                    <a:pt x="9395" y="3057"/>
                  </a:cubicBezTo>
                  <a:cubicBezTo>
                    <a:pt x="9395" y="3057"/>
                    <a:pt x="9972" y="1771"/>
                    <a:pt x="9536" y="768"/>
                  </a:cubicBezTo>
                  <a:cubicBezTo>
                    <a:pt x="9326" y="272"/>
                    <a:pt x="8492" y="147"/>
                    <a:pt x="7703" y="147"/>
                  </a:cubicBezTo>
                  <a:cubicBezTo>
                    <a:pt x="6896" y="147"/>
                    <a:pt x="6136" y="277"/>
                    <a:pt x="6136" y="277"/>
                  </a:cubicBezTo>
                  <a:cubicBezTo>
                    <a:pt x="6136" y="277"/>
                    <a:pt x="5675" y="1"/>
                    <a:pt x="4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1538276" y="2009640"/>
              <a:ext cx="64425" cy="20928"/>
            </a:xfrm>
            <a:custGeom>
              <a:avLst/>
              <a:gdLst/>
              <a:ahLst/>
              <a:cxnLst/>
              <a:rect l="l" t="t" r="r" b="b"/>
              <a:pathLst>
                <a:path w="1767" h="574" extrusionOk="0">
                  <a:moveTo>
                    <a:pt x="965" y="0"/>
                  </a:moveTo>
                  <a:cubicBezTo>
                    <a:pt x="404" y="0"/>
                    <a:pt x="23" y="483"/>
                    <a:pt x="23" y="483"/>
                  </a:cubicBezTo>
                  <a:cubicBezTo>
                    <a:pt x="1" y="548"/>
                    <a:pt x="19" y="574"/>
                    <a:pt x="63" y="574"/>
                  </a:cubicBezTo>
                  <a:cubicBezTo>
                    <a:pt x="217" y="574"/>
                    <a:pt x="695" y="262"/>
                    <a:pt x="949" y="254"/>
                  </a:cubicBezTo>
                  <a:cubicBezTo>
                    <a:pt x="959" y="253"/>
                    <a:pt x="968" y="253"/>
                    <a:pt x="977" y="253"/>
                  </a:cubicBezTo>
                  <a:cubicBezTo>
                    <a:pt x="1278" y="253"/>
                    <a:pt x="1539" y="572"/>
                    <a:pt x="1644" y="572"/>
                  </a:cubicBezTo>
                  <a:cubicBezTo>
                    <a:pt x="1649" y="572"/>
                    <a:pt x="1653" y="571"/>
                    <a:pt x="1658" y="570"/>
                  </a:cubicBezTo>
                  <a:cubicBezTo>
                    <a:pt x="1767" y="537"/>
                    <a:pt x="1625" y="47"/>
                    <a:pt x="1036" y="3"/>
                  </a:cubicBezTo>
                  <a:cubicBezTo>
                    <a:pt x="1012" y="1"/>
                    <a:pt x="989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1655128" y="2009640"/>
              <a:ext cx="64388" cy="20928"/>
            </a:xfrm>
            <a:custGeom>
              <a:avLst/>
              <a:gdLst/>
              <a:ahLst/>
              <a:cxnLst/>
              <a:rect l="l" t="t" r="r" b="b"/>
              <a:pathLst>
                <a:path w="1766" h="574" extrusionOk="0">
                  <a:moveTo>
                    <a:pt x="801" y="0"/>
                  </a:moveTo>
                  <a:cubicBezTo>
                    <a:pt x="778" y="0"/>
                    <a:pt x="754" y="1"/>
                    <a:pt x="730" y="3"/>
                  </a:cubicBezTo>
                  <a:cubicBezTo>
                    <a:pt x="131" y="47"/>
                    <a:pt x="0" y="537"/>
                    <a:pt x="98" y="570"/>
                  </a:cubicBezTo>
                  <a:cubicBezTo>
                    <a:pt x="102" y="571"/>
                    <a:pt x="107" y="572"/>
                    <a:pt x="112" y="572"/>
                  </a:cubicBezTo>
                  <a:cubicBezTo>
                    <a:pt x="217" y="572"/>
                    <a:pt x="477" y="253"/>
                    <a:pt x="779" y="253"/>
                  </a:cubicBezTo>
                  <a:cubicBezTo>
                    <a:pt x="788" y="253"/>
                    <a:pt x="797" y="253"/>
                    <a:pt x="807" y="254"/>
                  </a:cubicBezTo>
                  <a:cubicBezTo>
                    <a:pt x="1069" y="262"/>
                    <a:pt x="1549" y="574"/>
                    <a:pt x="1704" y="574"/>
                  </a:cubicBezTo>
                  <a:cubicBezTo>
                    <a:pt x="1748" y="574"/>
                    <a:pt x="1766" y="548"/>
                    <a:pt x="1744" y="483"/>
                  </a:cubicBezTo>
                  <a:cubicBezTo>
                    <a:pt x="1744" y="483"/>
                    <a:pt x="1362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1510931" y="1961259"/>
              <a:ext cx="98916" cy="31465"/>
            </a:xfrm>
            <a:custGeom>
              <a:avLst/>
              <a:gdLst/>
              <a:ahLst/>
              <a:cxnLst/>
              <a:rect l="l" t="t" r="r" b="b"/>
              <a:pathLst>
                <a:path w="2713" h="863" extrusionOk="0">
                  <a:moveTo>
                    <a:pt x="1405" y="0"/>
                  </a:moveTo>
                  <a:cubicBezTo>
                    <a:pt x="664" y="0"/>
                    <a:pt x="32" y="785"/>
                    <a:pt x="32" y="785"/>
                  </a:cubicBezTo>
                  <a:cubicBezTo>
                    <a:pt x="1" y="840"/>
                    <a:pt x="10" y="863"/>
                    <a:pt x="50" y="863"/>
                  </a:cubicBezTo>
                  <a:cubicBezTo>
                    <a:pt x="209" y="863"/>
                    <a:pt x="846" y="512"/>
                    <a:pt x="1394" y="425"/>
                  </a:cubicBezTo>
                  <a:cubicBezTo>
                    <a:pt x="1454" y="417"/>
                    <a:pt x="1513" y="413"/>
                    <a:pt x="1570" y="413"/>
                  </a:cubicBezTo>
                  <a:cubicBezTo>
                    <a:pt x="2107" y="413"/>
                    <a:pt x="2482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3" y="622"/>
                    <a:pt x="2146" y="0"/>
                    <a:pt x="1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1643971" y="1961259"/>
              <a:ext cx="98916" cy="31465"/>
            </a:xfrm>
            <a:custGeom>
              <a:avLst/>
              <a:gdLst/>
              <a:ahLst/>
              <a:cxnLst/>
              <a:rect l="l" t="t" r="r" b="b"/>
              <a:pathLst>
                <a:path w="2713" h="863" extrusionOk="0">
                  <a:moveTo>
                    <a:pt x="1309" y="0"/>
                  </a:moveTo>
                  <a:cubicBezTo>
                    <a:pt x="568" y="0"/>
                    <a:pt x="1" y="622"/>
                    <a:pt x="77" y="742"/>
                  </a:cubicBezTo>
                  <a:cubicBezTo>
                    <a:pt x="84" y="752"/>
                    <a:pt x="95" y="757"/>
                    <a:pt x="110" y="757"/>
                  </a:cubicBezTo>
                  <a:cubicBezTo>
                    <a:pt x="232" y="757"/>
                    <a:pt x="607" y="413"/>
                    <a:pt x="1144" y="413"/>
                  </a:cubicBezTo>
                  <a:cubicBezTo>
                    <a:pt x="1201" y="413"/>
                    <a:pt x="1259" y="417"/>
                    <a:pt x="1320" y="425"/>
                  </a:cubicBezTo>
                  <a:cubicBezTo>
                    <a:pt x="1867" y="512"/>
                    <a:pt x="2505" y="863"/>
                    <a:pt x="2663" y="863"/>
                  </a:cubicBezTo>
                  <a:cubicBezTo>
                    <a:pt x="2703" y="863"/>
                    <a:pt x="2713" y="840"/>
                    <a:pt x="2682" y="785"/>
                  </a:cubicBezTo>
                  <a:cubicBezTo>
                    <a:pt x="2682" y="785"/>
                    <a:pt x="2050" y="0"/>
                    <a:pt x="1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1581589" y="2147602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1"/>
                  </a:moveTo>
                  <a:cubicBezTo>
                    <a:pt x="1" y="1"/>
                    <a:pt x="404" y="949"/>
                    <a:pt x="1036" y="949"/>
                  </a:cubicBezTo>
                  <a:cubicBezTo>
                    <a:pt x="2170" y="949"/>
                    <a:pt x="2518" y="1"/>
                    <a:pt x="2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1581589" y="2147602"/>
              <a:ext cx="91843" cy="13964"/>
            </a:xfrm>
            <a:custGeom>
              <a:avLst/>
              <a:gdLst/>
              <a:ahLst/>
              <a:cxnLst/>
              <a:rect l="l" t="t" r="r" b="b"/>
              <a:pathLst>
                <a:path w="2519" h="383" extrusionOk="0">
                  <a:moveTo>
                    <a:pt x="1" y="1"/>
                  </a:moveTo>
                  <a:cubicBezTo>
                    <a:pt x="1" y="1"/>
                    <a:pt x="77" y="186"/>
                    <a:pt x="219" y="382"/>
                  </a:cubicBezTo>
                  <a:lnTo>
                    <a:pt x="2279" y="382"/>
                  </a:lnTo>
                  <a:cubicBezTo>
                    <a:pt x="2453" y="186"/>
                    <a:pt x="2518" y="1"/>
                    <a:pt x="2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1627309" y="2025609"/>
              <a:ext cx="43752" cy="77915"/>
            </a:xfrm>
            <a:custGeom>
              <a:avLst/>
              <a:gdLst/>
              <a:ahLst/>
              <a:cxnLst/>
              <a:rect l="l" t="t" r="r" b="b"/>
              <a:pathLst>
                <a:path w="1200" h="2137" extrusionOk="0">
                  <a:moveTo>
                    <a:pt x="0" y="1"/>
                  </a:moveTo>
                  <a:cubicBezTo>
                    <a:pt x="0" y="1"/>
                    <a:pt x="589" y="1178"/>
                    <a:pt x="567" y="1559"/>
                  </a:cubicBezTo>
                  <a:cubicBezTo>
                    <a:pt x="556" y="1941"/>
                    <a:pt x="87" y="2137"/>
                    <a:pt x="87" y="2137"/>
                  </a:cubicBezTo>
                  <a:cubicBezTo>
                    <a:pt x="87" y="2137"/>
                    <a:pt x="1199" y="2115"/>
                    <a:pt x="1155" y="1723"/>
                  </a:cubicBezTo>
                  <a:cubicBezTo>
                    <a:pt x="1101" y="13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696722" y="1797228"/>
              <a:ext cx="539790" cy="711444"/>
            </a:xfrm>
            <a:custGeom>
              <a:avLst/>
              <a:gdLst/>
              <a:ahLst/>
              <a:cxnLst/>
              <a:rect l="l" t="t" r="r" b="b"/>
              <a:pathLst>
                <a:path w="14805" h="19513" extrusionOk="0">
                  <a:moveTo>
                    <a:pt x="7013" y="1"/>
                  </a:moveTo>
                  <a:cubicBezTo>
                    <a:pt x="4558" y="1"/>
                    <a:pt x="3030" y="2026"/>
                    <a:pt x="3030" y="2026"/>
                  </a:cubicBezTo>
                  <a:cubicBezTo>
                    <a:pt x="1" y="2461"/>
                    <a:pt x="709" y="5818"/>
                    <a:pt x="709" y="8292"/>
                  </a:cubicBezTo>
                  <a:cubicBezTo>
                    <a:pt x="709" y="10755"/>
                    <a:pt x="448" y="16847"/>
                    <a:pt x="4371" y="18405"/>
                  </a:cubicBezTo>
                  <a:cubicBezTo>
                    <a:pt x="5624" y="18907"/>
                    <a:pt x="5875" y="19386"/>
                    <a:pt x="8011" y="19506"/>
                  </a:cubicBezTo>
                  <a:cubicBezTo>
                    <a:pt x="8078" y="19510"/>
                    <a:pt x="8147" y="19512"/>
                    <a:pt x="8219" y="19512"/>
                  </a:cubicBezTo>
                  <a:cubicBezTo>
                    <a:pt x="10435" y="19512"/>
                    <a:pt x="14804" y="17547"/>
                    <a:pt x="14245" y="13251"/>
                  </a:cubicBezTo>
                  <a:cubicBezTo>
                    <a:pt x="14059" y="11856"/>
                    <a:pt x="11858" y="9916"/>
                    <a:pt x="12468" y="8020"/>
                  </a:cubicBezTo>
                  <a:cubicBezTo>
                    <a:pt x="13471" y="4935"/>
                    <a:pt x="11880" y="1372"/>
                    <a:pt x="8545" y="260"/>
                  </a:cubicBezTo>
                  <a:cubicBezTo>
                    <a:pt x="8002" y="77"/>
                    <a:pt x="7490" y="1"/>
                    <a:pt x="7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542171" y="2396328"/>
              <a:ext cx="747430" cy="252376"/>
            </a:xfrm>
            <a:custGeom>
              <a:avLst/>
              <a:gdLst/>
              <a:ahLst/>
              <a:cxnLst/>
              <a:rect l="l" t="t" r="r" b="b"/>
              <a:pathLst>
                <a:path w="20500" h="6922" extrusionOk="0">
                  <a:moveTo>
                    <a:pt x="10337" y="1"/>
                  </a:moveTo>
                  <a:cubicBezTo>
                    <a:pt x="9007" y="1"/>
                    <a:pt x="7561" y="553"/>
                    <a:pt x="6180" y="1330"/>
                  </a:cubicBezTo>
                  <a:cubicBezTo>
                    <a:pt x="3313" y="2954"/>
                    <a:pt x="741" y="5559"/>
                    <a:pt x="131" y="6180"/>
                  </a:cubicBezTo>
                  <a:cubicBezTo>
                    <a:pt x="131" y="6191"/>
                    <a:pt x="131" y="6191"/>
                    <a:pt x="131" y="6191"/>
                  </a:cubicBezTo>
                  <a:cubicBezTo>
                    <a:pt x="98" y="6224"/>
                    <a:pt x="66" y="6256"/>
                    <a:pt x="44" y="6278"/>
                  </a:cubicBezTo>
                  <a:cubicBezTo>
                    <a:pt x="44" y="6289"/>
                    <a:pt x="33" y="6289"/>
                    <a:pt x="33" y="6289"/>
                  </a:cubicBezTo>
                  <a:cubicBezTo>
                    <a:pt x="22" y="6311"/>
                    <a:pt x="0" y="6322"/>
                    <a:pt x="0" y="6322"/>
                  </a:cubicBezTo>
                  <a:lnTo>
                    <a:pt x="98" y="6921"/>
                  </a:lnTo>
                  <a:lnTo>
                    <a:pt x="20500" y="6921"/>
                  </a:lnTo>
                  <a:cubicBezTo>
                    <a:pt x="20260" y="5810"/>
                    <a:pt x="19759" y="4774"/>
                    <a:pt x="18832" y="3968"/>
                  </a:cubicBezTo>
                  <a:cubicBezTo>
                    <a:pt x="18669" y="3815"/>
                    <a:pt x="18495" y="3674"/>
                    <a:pt x="18320" y="3532"/>
                  </a:cubicBezTo>
                  <a:cubicBezTo>
                    <a:pt x="18277" y="3499"/>
                    <a:pt x="18233" y="3466"/>
                    <a:pt x="18200" y="3434"/>
                  </a:cubicBezTo>
                  <a:cubicBezTo>
                    <a:pt x="18026" y="3303"/>
                    <a:pt x="17852" y="3172"/>
                    <a:pt x="17688" y="3041"/>
                  </a:cubicBezTo>
                  <a:cubicBezTo>
                    <a:pt x="17514" y="2922"/>
                    <a:pt x="17339" y="2802"/>
                    <a:pt x="17176" y="2682"/>
                  </a:cubicBezTo>
                  <a:cubicBezTo>
                    <a:pt x="17132" y="2660"/>
                    <a:pt x="17089" y="2627"/>
                    <a:pt x="17045" y="2595"/>
                  </a:cubicBezTo>
                  <a:cubicBezTo>
                    <a:pt x="16882" y="2486"/>
                    <a:pt x="16707" y="2377"/>
                    <a:pt x="16544" y="2279"/>
                  </a:cubicBezTo>
                  <a:cubicBezTo>
                    <a:pt x="16369" y="2170"/>
                    <a:pt x="16206" y="2072"/>
                    <a:pt x="16042" y="1973"/>
                  </a:cubicBezTo>
                  <a:cubicBezTo>
                    <a:pt x="15999" y="1952"/>
                    <a:pt x="15966" y="1930"/>
                    <a:pt x="15923" y="1908"/>
                  </a:cubicBezTo>
                  <a:cubicBezTo>
                    <a:pt x="15585" y="1723"/>
                    <a:pt x="15269" y="1559"/>
                    <a:pt x="14942" y="1407"/>
                  </a:cubicBezTo>
                  <a:cubicBezTo>
                    <a:pt x="14909" y="1385"/>
                    <a:pt x="14876" y="1374"/>
                    <a:pt x="14833" y="1352"/>
                  </a:cubicBezTo>
                  <a:cubicBezTo>
                    <a:pt x="14680" y="1276"/>
                    <a:pt x="14528" y="1211"/>
                    <a:pt x="14364" y="1145"/>
                  </a:cubicBezTo>
                  <a:lnTo>
                    <a:pt x="14375" y="1145"/>
                  </a:lnTo>
                  <a:cubicBezTo>
                    <a:pt x="12097" y="153"/>
                    <a:pt x="10375" y="1"/>
                    <a:pt x="10375" y="1"/>
                  </a:cubicBezTo>
                  <a:cubicBezTo>
                    <a:pt x="10362" y="1"/>
                    <a:pt x="10350" y="1"/>
                    <a:pt x="10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1145317" y="2479382"/>
              <a:ext cx="18339" cy="11558"/>
            </a:xfrm>
            <a:custGeom>
              <a:avLst/>
              <a:gdLst/>
              <a:ahLst/>
              <a:cxnLst/>
              <a:rect l="l" t="t" r="r" b="b"/>
              <a:pathLst>
                <a:path w="503" h="317" extrusionOk="0">
                  <a:moveTo>
                    <a:pt x="1" y="1"/>
                  </a:moveTo>
                  <a:cubicBezTo>
                    <a:pt x="164" y="99"/>
                    <a:pt x="339" y="208"/>
                    <a:pt x="502" y="317"/>
                  </a:cubicBezTo>
                  <a:cubicBezTo>
                    <a:pt x="339" y="208"/>
                    <a:pt x="164" y="99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1127051" y="2468262"/>
              <a:ext cx="18303" cy="11157"/>
            </a:xfrm>
            <a:custGeom>
              <a:avLst/>
              <a:gdLst/>
              <a:ahLst/>
              <a:cxnLst/>
              <a:rect l="l" t="t" r="r" b="b"/>
              <a:pathLst>
                <a:path w="502" h="306" extrusionOk="0">
                  <a:moveTo>
                    <a:pt x="0" y="0"/>
                  </a:moveTo>
                  <a:cubicBezTo>
                    <a:pt x="164" y="99"/>
                    <a:pt x="327" y="197"/>
                    <a:pt x="502" y="306"/>
                  </a:cubicBezTo>
                  <a:cubicBezTo>
                    <a:pt x="327" y="197"/>
                    <a:pt x="164" y="99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1086909" y="2447589"/>
              <a:ext cx="35804" cy="18339"/>
            </a:xfrm>
            <a:custGeom>
              <a:avLst/>
              <a:gdLst/>
              <a:ahLst/>
              <a:cxnLst/>
              <a:rect l="l" t="t" r="r" b="b"/>
              <a:pathLst>
                <a:path w="982" h="503" extrusionOk="0">
                  <a:moveTo>
                    <a:pt x="1" y="1"/>
                  </a:moveTo>
                  <a:cubicBezTo>
                    <a:pt x="328" y="153"/>
                    <a:pt x="644" y="317"/>
                    <a:pt x="982" y="502"/>
                  </a:cubicBezTo>
                  <a:cubicBezTo>
                    <a:pt x="644" y="317"/>
                    <a:pt x="328" y="153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1066237" y="2438074"/>
              <a:ext cx="16735" cy="7584"/>
            </a:xfrm>
            <a:custGeom>
              <a:avLst/>
              <a:gdLst/>
              <a:ahLst/>
              <a:cxnLst/>
              <a:rect l="l" t="t" r="r" b="b"/>
              <a:pathLst>
                <a:path w="459" h="208" extrusionOk="0">
                  <a:moveTo>
                    <a:pt x="1" y="0"/>
                  </a:moveTo>
                  <a:cubicBezTo>
                    <a:pt x="154" y="66"/>
                    <a:pt x="306" y="131"/>
                    <a:pt x="459" y="207"/>
                  </a:cubicBezTo>
                  <a:cubicBezTo>
                    <a:pt x="306" y="131"/>
                    <a:pt x="154" y="66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830637" y="2286658"/>
              <a:ext cx="176466" cy="201259"/>
            </a:xfrm>
            <a:custGeom>
              <a:avLst/>
              <a:gdLst/>
              <a:ahLst/>
              <a:cxnLst/>
              <a:rect l="l" t="t" r="r" b="b"/>
              <a:pathLst>
                <a:path w="4840" h="5520" extrusionOk="0">
                  <a:moveTo>
                    <a:pt x="916" y="1"/>
                  </a:moveTo>
                  <a:cubicBezTo>
                    <a:pt x="1014" y="1690"/>
                    <a:pt x="0" y="3979"/>
                    <a:pt x="0" y="3979"/>
                  </a:cubicBezTo>
                  <a:cubicBezTo>
                    <a:pt x="0" y="3979"/>
                    <a:pt x="1134" y="5428"/>
                    <a:pt x="2202" y="5515"/>
                  </a:cubicBezTo>
                  <a:cubicBezTo>
                    <a:pt x="2232" y="5518"/>
                    <a:pt x="2262" y="5519"/>
                    <a:pt x="2293" y="5519"/>
                  </a:cubicBezTo>
                  <a:cubicBezTo>
                    <a:pt x="3357" y="5519"/>
                    <a:pt x="4839" y="4099"/>
                    <a:pt x="4839" y="4099"/>
                  </a:cubicBezTo>
                  <a:cubicBezTo>
                    <a:pt x="4131" y="3031"/>
                    <a:pt x="4153" y="1"/>
                    <a:pt x="4153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860825" y="2286658"/>
              <a:ext cx="123235" cy="84405"/>
            </a:xfrm>
            <a:custGeom>
              <a:avLst/>
              <a:gdLst/>
              <a:ahLst/>
              <a:cxnLst/>
              <a:rect l="l" t="t" r="r" b="b"/>
              <a:pathLst>
                <a:path w="3380" h="2315" extrusionOk="0">
                  <a:moveTo>
                    <a:pt x="88" y="1"/>
                  </a:moveTo>
                  <a:cubicBezTo>
                    <a:pt x="110" y="404"/>
                    <a:pt x="77" y="840"/>
                    <a:pt x="1" y="1265"/>
                  </a:cubicBezTo>
                  <a:cubicBezTo>
                    <a:pt x="621" y="1937"/>
                    <a:pt x="1241" y="2315"/>
                    <a:pt x="1777" y="2315"/>
                  </a:cubicBezTo>
                  <a:cubicBezTo>
                    <a:pt x="1807" y="2315"/>
                    <a:pt x="1836" y="2314"/>
                    <a:pt x="1864" y="2311"/>
                  </a:cubicBezTo>
                  <a:cubicBezTo>
                    <a:pt x="2311" y="2279"/>
                    <a:pt x="2834" y="1930"/>
                    <a:pt x="3379" y="1363"/>
                  </a:cubicBezTo>
                  <a:cubicBezTo>
                    <a:pt x="3325" y="600"/>
                    <a:pt x="3325" y="1"/>
                    <a:pt x="3325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1066237" y="243807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1122676" y="2465892"/>
              <a:ext cx="4412" cy="2406"/>
            </a:xfrm>
            <a:custGeom>
              <a:avLst/>
              <a:gdLst/>
              <a:ahLst/>
              <a:cxnLst/>
              <a:rect l="l" t="t" r="r" b="b"/>
              <a:pathLst>
                <a:path w="121" h="66" extrusionOk="0">
                  <a:moveTo>
                    <a:pt x="1" y="0"/>
                  </a:moveTo>
                  <a:cubicBezTo>
                    <a:pt x="44" y="22"/>
                    <a:pt x="77" y="44"/>
                    <a:pt x="120" y="65"/>
                  </a:cubicBezTo>
                  <a:cubicBezTo>
                    <a:pt x="77" y="44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1082935" y="2445621"/>
              <a:ext cx="4011" cy="2005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1" y="0"/>
                  </a:moveTo>
                  <a:cubicBezTo>
                    <a:pt x="44" y="22"/>
                    <a:pt x="77" y="33"/>
                    <a:pt x="110" y="55"/>
                  </a:cubicBezTo>
                  <a:cubicBezTo>
                    <a:pt x="77" y="33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1145317" y="2479382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790094" y="1994036"/>
              <a:ext cx="274617" cy="343271"/>
            </a:xfrm>
            <a:custGeom>
              <a:avLst/>
              <a:gdLst/>
              <a:ahLst/>
              <a:cxnLst/>
              <a:rect l="l" t="t" r="r" b="b"/>
              <a:pathLst>
                <a:path w="7532" h="9415" extrusionOk="0">
                  <a:moveTo>
                    <a:pt x="1537" y="1"/>
                  </a:moveTo>
                  <a:cubicBezTo>
                    <a:pt x="1190" y="1"/>
                    <a:pt x="938" y="169"/>
                    <a:pt x="938" y="169"/>
                  </a:cubicBezTo>
                  <a:cubicBezTo>
                    <a:pt x="862" y="965"/>
                    <a:pt x="251" y="2632"/>
                    <a:pt x="1" y="3134"/>
                  </a:cubicBezTo>
                  <a:cubicBezTo>
                    <a:pt x="88" y="3962"/>
                    <a:pt x="382" y="6207"/>
                    <a:pt x="1112" y="7308"/>
                  </a:cubicBezTo>
                  <a:cubicBezTo>
                    <a:pt x="1982" y="8628"/>
                    <a:pt x="2943" y="9415"/>
                    <a:pt x="3713" y="9415"/>
                  </a:cubicBezTo>
                  <a:cubicBezTo>
                    <a:pt x="3744" y="9415"/>
                    <a:pt x="3774" y="9414"/>
                    <a:pt x="3804" y="9411"/>
                  </a:cubicBezTo>
                  <a:cubicBezTo>
                    <a:pt x="4578" y="9346"/>
                    <a:pt x="5559" y="8387"/>
                    <a:pt x="6518" y="6915"/>
                  </a:cubicBezTo>
                  <a:cubicBezTo>
                    <a:pt x="7063" y="6076"/>
                    <a:pt x="7488" y="3341"/>
                    <a:pt x="7531" y="2077"/>
                  </a:cubicBezTo>
                  <a:lnTo>
                    <a:pt x="7531" y="2077"/>
                  </a:lnTo>
                  <a:cubicBezTo>
                    <a:pt x="7531" y="2077"/>
                    <a:pt x="6587" y="2258"/>
                    <a:pt x="5543" y="2258"/>
                  </a:cubicBezTo>
                  <a:cubicBezTo>
                    <a:pt x="4447" y="2258"/>
                    <a:pt x="3240" y="2058"/>
                    <a:pt x="2900" y="1237"/>
                  </a:cubicBezTo>
                  <a:cubicBezTo>
                    <a:pt x="2482" y="232"/>
                    <a:pt x="1944" y="1"/>
                    <a:pt x="1537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846934" y="2128534"/>
              <a:ext cx="25048" cy="31429"/>
            </a:xfrm>
            <a:custGeom>
              <a:avLst/>
              <a:gdLst/>
              <a:ahLst/>
              <a:cxnLst/>
              <a:rect l="l" t="t" r="r" b="b"/>
              <a:pathLst>
                <a:path w="687" h="862" extrusionOk="0">
                  <a:moveTo>
                    <a:pt x="338" y="1"/>
                  </a:moveTo>
                  <a:cubicBezTo>
                    <a:pt x="153" y="1"/>
                    <a:pt x="0" y="197"/>
                    <a:pt x="0" y="426"/>
                  </a:cubicBezTo>
                  <a:cubicBezTo>
                    <a:pt x="0" y="665"/>
                    <a:pt x="153" y="861"/>
                    <a:pt x="338" y="861"/>
                  </a:cubicBezTo>
                  <a:cubicBezTo>
                    <a:pt x="534" y="861"/>
                    <a:pt x="687" y="665"/>
                    <a:pt x="687" y="426"/>
                  </a:cubicBezTo>
                  <a:cubicBezTo>
                    <a:pt x="687" y="197"/>
                    <a:pt x="534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971297" y="2128534"/>
              <a:ext cx="25048" cy="31429"/>
            </a:xfrm>
            <a:custGeom>
              <a:avLst/>
              <a:gdLst/>
              <a:ahLst/>
              <a:cxnLst/>
              <a:rect l="l" t="t" r="r" b="b"/>
              <a:pathLst>
                <a:path w="687" h="862" extrusionOk="0">
                  <a:moveTo>
                    <a:pt x="349" y="1"/>
                  </a:moveTo>
                  <a:cubicBezTo>
                    <a:pt x="153" y="1"/>
                    <a:pt x="0" y="197"/>
                    <a:pt x="0" y="426"/>
                  </a:cubicBezTo>
                  <a:cubicBezTo>
                    <a:pt x="0" y="665"/>
                    <a:pt x="153" y="861"/>
                    <a:pt x="349" y="861"/>
                  </a:cubicBezTo>
                  <a:cubicBezTo>
                    <a:pt x="534" y="861"/>
                    <a:pt x="687" y="665"/>
                    <a:pt x="687" y="426"/>
                  </a:cubicBezTo>
                  <a:cubicBezTo>
                    <a:pt x="687" y="197"/>
                    <a:pt x="534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29"/>
            <p:cNvSpPr/>
            <p:nvPr/>
          </p:nvSpPr>
          <p:spPr>
            <a:xfrm>
              <a:off x="943770" y="2087335"/>
              <a:ext cx="89145" cy="28913"/>
            </a:xfrm>
            <a:custGeom>
              <a:avLst/>
              <a:gdLst/>
              <a:ahLst/>
              <a:cxnLst/>
              <a:rect l="l" t="t" r="r" b="b"/>
              <a:pathLst>
                <a:path w="2445" h="793" extrusionOk="0">
                  <a:moveTo>
                    <a:pt x="1186" y="1"/>
                  </a:moveTo>
                  <a:cubicBezTo>
                    <a:pt x="608" y="1"/>
                    <a:pt x="0" y="604"/>
                    <a:pt x="80" y="684"/>
                  </a:cubicBezTo>
                  <a:cubicBezTo>
                    <a:pt x="115" y="719"/>
                    <a:pt x="151" y="729"/>
                    <a:pt x="183" y="729"/>
                  </a:cubicBezTo>
                  <a:cubicBezTo>
                    <a:pt x="230" y="729"/>
                    <a:pt x="265" y="706"/>
                    <a:pt x="265" y="706"/>
                  </a:cubicBezTo>
                  <a:cubicBezTo>
                    <a:pt x="549" y="400"/>
                    <a:pt x="871" y="296"/>
                    <a:pt x="1177" y="296"/>
                  </a:cubicBezTo>
                  <a:cubicBezTo>
                    <a:pt x="1845" y="296"/>
                    <a:pt x="2445" y="793"/>
                    <a:pt x="2445" y="793"/>
                  </a:cubicBezTo>
                  <a:cubicBezTo>
                    <a:pt x="2445" y="793"/>
                    <a:pt x="2194" y="215"/>
                    <a:pt x="1355" y="19"/>
                  </a:cubicBezTo>
                  <a:cubicBezTo>
                    <a:pt x="1299" y="6"/>
                    <a:pt x="1243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29"/>
            <p:cNvSpPr/>
            <p:nvPr/>
          </p:nvSpPr>
          <p:spPr>
            <a:xfrm>
              <a:off x="806793" y="2087335"/>
              <a:ext cx="89145" cy="28913"/>
            </a:xfrm>
            <a:custGeom>
              <a:avLst/>
              <a:gdLst/>
              <a:ahLst/>
              <a:cxnLst/>
              <a:rect l="l" t="t" r="r" b="b"/>
              <a:pathLst>
                <a:path w="2445" h="793" extrusionOk="0">
                  <a:moveTo>
                    <a:pt x="1269" y="1"/>
                  </a:moveTo>
                  <a:cubicBezTo>
                    <a:pt x="1213" y="1"/>
                    <a:pt x="1157" y="6"/>
                    <a:pt x="1101" y="19"/>
                  </a:cubicBezTo>
                  <a:cubicBezTo>
                    <a:pt x="251" y="215"/>
                    <a:pt x="0" y="793"/>
                    <a:pt x="0" y="793"/>
                  </a:cubicBezTo>
                  <a:cubicBezTo>
                    <a:pt x="0" y="793"/>
                    <a:pt x="600" y="296"/>
                    <a:pt x="1271" y="296"/>
                  </a:cubicBezTo>
                  <a:cubicBezTo>
                    <a:pt x="1580" y="296"/>
                    <a:pt x="1903" y="400"/>
                    <a:pt x="2191" y="706"/>
                  </a:cubicBezTo>
                  <a:cubicBezTo>
                    <a:pt x="2191" y="706"/>
                    <a:pt x="2222" y="729"/>
                    <a:pt x="2266" y="729"/>
                  </a:cubicBezTo>
                  <a:cubicBezTo>
                    <a:pt x="2296" y="729"/>
                    <a:pt x="2331" y="719"/>
                    <a:pt x="2365" y="684"/>
                  </a:cubicBezTo>
                  <a:cubicBezTo>
                    <a:pt x="2445" y="604"/>
                    <a:pt x="1846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833809" y="2180598"/>
              <a:ext cx="58846" cy="24246"/>
            </a:xfrm>
            <a:custGeom>
              <a:avLst/>
              <a:gdLst/>
              <a:ahLst/>
              <a:cxnLst/>
              <a:rect l="l" t="t" r="r" b="b"/>
              <a:pathLst>
                <a:path w="1614" h="665" extrusionOk="0">
                  <a:moveTo>
                    <a:pt x="807" y="0"/>
                  </a:moveTo>
                  <a:cubicBezTo>
                    <a:pt x="360" y="0"/>
                    <a:pt x="1" y="153"/>
                    <a:pt x="1" y="338"/>
                  </a:cubicBezTo>
                  <a:cubicBezTo>
                    <a:pt x="1" y="523"/>
                    <a:pt x="360" y="665"/>
                    <a:pt x="807" y="665"/>
                  </a:cubicBezTo>
                  <a:cubicBezTo>
                    <a:pt x="1254" y="665"/>
                    <a:pt x="1613" y="523"/>
                    <a:pt x="1613" y="338"/>
                  </a:cubicBezTo>
                  <a:cubicBezTo>
                    <a:pt x="1613" y="153"/>
                    <a:pt x="1254" y="0"/>
                    <a:pt x="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959375" y="2178593"/>
              <a:ext cx="58846" cy="24683"/>
            </a:xfrm>
            <a:custGeom>
              <a:avLst/>
              <a:gdLst/>
              <a:ahLst/>
              <a:cxnLst/>
              <a:rect l="l" t="t" r="r" b="b"/>
              <a:pathLst>
                <a:path w="1614" h="677" extrusionOk="0">
                  <a:moveTo>
                    <a:pt x="807" y="1"/>
                  </a:moveTo>
                  <a:cubicBezTo>
                    <a:pt x="360" y="1"/>
                    <a:pt x="0" y="153"/>
                    <a:pt x="0" y="339"/>
                  </a:cubicBezTo>
                  <a:cubicBezTo>
                    <a:pt x="0" y="524"/>
                    <a:pt x="360" y="676"/>
                    <a:pt x="807" y="676"/>
                  </a:cubicBezTo>
                  <a:cubicBezTo>
                    <a:pt x="1254" y="676"/>
                    <a:pt x="1613" y="524"/>
                    <a:pt x="1613" y="339"/>
                  </a:cubicBezTo>
                  <a:cubicBezTo>
                    <a:pt x="1613" y="153"/>
                    <a:pt x="1254" y="1"/>
                    <a:pt x="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921238" y="2140857"/>
              <a:ext cx="29423" cy="93629"/>
            </a:xfrm>
            <a:custGeom>
              <a:avLst/>
              <a:gdLst/>
              <a:ahLst/>
              <a:cxnLst/>
              <a:rect l="l" t="t" r="r" b="b"/>
              <a:pathLst>
                <a:path w="807" h="2568" extrusionOk="0">
                  <a:moveTo>
                    <a:pt x="338" y="0"/>
                  </a:moveTo>
                  <a:cubicBezTo>
                    <a:pt x="338" y="1"/>
                    <a:pt x="567" y="1602"/>
                    <a:pt x="600" y="1918"/>
                  </a:cubicBezTo>
                  <a:cubicBezTo>
                    <a:pt x="632" y="2224"/>
                    <a:pt x="0" y="2529"/>
                    <a:pt x="131" y="2561"/>
                  </a:cubicBezTo>
                  <a:cubicBezTo>
                    <a:pt x="144" y="2565"/>
                    <a:pt x="160" y="2567"/>
                    <a:pt x="179" y="2567"/>
                  </a:cubicBezTo>
                  <a:cubicBezTo>
                    <a:pt x="366" y="2567"/>
                    <a:pt x="807" y="2371"/>
                    <a:pt x="807" y="1995"/>
                  </a:cubicBezTo>
                  <a:cubicBezTo>
                    <a:pt x="807" y="1581"/>
                    <a:pt x="338" y="1"/>
                    <a:pt x="33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903738" y="2261246"/>
              <a:ext cx="55674" cy="18303"/>
            </a:xfrm>
            <a:custGeom>
              <a:avLst/>
              <a:gdLst/>
              <a:ahLst/>
              <a:cxnLst/>
              <a:rect l="l" t="t" r="r" b="b"/>
              <a:pathLst>
                <a:path w="1527" h="502" extrusionOk="0">
                  <a:moveTo>
                    <a:pt x="1526" y="1"/>
                  </a:moveTo>
                  <a:lnTo>
                    <a:pt x="1526" y="1"/>
                  </a:lnTo>
                  <a:cubicBezTo>
                    <a:pt x="1526" y="1"/>
                    <a:pt x="1024" y="164"/>
                    <a:pt x="735" y="164"/>
                  </a:cubicBezTo>
                  <a:cubicBezTo>
                    <a:pt x="726" y="164"/>
                    <a:pt x="718" y="164"/>
                    <a:pt x="709" y="164"/>
                  </a:cubicBezTo>
                  <a:cubicBezTo>
                    <a:pt x="426" y="142"/>
                    <a:pt x="1" y="44"/>
                    <a:pt x="1" y="44"/>
                  </a:cubicBezTo>
                  <a:lnTo>
                    <a:pt x="1" y="44"/>
                  </a:lnTo>
                  <a:cubicBezTo>
                    <a:pt x="1" y="44"/>
                    <a:pt x="415" y="491"/>
                    <a:pt x="687" y="502"/>
                  </a:cubicBezTo>
                  <a:cubicBezTo>
                    <a:pt x="1090" y="502"/>
                    <a:pt x="1526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1127452" y="1170165"/>
              <a:ext cx="299628" cy="135121"/>
            </a:xfrm>
            <a:custGeom>
              <a:avLst/>
              <a:gdLst/>
              <a:ahLst/>
              <a:cxnLst/>
              <a:rect l="l" t="t" r="r" b="b"/>
              <a:pathLst>
                <a:path w="8218" h="3706" extrusionOk="0">
                  <a:moveTo>
                    <a:pt x="4163" y="0"/>
                  </a:moveTo>
                  <a:cubicBezTo>
                    <a:pt x="2867" y="0"/>
                    <a:pt x="338" y="1559"/>
                    <a:pt x="175" y="2049"/>
                  </a:cubicBezTo>
                  <a:cubicBezTo>
                    <a:pt x="0" y="2540"/>
                    <a:pt x="77" y="3706"/>
                    <a:pt x="77" y="3706"/>
                  </a:cubicBezTo>
                  <a:cubicBezTo>
                    <a:pt x="77" y="3706"/>
                    <a:pt x="1690" y="1275"/>
                    <a:pt x="4163" y="1254"/>
                  </a:cubicBezTo>
                  <a:cubicBezTo>
                    <a:pt x="4169" y="1254"/>
                    <a:pt x="4174" y="1254"/>
                    <a:pt x="4180" y="1254"/>
                  </a:cubicBezTo>
                  <a:cubicBezTo>
                    <a:pt x="6644" y="1254"/>
                    <a:pt x="8218" y="3706"/>
                    <a:pt x="8218" y="3706"/>
                  </a:cubicBezTo>
                  <a:cubicBezTo>
                    <a:pt x="8218" y="3706"/>
                    <a:pt x="8174" y="1853"/>
                    <a:pt x="8054" y="1515"/>
                  </a:cubicBezTo>
                  <a:cubicBezTo>
                    <a:pt x="7934" y="1188"/>
                    <a:pt x="5460" y="0"/>
                    <a:pt x="4163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-217933" y="2444819"/>
              <a:ext cx="272611" cy="203884"/>
            </a:xfrm>
            <a:custGeom>
              <a:avLst/>
              <a:gdLst/>
              <a:ahLst/>
              <a:cxnLst/>
              <a:rect l="l" t="t" r="r" b="b"/>
              <a:pathLst>
                <a:path w="7477" h="5592" extrusionOk="0">
                  <a:moveTo>
                    <a:pt x="4567" y="1"/>
                  </a:moveTo>
                  <a:cubicBezTo>
                    <a:pt x="3156" y="1"/>
                    <a:pt x="1602" y="187"/>
                    <a:pt x="76" y="731"/>
                  </a:cubicBezTo>
                  <a:cubicBezTo>
                    <a:pt x="66" y="818"/>
                    <a:pt x="44" y="905"/>
                    <a:pt x="44" y="1014"/>
                  </a:cubicBezTo>
                  <a:cubicBezTo>
                    <a:pt x="0" y="1799"/>
                    <a:pt x="360" y="3096"/>
                    <a:pt x="708" y="4185"/>
                  </a:cubicBezTo>
                  <a:cubicBezTo>
                    <a:pt x="905" y="4752"/>
                    <a:pt x="1090" y="5253"/>
                    <a:pt x="1210" y="5591"/>
                  </a:cubicBezTo>
                  <a:lnTo>
                    <a:pt x="1373" y="5591"/>
                  </a:lnTo>
                  <a:lnTo>
                    <a:pt x="1308" y="2812"/>
                  </a:lnTo>
                  <a:cubicBezTo>
                    <a:pt x="1308" y="2812"/>
                    <a:pt x="1384" y="2583"/>
                    <a:pt x="1580" y="2474"/>
                  </a:cubicBezTo>
                  <a:cubicBezTo>
                    <a:pt x="1787" y="2354"/>
                    <a:pt x="2921" y="589"/>
                    <a:pt x="2921" y="589"/>
                  </a:cubicBezTo>
                  <a:cubicBezTo>
                    <a:pt x="2921" y="589"/>
                    <a:pt x="4138" y="914"/>
                    <a:pt x="5195" y="914"/>
                  </a:cubicBezTo>
                  <a:cubicBezTo>
                    <a:pt x="5465" y="914"/>
                    <a:pt x="5724" y="893"/>
                    <a:pt x="5951" y="840"/>
                  </a:cubicBezTo>
                  <a:cubicBezTo>
                    <a:pt x="6822" y="643"/>
                    <a:pt x="7313" y="371"/>
                    <a:pt x="7476" y="251"/>
                  </a:cubicBezTo>
                  <a:cubicBezTo>
                    <a:pt x="6641" y="109"/>
                    <a:pt x="5646" y="1"/>
                    <a:pt x="45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57809" y="2454736"/>
              <a:ext cx="103729" cy="193967"/>
            </a:xfrm>
            <a:custGeom>
              <a:avLst/>
              <a:gdLst/>
              <a:ahLst/>
              <a:cxnLst/>
              <a:rect l="l" t="t" r="r" b="b"/>
              <a:pathLst>
                <a:path w="2845" h="5320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470"/>
                    <a:pt x="665" y="2170"/>
                    <a:pt x="938" y="2682"/>
                  </a:cubicBezTo>
                  <a:cubicBezTo>
                    <a:pt x="1134" y="3063"/>
                    <a:pt x="1199" y="4502"/>
                    <a:pt x="1210" y="5319"/>
                  </a:cubicBezTo>
                  <a:lnTo>
                    <a:pt x="1363" y="5319"/>
                  </a:lnTo>
                  <a:cubicBezTo>
                    <a:pt x="1483" y="4927"/>
                    <a:pt x="1679" y="4426"/>
                    <a:pt x="1897" y="3881"/>
                  </a:cubicBezTo>
                  <a:cubicBezTo>
                    <a:pt x="2344" y="2715"/>
                    <a:pt x="2845" y="1363"/>
                    <a:pt x="2845" y="568"/>
                  </a:cubicBezTo>
                  <a:cubicBezTo>
                    <a:pt x="2845" y="415"/>
                    <a:pt x="2747" y="284"/>
                    <a:pt x="2562" y="175"/>
                  </a:cubicBezTo>
                  <a:lnTo>
                    <a:pt x="2562" y="426"/>
                  </a:lnTo>
                  <a:lnTo>
                    <a:pt x="2551" y="426"/>
                  </a:lnTo>
                  <a:cubicBezTo>
                    <a:pt x="2562" y="491"/>
                    <a:pt x="2562" y="557"/>
                    <a:pt x="2562" y="611"/>
                  </a:cubicBezTo>
                  <a:cubicBezTo>
                    <a:pt x="2562" y="717"/>
                    <a:pt x="2551" y="752"/>
                    <a:pt x="2536" y="752"/>
                  </a:cubicBezTo>
                  <a:cubicBezTo>
                    <a:pt x="2507" y="752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-24443" y="-71931"/>
              <a:ext cx="40580" cy="45757"/>
            </a:xfrm>
            <a:custGeom>
              <a:avLst/>
              <a:gdLst/>
              <a:ahLst/>
              <a:cxnLst/>
              <a:rect l="l" t="t" r="r" b="b"/>
              <a:pathLst>
                <a:path w="1113" h="1255" extrusionOk="0">
                  <a:moveTo>
                    <a:pt x="306" y="1"/>
                  </a:moveTo>
                  <a:cubicBezTo>
                    <a:pt x="415" y="273"/>
                    <a:pt x="491" y="535"/>
                    <a:pt x="480" y="676"/>
                  </a:cubicBezTo>
                  <a:cubicBezTo>
                    <a:pt x="469" y="1058"/>
                    <a:pt x="1" y="1254"/>
                    <a:pt x="1" y="1254"/>
                  </a:cubicBezTo>
                  <a:cubicBezTo>
                    <a:pt x="1" y="1254"/>
                    <a:pt x="1112" y="1232"/>
                    <a:pt x="1069" y="851"/>
                  </a:cubicBezTo>
                  <a:cubicBezTo>
                    <a:pt x="1047" y="687"/>
                    <a:pt x="829" y="339"/>
                    <a:pt x="589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484565" y="2261282"/>
              <a:ext cx="437885" cy="387424"/>
            </a:xfrm>
            <a:custGeom>
              <a:avLst/>
              <a:gdLst/>
              <a:ahLst/>
              <a:cxnLst/>
              <a:rect l="l" t="t" r="r" b="b"/>
              <a:pathLst>
                <a:path w="12010" h="10626" extrusionOk="0">
                  <a:moveTo>
                    <a:pt x="7906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11" y="189"/>
                    <a:pt x="3965" y="189"/>
                  </a:cubicBezTo>
                  <a:cubicBezTo>
                    <a:pt x="3901" y="189"/>
                    <a:pt x="3836" y="191"/>
                    <a:pt x="3771" y="196"/>
                  </a:cubicBezTo>
                  <a:cubicBezTo>
                    <a:pt x="1820" y="337"/>
                    <a:pt x="3357" y="2561"/>
                    <a:pt x="3357" y="2561"/>
                  </a:cubicBezTo>
                  <a:cubicBezTo>
                    <a:pt x="3357" y="2561"/>
                    <a:pt x="2093" y="2593"/>
                    <a:pt x="1253" y="3389"/>
                  </a:cubicBezTo>
                  <a:cubicBezTo>
                    <a:pt x="120" y="4468"/>
                    <a:pt x="0" y="6691"/>
                    <a:pt x="578" y="8587"/>
                  </a:cubicBezTo>
                  <a:cubicBezTo>
                    <a:pt x="675" y="8516"/>
                    <a:pt x="781" y="8475"/>
                    <a:pt x="887" y="8475"/>
                  </a:cubicBezTo>
                  <a:cubicBezTo>
                    <a:pt x="959" y="8475"/>
                    <a:pt x="1031" y="8493"/>
                    <a:pt x="1101" y="8533"/>
                  </a:cubicBezTo>
                  <a:cubicBezTo>
                    <a:pt x="1123" y="8544"/>
                    <a:pt x="1133" y="8544"/>
                    <a:pt x="1155" y="8555"/>
                  </a:cubicBezTo>
                  <a:lnTo>
                    <a:pt x="1515" y="10527"/>
                  </a:lnTo>
                  <a:cubicBezTo>
                    <a:pt x="1515" y="10527"/>
                    <a:pt x="2071" y="8511"/>
                    <a:pt x="1711" y="7061"/>
                  </a:cubicBezTo>
                  <a:lnTo>
                    <a:pt x="1711" y="7061"/>
                  </a:lnTo>
                  <a:cubicBezTo>
                    <a:pt x="1711" y="7062"/>
                    <a:pt x="4111" y="7892"/>
                    <a:pt x="5737" y="7892"/>
                  </a:cubicBezTo>
                  <a:cubicBezTo>
                    <a:pt x="5787" y="7892"/>
                    <a:pt x="5836" y="7891"/>
                    <a:pt x="5885" y="7890"/>
                  </a:cubicBezTo>
                  <a:cubicBezTo>
                    <a:pt x="6953" y="7857"/>
                    <a:pt x="6844" y="7029"/>
                    <a:pt x="6844" y="7029"/>
                  </a:cubicBezTo>
                  <a:lnTo>
                    <a:pt x="6844" y="7029"/>
                  </a:lnTo>
                  <a:cubicBezTo>
                    <a:pt x="6844" y="7029"/>
                    <a:pt x="7816" y="8349"/>
                    <a:pt x="8626" y="8349"/>
                  </a:cubicBezTo>
                  <a:cubicBezTo>
                    <a:pt x="8687" y="8349"/>
                    <a:pt x="8747" y="8342"/>
                    <a:pt x="8806" y="8326"/>
                  </a:cubicBezTo>
                  <a:cubicBezTo>
                    <a:pt x="8806" y="8326"/>
                    <a:pt x="8882" y="9732"/>
                    <a:pt x="9035" y="10625"/>
                  </a:cubicBezTo>
                  <a:lnTo>
                    <a:pt x="9253" y="10625"/>
                  </a:lnTo>
                  <a:lnTo>
                    <a:pt x="9427" y="9110"/>
                  </a:lnTo>
                  <a:cubicBezTo>
                    <a:pt x="9635" y="8991"/>
                    <a:pt x="9815" y="8940"/>
                    <a:pt x="9968" y="8940"/>
                  </a:cubicBezTo>
                  <a:cubicBezTo>
                    <a:pt x="10208" y="8940"/>
                    <a:pt x="10382" y="9066"/>
                    <a:pt x="10495" y="9252"/>
                  </a:cubicBezTo>
                  <a:cubicBezTo>
                    <a:pt x="10920" y="8565"/>
                    <a:pt x="11476" y="7857"/>
                    <a:pt x="11672" y="7160"/>
                  </a:cubicBezTo>
                  <a:cubicBezTo>
                    <a:pt x="12010" y="5961"/>
                    <a:pt x="11367" y="4664"/>
                    <a:pt x="11367" y="4664"/>
                  </a:cubicBezTo>
                  <a:cubicBezTo>
                    <a:pt x="11367" y="4664"/>
                    <a:pt x="10669" y="1362"/>
                    <a:pt x="8675" y="250"/>
                  </a:cubicBezTo>
                  <a:cubicBezTo>
                    <a:pt x="8359" y="74"/>
                    <a:pt x="8107" y="0"/>
                    <a:pt x="7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1311025" y="141065"/>
              <a:ext cx="438" cy="7985"/>
            </a:xfrm>
            <a:custGeom>
              <a:avLst/>
              <a:gdLst/>
              <a:ahLst/>
              <a:cxnLst/>
              <a:rect l="l" t="t" r="r" b="b"/>
              <a:pathLst>
                <a:path w="12" h="219" extrusionOk="0">
                  <a:moveTo>
                    <a:pt x="0" y="218"/>
                  </a:moveTo>
                  <a:cubicBezTo>
                    <a:pt x="11" y="142"/>
                    <a:pt x="11" y="76"/>
                    <a:pt x="11" y="0"/>
                  </a:cubicBezTo>
                  <a:cubicBezTo>
                    <a:pt x="11" y="76"/>
                    <a:pt x="11" y="142"/>
                    <a:pt x="0" y="218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1311426" y="132314"/>
              <a:ext cx="36" cy="5979"/>
            </a:xfrm>
            <a:custGeom>
              <a:avLst/>
              <a:gdLst/>
              <a:ahLst/>
              <a:cxnLst/>
              <a:rect l="l" t="t" r="r" b="b"/>
              <a:pathLst>
                <a:path w="1" h="164" extrusionOk="0">
                  <a:moveTo>
                    <a:pt x="0" y="164"/>
                  </a:moveTo>
                  <a:cubicBezTo>
                    <a:pt x="0" y="109"/>
                    <a:pt x="0" y="55"/>
                    <a:pt x="0" y="0"/>
                  </a:cubicBezTo>
                  <a:cubicBezTo>
                    <a:pt x="0" y="55"/>
                    <a:pt x="0" y="109"/>
                    <a:pt x="0" y="164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1311426" y="121194"/>
              <a:ext cx="36" cy="8386"/>
            </a:xfrm>
            <a:custGeom>
              <a:avLst/>
              <a:gdLst/>
              <a:ahLst/>
              <a:cxnLst/>
              <a:rect l="l" t="t" r="r" b="b"/>
              <a:pathLst>
                <a:path w="1" h="230" extrusionOk="0">
                  <a:moveTo>
                    <a:pt x="0" y="0"/>
                  </a:moveTo>
                  <a:cubicBezTo>
                    <a:pt x="0" y="77"/>
                    <a:pt x="0" y="153"/>
                    <a:pt x="0" y="229"/>
                  </a:cubicBezTo>
                  <a:cubicBezTo>
                    <a:pt x="0" y="153"/>
                    <a:pt x="0" y="77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1443737" y="109673"/>
              <a:ext cx="438" cy="7985"/>
            </a:xfrm>
            <a:custGeom>
              <a:avLst/>
              <a:gdLst/>
              <a:ahLst/>
              <a:cxnLst/>
              <a:rect l="l" t="t" r="r" b="b"/>
              <a:pathLst>
                <a:path w="12" h="219" extrusionOk="0">
                  <a:moveTo>
                    <a:pt x="11" y="0"/>
                  </a:moveTo>
                  <a:cubicBezTo>
                    <a:pt x="11" y="66"/>
                    <a:pt x="11" y="142"/>
                    <a:pt x="0" y="218"/>
                  </a:cubicBezTo>
                  <a:cubicBezTo>
                    <a:pt x="11" y="142"/>
                    <a:pt x="11" y="66"/>
                    <a:pt x="1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1443737" y="121996"/>
              <a:ext cx="36" cy="7183"/>
            </a:xfrm>
            <a:custGeom>
              <a:avLst/>
              <a:gdLst/>
              <a:ahLst/>
              <a:cxnLst/>
              <a:rect l="l" t="t" r="r" b="b"/>
              <a:pathLst>
                <a:path w="1" h="197" extrusionOk="0">
                  <a:moveTo>
                    <a:pt x="0" y="0"/>
                  </a:moveTo>
                  <a:cubicBezTo>
                    <a:pt x="0" y="65"/>
                    <a:pt x="0" y="131"/>
                    <a:pt x="0" y="196"/>
                  </a:cubicBezTo>
                  <a:cubicBezTo>
                    <a:pt x="0" y="131"/>
                    <a:pt x="0" y="65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1311426" y="112845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0" y="218"/>
                  </a:moveTo>
                  <a:cubicBezTo>
                    <a:pt x="0" y="142"/>
                    <a:pt x="0" y="66"/>
                    <a:pt x="0" y="0"/>
                  </a:cubicBezTo>
                  <a:cubicBezTo>
                    <a:pt x="0" y="66"/>
                    <a:pt x="0" y="142"/>
                    <a:pt x="0" y="218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1443737" y="134283"/>
              <a:ext cx="36" cy="7219"/>
            </a:xfrm>
            <a:custGeom>
              <a:avLst/>
              <a:gdLst/>
              <a:ahLst/>
              <a:cxnLst/>
              <a:rect l="l" t="t" r="r" b="b"/>
              <a:pathLst>
                <a:path w="1" h="198" extrusionOk="0">
                  <a:moveTo>
                    <a:pt x="0" y="1"/>
                  </a:moveTo>
                  <a:cubicBezTo>
                    <a:pt x="0" y="66"/>
                    <a:pt x="0" y="132"/>
                    <a:pt x="0" y="197"/>
                  </a:cubicBezTo>
                  <a:cubicBezTo>
                    <a:pt x="0" y="132"/>
                    <a:pt x="0" y="66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1311426" y="110074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0" y="76"/>
                  </a:moveTo>
                  <a:cubicBezTo>
                    <a:pt x="0" y="55"/>
                    <a:pt x="0" y="22"/>
                    <a:pt x="0" y="0"/>
                  </a:cubicBezTo>
                  <a:cubicBezTo>
                    <a:pt x="0" y="22"/>
                    <a:pt x="0" y="55"/>
                    <a:pt x="0" y="76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1311426" y="120793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cubicBezTo>
                    <a:pt x="0" y="11"/>
                    <a:pt x="0" y="0"/>
                    <a:pt x="0" y="0"/>
                  </a:cubicBezTo>
                  <a:cubicBezTo>
                    <a:pt x="0" y="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1443737" y="117621"/>
              <a:ext cx="36" cy="4412"/>
            </a:xfrm>
            <a:custGeom>
              <a:avLst/>
              <a:gdLst/>
              <a:ahLst/>
              <a:cxnLst/>
              <a:rect l="l" t="t" r="r" b="b"/>
              <a:pathLst>
                <a:path w="1" h="121" extrusionOk="0">
                  <a:moveTo>
                    <a:pt x="0" y="0"/>
                  </a:moveTo>
                  <a:cubicBezTo>
                    <a:pt x="0" y="33"/>
                    <a:pt x="0" y="76"/>
                    <a:pt x="0" y="120"/>
                  </a:cubicBezTo>
                  <a:cubicBezTo>
                    <a:pt x="0" y="76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1444138" y="105298"/>
              <a:ext cx="36" cy="4412"/>
            </a:xfrm>
            <a:custGeom>
              <a:avLst/>
              <a:gdLst/>
              <a:ahLst/>
              <a:cxnLst/>
              <a:rect l="l" t="t" r="r" b="b"/>
              <a:pathLst>
                <a:path w="1" h="121" extrusionOk="0">
                  <a:moveTo>
                    <a:pt x="0" y="0"/>
                  </a:moveTo>
                  <a:cubicBezTo>
                    <a:pt x="0" y="33"/>
                    <a:pt x="0" y="77"/>
                    <a:pt x="0" y="120"/>
                  </a:cubicBezTo>
                  <a:cubicBezTo>
                    <a:pt x="0" y="77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1311426" y="138257"/>
              <a:ext cx="36" cy="2844"/>
            </a:xfrm>
            <a:custGeom>
              <a:avLst/>
              <a:gdLst/>
              <a:ahLst/>
              <a:cxnLst/>
              <a:rect l="l" t="t" r="r" b="b"/>
              <a:pathLst>
                <a:path w="1" h="78" extrusionOk="0">
                  <a:moveTo>
                    <a:pt x="0" y="77"/>
                  </a:moveTo>
                  <a:cubicBezTo>
                    <a:pt x="0" y="55"/>
                    <a:pt x="0" y="23"/>
                    <a:pt x="0" y="1"/>
                  </a:cubicBezTo>
                  <a:cubicBezTo>
                    <a:pt x="0" y="23"/>
                    <a:pt x="0" y="55"/>
                    <a:pt x="0" y="77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1311025" y="149013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cubicBezTo>
                    <a:pt x="0" y="11"/>
                    <a:pt x="0" y="0"/>
                    <a:pt x="0" y="0"/>
                  </a:cubicBezTo>
                  <a:cubicBezTo>
                    <a:pt x="0" y="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1443737" y="141466"/>
              <a:ext cx="36" cy="3610"/>
            </a:xfrm>
            <a:custGeom>
              <a:avLst/>
              <a:gdLst/>
              <a:ahLst/>
              <a:cxnLst/>
              <a:rect l="l" t="t" r="r" b="b"/>
              <a:pathLst>
                <a:path w="1" h="99" extrusionOk="0">
                  <a:moveTo>
                    <a:pt x="0" y="98"/>
                  </a:moveTo>
                  <a:cubicBezTo>
                    <a:pt x="0" y="65"/>
                    <a:pt x="0" y="33"/>
                    <a:pt x="0" y="0"/>
                  </a:cubicBezTo>
                  <a:cubicBezTo>
                    <a:pt x="0" y="33"/>
                    <a:pt x="0" y="65"/>
                    <a:pt x="0" y="98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1443737" y="129142"/>
              <a:ext cx="36" cy="5177"/>
            </a:xfrm>
            <a:custGeom>
              <a:avLst/>
              <a:gdLst/>
              <a:ahLst/>
              <a:cxnLst/>
              <a:rect l="l" t="t" r="r" b="b"/>
              <a:pathLst>
                <a:path w="1" h="142" extrusionOk="0">
                  <a:moveTo>
                    <a:pt x="0" y="142"/>
                  </a:moveTo>
                  <a:cubicBezTo>
                    <a:pt x="0" y="98"/>
                    <a:pt x="0" y="44"/>
                    <a:pt x="0" y="0"/>
                  </a:cubicBezTo>
                  <a:cubicBezTo>
                    <a:pt x="0" y="44"/>
                    <a:pt x="0" y="98"/>
                    <a:pt x="0" y="14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1311426" y="129543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0" y="0"/>
                  </a:moveTo>
                  <a:cubicBezTo>
                    <a:pt x="0" y="22"/>
                    <a:pt x="0" y="44"/>
                    <a:pt x="0" y="76"/>
                  </a:cubicBezTo>
                  <a:cubicBezTo>
                    <a:pt x="0" y="44"/>
                    <a:pt x="0" y="22"/>
                    <a:pt x="0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1177912" y="2371718"/>
              <a:ext cx="378710" cy="276987"/>
            </a:xfrm>
            <a:custGeom>
              <a:avLst/>
              <a:gdLst/>
              <a:ahLst/>
              <a:cxnLst/>
              <a:rect l="l" t="t" r="r" b="b"/>
              <a:pathLst>
                <a:path w="10387" h="7597" extrusionOk="0">
                  <a:moveTo>
                    <a:pt x="5155" y="0"/>
                  </a:moveTo>
                  <a:cubicBezTo>
                    <a:pt x="3215" y="0"/>
                    <a:pt x="1188" y="1918"/>
                    <a:pt x="1188" y="1918"/>
                  </a:cubicBezTo>
                  <a:cubicBezTo>
                    <a:pt x="1188" y="1918"/>
                    <a:pt x="717" y="944"/>
                    <a:pt x="539" y="944"/>
                  </a:cubicBezTo>
                  <a:cubicBezTo>
                    <a:pt x="511" y="944"/>
                    <a:pt x="490" y="968"/>
                    <a:pt x="480" y="1025"/>
                  </a:cubicBezTo>
                  <a:cubicBezTo>
                    <a:pt x="404" y="1428"/>
                    <a:pt x="818" y="1907"/>
                    <a:pt x="818" y="1907"/>
                  </a:cubicBezTo>
                  <a:cubicBezTo>
                    <a:pt x="818" y="1907"/>
                    <a:pt x="644" y="1880"/>
                    <a:pt x="456" y="1880"/>
                  </a:cubicBezTo>
                  <a:cubicBezTo>
                    <a:pt x="237" y="1880"/>
                    <a:pt x="0" y="1917"/>
                    <a:pt x="0" y="2082"/>
                  </a:cubicBezTo>
                  <a:cubicBezTo>
                    <a:pt x="0" y="2387"/>
                    <a:pt x="556" y="2539"/>
                    <a:pt x="556" y="2539"/>
                  </a:cubicBezTo>
                  <a:cubicBezTo>
                    <a:pt x="556" y="2539"/>
                    <a:pt x="578" y="3455"/>
                    <a:pt x="589" y="4501"/>
                  </a:cubicBezTo>
                  <a:cubicBezTo>
                    <a:pt x="600" y="5318"/>
                    <a:pt x="1210" y="6724"/>
                    <a:pt x="1472" y="7313"/>
                  </a:cubicBezTo>
                  <a:cubicBezTo>
                    <a:pt x="1559" y="7487"/>
                    <a:pt x="1602" y="7596"/>
                    <a:pt x="1602" y="7596"/>
                  </a:cubicBezTo>
                  <a:cubicBezTo>
                    <a:pt x="1602" y="7585"/>
                    <a:pt x="1602" y="7509"/>
                    <a:pt x="1602" y="7389"/>
                  </a:cubicBezTo>
                  <a:cubicBezTo>
                    <a:pt x="1602" y="7051"/>
                    <a:pt x="1613" y="6386"/>
                    <a:pt x="1700" y="6190"/>
                  </a:cubicBezTo>
                  <a:cubicBezTo>
                    <a:pt x="1820" y="5918"/>
                    <a:pt x="2583" y="4370"/>
                    <a:pt x="2561" y="4087"/>
                  </a:cubicBezTo>
                  <a:lnTo>
                    <a:pt x="2561" y="4087"/>
                  </a:lnTo>
                  <a:cubicBezTo>
                    <a:pt x="2562" y="4087"/>
                    <a:pt x="4316" y="5090"/>
                    <a:pt x="5460" y="5253"/>
                  </a:cubicBezTo>
                  <a:cubicBezTo>
                    <a:pt x="6045" y="5337"/>
                    <a:pt x="6476" y="5384"/>
                    <a:pt x="6733" y="5384"/>
                  </a:cubicBezTo>
                  <a:cubicBezTo>
                    <a:pt x="6976" y="5384"/>
                    <a:pt x="7065" y="5343"/>
                    <a:pt x="6986" y="5253"/>
                  </a:cubicBezTo>
                  <a:cubicBezTo>
                    <a:pt x="6823" y="5068"/>
                    <a:pt x="6681" y="4817"/>
                    <a:pt x="6681" y="4817"/>
                  </a:cubicBezTo>
                  <a:lnTo>
                    <a:pt x="6681" y="4817"/>
                  </a:lnTo>
                  <a:cubicBezTo>
                    <a:pt x="6681" y="4817"/>
                    <a:pt x="7329" y="5177"/>
                    <a:pt x="7750" y="5177"/>
                  </a:cubicBezTo>
                  <a:cubicBezTo>
                    <a:pt x="7792" y="5177"/>
                    <a:pt x="7832" y="5174"/>
                    <a:pt x="7869" y="5166"/>
                  </a:cubicBezTo>
                  <a:lnTo>
                    <a:pt x="8283" y="5068"/>
                  </a:lnTo>
                  <a:cubicBezTo>
                    <a:pt x="8283" y="5068"/>
                    <a:pt x="8719" y="6757"/>
                    <a:pt x="8861" y="6964"/>
                  </a:cubicBezTo>
                  <a:lnTo>
                    <a:pt x="8991" y="7160"/>
                  </a:lnTo>
                  <a:lnTo>
                    <a:pt x="8991" y="7596"/>
                  </a:lnTo>
                  <a:lnTo>
                    <a:pt x="9177" y="7596"/>
                  </a:lnTo>
                  <a:cubicBezTo>
                    <a:pt x="9242" y="7433"/>
                    <a:pt x="9318" y="7247"/>
                    <a:pt x="9395" y="7051"/>
                  </a:cubicBezTo>
                  <a:cubicBezTo>
                    <a:pt x="9536" y="6713"/>
                    <a:pt x="9667" y="6343"/>
                    <a:pt x="9754" y="6049"/>
                  </a:cubicBezTo>
                  <a:cubicBezTo>
                    <a:pt x="9972" y="5297"/>
                    <a:pt x="10386" y="3204"/>
                    <a:pt x="9863" y="2180"/>
                  </a:cubicBezTo>
                  <a:cubicBezTo>
                    <a:pt x="9209" y="916"/>
                    <a:pt x="6616" y="0"/>
                    <a:pt x="5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1174594" y="1386697"/>
              <a:ext cx="64133" cy="19142"/>
            </a:xfrm>
            <a:custGeom>
              <a:avLst/>
              <a:gdLst/>
              <a:ahLst/>
              <a:cxnLst/>
              <a:rect l="l" t="t" r="r" b="b"/>
              <a:pathLst>
                <a:path w="1759" h="525" extrusionOk="0">
                  <a:moveTo>
                    <a:pt x="1061" y="1"/>
                  </a:moveTo>
                  <a:cubicBezTo>
                    <a:pt x="843" y="1"/>
                    <a:pt x="495" y="328"/>
                    <a:pt x="375" y="328"/>
                  </a:cubicBezTo>
                  <a:cubicBezTo>
                    <a:pt x="326" y="323"/>
                    <a:pt x="249" y="317"/>
                    <a:pt x="181" y="317"/>
                  </a:cubicBezTo>
                  <a:cubicBezTo>
                    <a:pt x="81" y="317"/>
                    <a:pt x="0" y="330"/>
                    <a:pt x="59" y="382"/>
                  </a:cubicBezTo>
                  <a:cubicBezTo>
                    <a:pt x="59" y="382"/>
                    <a:pt x="191" y="524"/>
                    <a:pt x="298" y="524"/>
                  </a:cubicBezTo>
                  <a:cubicBezTo>
                    <a:pt x="302" y="524"/>
                    <a:pt x="306" y="524"/>
                    <a:pt x="309" y="524"/>
                  </a:cubicBezTo>
                  <a:cubicBezTo>
                    <a:pt x="412" y="514"/>
                    <a:pt x="690" y="271"/>
                    <a:pt x="1004" y="271"/>
                  </a:cubicBezTo>
                  <a:cubicBezTo>
                    <a:pt x="1023" y="271"/>
                    <a:pt x="1042" y="271"/>
                    <a:pt x="1061" y="273"/>
                  </a:cubicBezTo>
                  <a:cubicBezTo>
                    <a:pt x="1332" y="309"/>
                    <a:pt x="1527" y="472"/>
                    <a:pt x="1630" y="472"/>
                  </a:cubicBezTo>
                  <a:cubicBezTo>
                    <a:pt x="1652" y="472"/>
                    <a:pt x="1669" y="465"/>
                    <a:pt x="1683" y="448"/>
                  </a:cubicBezTo>
                  <a:cubicBezTo>
                    <a:pt x="1759" y="360"/>
                    <a:pt x="1268" y="1"/>
                    <a:pt x="1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1332463" y="1383926"/>
              <a:ext cx="64170" cy="19105"/>
            </a:xfrm>
            <a:custGeom>
              <a:avLst/>
              <a:gdLst/>
              <a:ahLst/>
              <a:cxnLst/>
              <a:rect l="l" t="t" r="r" b="b"/>
              <a:pathLst>
                <a:path w="1760" h="524" extrusionOk="0">
                  <a:moveTo>
                    <a:pt x="698" y="0"/>
                  </a:moveTo>
                  <a:cubicBezTo>
                    <a:pt x="491" y="0"/>
                    <a:pt x="1" y="349"/>
                    <a:pt x="77" y="447"/>
                  </a:cubicBezTo>
                  <a:cubicBezTo>
                    <a:pt x="89" y="461"/>
                    <a:pt x="105" y="467"/>
                    <a:pt x="124" y="467"/>
                  </a:cubicBezTo>
                  <a:cubicBezTo>
                    <a:pt x="225" y="467"/>
                    <a:pt x="423" y="300"/>
                    <a:pt x="698" y="273"/>
                  </a:cubicBezTo>
                  <a:cubicBezTo>
                    <a:pt x="717" y="271"/>
                    <a:pt x="736" y="270"/>
                    <a:pt x="755" y="270"/>
                  </a:cubicBezTo>
                  <a:cubicBezTo>
                    <a:pt x="1070" y="270"/>
                    <a:pt x="1347" y="513"/>
                    <a:pt x="1450" y="524"/>
                  </a:cubicBezTo>
                  <a:cubicBezTo>
                    <a:pt x="1559" y="524"/>
                    <a:pt x="1701" y="371"/>
                    <a:pt x="1701" y="371"/>
                  </a:cubicBezTo>
                  <a:cubicBezTo>
                    <a:pt x="1759" y="319"/>
                    <a:pt x="1679" y="306"/>
                    <a:pt x="1579" y="306"/>
                  </a:cubicBezTo>
                  <a:cubicBezTo>
                    <a:pt x="1511" y="306"/>
                    <a:pt x="1433" y="312"/>
                    <a:pt x="1385" y="317"/>
                  </a:cubicBezTo>
                  <a:cubicBezTo>
                    <a:pt x="1383" y="317"/>
                    <a:pt x="1381" y="317"/>
                    <a:pt x="1379" y="317"/>
                  </a:cubicBezTo>
                  <a:cubicBezTo>
                    <a:pt x="1254" y="317"/>
                    <a:pt x="913" y="0"/>
                    <a:pt x="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206782" y="749971"/>
              <a:ext cx="89072" cy="17756"/>
            </a:xfrm>
            <a:custGeom>
              <a:avLst/>
              <a:gdLst/>
              <a:ahLst/>
              <a:cxnLst/>
              <a:rect l="l" t="t" r="r" b="b"/>
              <a:pathLst>
                <a:path w="2443" h="487" extrusionOk="0">
                  <a:moveTo>
                    <a:pt x="2327" y="1"/>
                  </a:moveTo>
                  <a:cubicBezTo>
                    <a:pt x="2261" y="1"/>
                    <a:pt x="2157" y="32"/>
                    <a:pt x="1996" y="137"/>
                  </a:cubicBezTo>
                  <a:cubicBezTo>
                    <a:pt x="1860" y="222"/>
                    <a:pt x="1650" y="253"/>
                    <a:pt x="1422" y="253"/>
                  </a:cubicBezTo>
                  <a:cubicBezTo>
                    <a:pt x="951" y="253"/>
                    <a:pt x="402" y="123"/>
                    <a:pt x="263" y="71"/>
                  </a:cubicBezTo>
                  <a:cubicBezTo>
                    <a:pt x="226" y="59"/>
                    <a:pt x="176" y="51"/>
                    <a:pt x="131" y="51"/>
                  </a:cubicBezTo>
                  <a:cubicBezTo>
                    <a:pt x="59" y="51"/>
                    <a:pt x="0" y="72"/>
                    <a:pt x="34" y="126"/>
                  </a:cubicBezTo>
                  <a:cubicBezTo>
                    <a:pt x="97" y="220"/>
                    <a:pt x="787" y="487"/>
                    <a:pt x="1422" y="487"/>
                  </a:cubicBezTo>
                  <a:cubicBezTo>
                    <a:pt x="1446" y="487"/>
                    <a:pt x="1470" y="486"/>
                    <a:pt x="1494" y="486"/>
                  </a:cubicBezTo>
                  <a:cubicBezTo>
                    <a:pt x="2159" y="453"/>
                    <a:pt x="2442" y="71"/>
                    <a:pt x="2442" y="71"/>
                  </a:cubicBezTo>
                  <a:cubicBezTo>
                    <a:pt x="2442" y="71"/>
                    <a:pt x="2427" y="1"/>
                    <a:pt x="2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253450" y="629364"/>
              <a:ext cx="34856" cy="91442"/>
            </a:xfrm>
            <a:custGeom>
              <a:avLst/>
              <a:gdLst/>
              <a:ahLst/>
              <a:cxnLst/>
              <a:rect l="l" t="t" r="r" b="b"/>
              <a:pathLst>
                <a:path w="956" h="2508" extrusionOk="0">
                  <a:moveTo>
                    <a:pt x="94" y="1"/>
                  </a:moveTo>
                  <a:cubicBezTo>
                    <a:pt x="94" y="1"/>
                    <a:pt x="400" y="1134"/>
                    <a:pt x="563" y="1374"/>
                  </a:cubicBezTo>
                  <a:cubicBezTo>
                    <a:pt x="727" y="1625"/>
                    <a:pt x="672" y="2061"/>
                    <a:pt x="367" y="2191"/>
                  </a:cubicBezTo>
                  <a:cubicBezTo>
                    <a:pt x="61" y="2308"/>
                    <a:pt x="0" y="2464"/>
                    <a:pt x="165" y="2464"/>
                  </a:cubicBezTo>
                  <a:cubicBezTo>
                    <a:pt x="170" y="2464"/>
                    <a:pt x="176" y="2464"/>
                    <a:pt x="182" y="2464"/>
                  </a:cubicBezTo>
                  <a:cubicBezTo>
                    <a:pt x="367" y="2453"/>
                    <a:pt x="661" y="2508"/>
                    <a:pt x="814" y="1919"/>
                  </a:cubicBezTo>
                  <a:cubicBezTo>
                    <a:pt x="955" y="1320"/>
                    <a:pt x="94" y="1"/>
                    <a:pt x="94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29"/>
            <p:cNvSpPr/>
            <p:nvPr/>
          </p:nvSpPr>
          <p:spPr>
            <a:xfrm>
              <a:off x="813939" y="2648663"/>
              <a:ext cx="7985" cy="21876"/>
            </a:xfrm>
            <a:custGeom>
              <a:avLst/>
              <a:gdLst/>
              <a:ahLst/>
              <a:cxnLst/>
              <a:rect l="l" t="t" r="r" b="b"/>
              <a:pathLst>
                <a:path w="219" h="600" extrusionOk="0">
                  <a:moveTo>
                    <a:pt x="1" y="0"/>
                  </a:moveTo>
                  <a:cubicBezTo>
                    <a:pt x="44" y="262"/>
                    <a:pt x="88" y="480"/>
                    <a:pt x="142" y="600"/>
                  </a:cubicBezTo>
                  <a:lnTo>
                    <a:pt x="219" y="0"/>
                  </a:lnTo>
                  <a:close/>
                </a:path>
              </a:pathLst>
            </a:custGeom>
            <a:solidFill>
              <a:srgbClr val="E66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29"/>
            <p:cNvSpPr/>
            <p:nvPr/>
          </p:nvSpPr>
          <p:spPr>
            <a:xfrm>
              <a:off x="102326" y="266929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1505717" y="2648663"/>
              <a:ext cx="6782" cy="14730"/>
            </a:xfrm>
            <a:custGeom>
              <a:avLst/>
              <a:gdLst/>
              <a:ahLst/>
              <a:cxnLst/>
              <a:rect l="l" t="t" r="r" b="b"/>
              <a:pathLst>
                <a:path w="186" h="404" extrusionOk="0">
                  <a:moveTo>
                    <a:pt x="0" y="0"/>
                  </a:moveTo>
                  <a:lnTo>
                    <a:pt x="0" y="55"/>
                  </a:lnTo>
                  <a:lnTo>
                    <a:pt x="0" y="403"/>
                  </a:lnTo>
                  <a:cubicBezTo>
                    <a:pt x="0" y="403"/>
                    <a:pt x="44" y="305"/>
                    <a:pt x="109" y="153"/>
                  </a:cubicBezTo>
                  <a:cubicBezTo>
                    <a:pt x="131" y="109"/>
                    <a:pt x="153" y="55"/>
                    <a:pt x="186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29"/>
            <p:cNvSpPr/>
            <p:nvPr/>
          </p:nvSpPr>
          <p:spPr>
            <a:xfrm>
              <a:off x="1362286" y="2643084"/>
              <a:ext cx="579349" cy="390632"/>
            </a:xfrm>
            <a:custGeom>
              <a:avLst/>
              <a:gdLst/>
              <a:ahLst/>
              <a:cxnLst/>
              <a:rect l="l" t="t" r="r" b="b"/>
              <a:pathLst>
                <a:path w="15890" h="10714" extrusionOk="0">
                  <a:moveTo>
                    <a:pt x="5569" y="1"/>
                  </a:moveTo>
                  <a:lnTo>
                    <a:pt x="5438" y="153"/>
                  </a:lnTo>
                  <a:lnTo>
                    <a:pt x="0" y="153"/>
                  </a:lnTo>
                  <a:lnTo>
                    <a:pt x="709" y="3728"/>
                  </a:lnTo>
                  <a:lnTo>
                    <a:pt x="2332" y="7804"/>
                  </a:lnTo>
                  <a:lnTo>
                    <a:pt x="8512" y="10713"/>
                  </a:lnTo>
                  <a:lnTo>
                    <a:pt x="14015" y="8763"/>
                  </a:lnTo>
                  <a:lnTo>
                    <a:pt x="15606" y="7063"/>
                  </a:lnTo>
                  <a:lnTo>
                    <a:pt x="15890" y="3183"/>
                  </a:lnTo>
                  <a:lnTo>
                    <a:pt x="14081" y="153"/>
                  </a:lnTo>
                  <a:lnTo>
                    <a:pt x="11084" y="153"/>
                  </a:lnTo>
                  <a:lnTo>
                    <a:pt x="10877" y="66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716993" y="2639912"/>
              <a:ext cx="636592" cy="423191"/>
            </a:xfrm>
            <a:custGeom>
              <a:avLst/>
              <a:gdLst/>
              <a:ahLst/>
              <a:cxnLst/>
              <a:rect l="l" t="t" r="r" b="b"/>
              <a:pathLst>
                <a:path w="17460" h="11607" extrusionOk="0">
                  <a:moveTo>
                    <a:pt x="12642" y="0"/>
                  </a:moveTo>
                  <a:lnTo>
                    <a:pt x="4327" y="66"/>
                  </a:lnTo>
                  <a:lnTo>
                    <a:pt x="4066" y="240"/>
                  </a:lnTo>
                  <a:lnTo>
                    <a:pt x="1537" y="240"/>
                  </a:lnTo>
                  <a:lnTo>
                    <a:pt x="1" y="6921"/>
                  </a:lnTo>
                  <a:lnTo>
                    <a:pt x="6736" y="11607"/>
                  </a:lnTo>
                  <a:lnTo>
                    <a:pt x="17459" y="8861"/>
                  </a:lnTo>
                  <a:lnTo>
                    <a:pt x="16577" y="240"/>
                  </a:lnTo>
                  <a:lnTo>
                    <a:pt x="12904" y="240"/>
                  </a:lnTo>
                  <a:lnTo>
                    <a:pt x="126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29"/>
            <p:cNvSpPr/>
            <p:nvPr/>
          </p:nvSpPr>
          <p:spPr>
            <a:xfrm>
              <a:off x="-2969" y="2637141"/>
              <a:ext cx="628607" cy="409701"/>
            </a:xfrm>
            <a:custGeom>
              <a:avLst/>
              <a:gdLst/>
              <a:ahLst/>
              <a:cxnLst/>
              <a:rect l="l" t="t" r="r" b="b"/>
              <a:pathLst>
                <a:path w="17241" h="11237" extrusionOk="0">
                  <a:moveTo>
                    <a:pt x="4229" y="0"/>
                  </a:moveTo>
                  <a:lnTo>
                    <a:pt x="3869" y="316"/>
                  </a:lnTo>
                  <a:lnTo>
                    <a:pt x="0" y="316"/>
                  </a:lnTo>
                  <a:lnTo>
                    <a:pt x="0" y="9144"/>
                  </a:lnTo>
                  <a:lnTo>
                    <a:pt x="3869" y="11236"/>
                  </a:lnTo>
                  <a:lnTo>
                    <a:pt x="10288" y="11073"/>
                  </a:lnTo>
                  <a:lnTo>
                    <a:pt x="16816" y="7836"/>
                  </a:lnTo>
                  <a:lnTo>
                    <a:pt x="17241" y="3760"/>
                  </a:lnTo>
                  <a:lnTo>
                    <a:pt x="16184" y="316"/>
                  </a:lnTo>
                  <a:lnTo>
                    <a:pt x="13394" y="316"/>
                  </a:lnTo>
                  <a:lnTo>
                    <a:pt x="130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29"/>
            <p:cNvSpPr/>
            <p:nvPr/>
          </p:nvSpPr>
          <p:spPr>
            <a:xfrm>
              <a:off x="162301" y="2880289"/>
              <a:ext cx="961231" cy="1044652"/>
            </a:xfrm>
            <a:custGeom>
              <a:avLst/>
              <a:gdLst/>
              <a:ahLst/>
              <a:cxnLst/>
              <a:rect l="l" t="t" r="r" b="b"/>
              <a:pathLst>
                <a:path w="26364" h="28652" extrusionOk="0">
                  <a:moveTo>
                    <a:pt x="11542" y="1"/>
                  </a:moveTo>
                  <a:cubicBezTo>
                    <a:pt x="11542" y="1"/>
                    <a:pt x="3739" y="2213"/>
                    <a:pt x="1723" y="3924"/>
                  </a:cubicBezTo>
                  <a:cubicBezTo>
                    <a:pt x="1090" y="4458"/>
                    <a:pt x="1" y="6758"/>
                    <a:pt x="1" y="6758"/>
                  </a:cubicBezTo>
                  <a:lnTo>
                    <a:pt x="1733" y="9417"/>
                  </a:lnTo>
                  <a:lnTo>
                    <a:pt x="1853" y="22396"/>
                  </a:lnTo>
                  <a:lnTo>
                    <a:pt x="8381" y="28652"/>
                  </a:lnTo>
                  <a:lnTo>
                    <a:pt x="23617" y="25273"/>
                  </a:lnTo>
                  <a:lnTo>
                    <a:pt x="26363" y="3641"/>
                  </a:lnTo>
                  <a:cubicBezTo>
                    <a:pt x="23715" y="1897"/>
                    <a:pt x="17187" y="241"/>
                    <a:pt x="17187" y="241"/>
                  </a:cubicBezTo>
                  <a:lnTo>
                    <a:pt x="16969" y="230"/>
                  </a:lnTo>
                  <a:lnTo>
                    <a:pt x="16969" y="230"/>
                  </a:lnTo>
                  <a:cubicBezTo>
                    <a:pt x="17002" y="687"/>
                    <a:pt x="17034" y="1003"/>
                    <a:pt x="17034" y="1058"/>
                  </a:cubicBezTo>
                  <a:cubicBezTo>
                    <a:pt x="17034" y="1252"/>
                    <a:pt x="15320" y="2481"/>
                    <a:pt x="14001" y="2481"/>
                  </a:cubicBezTo>
                  <a:cubicBezTo>
                    <a:pt x="13913" y="2481"/>
                    <a:pt x="13827" y="2475"/>
                    <a:pt x="13743" y="2464"/>
                  </a:cubicBezTo>
                  <a:cubicBezTo>
                    <a:pt x="11945" y="2213"/>
                    <a:pt x="11498" y="971"/>
                    <a:pt x="11498" y="971"/>
                  </a:cubicBezTo>
                  <a:lnTo>
                    <a:pt x="115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29"/>
            <p:cNvSpPr/>
            <p:nvPr/>
          </p:nvSpPr>
          <p:spPr>
            <a:xfrm>
              <a:off x="343905" y="2933957"/>
              <a:ext cx="639363" cy="107703"/>
            </a:xfrm>
            <a:custGeom>
              <a:avLst/>
              <a:gdLst/>
              <a:ahLst/>
              <a:cxnLst/>
              <a:rect l="l" t="t" r="r" b="b"/>
              <a:pathLst>
                <a:path w="17536" h="2954" extrusionOk="0">
                  <a:moveTo>
                    <a:pt x="16380" y="0"/>
                  </a:moveTo>
                  <a:cubicBezTo>
                    <a:pt x="14272" y="1149"/>
                    <a:pt x="11706" y="2063"/>
                    <a:pt x="8908" y="2063"/>
                  </a:cubicBezTo>
                  <a:cubicBezTo>
                    <a:pt x="8812" y="2063"/>
                    <a:pt x="8717" y="2062"/>
                    <a:pt x="8621" y="2060"/>
                  </a:cubicBezTo>
                  <a:cubicBezTo>
                    <a:pt x="5558" y="1983"/>
                    <a:pt x="3073" y="1242"/>
                    <a:pt x="1144" y="305"/>
                  </a:cubicBezTo>
                  <a:cubicBezTo>
                    <a:pt x="763" y="447"/>
                    <a:pt x="371" y="599"/>
                    <a:pt x="0" y="752"/>
                  </a:cubicBezTo>
                  <a:cubicBezTo>
                    <a:pt x="2114" y="1896"/>
                    <a:pt x="4959" y="2866"/>
                    <a:pt x="8599" y="2953"/>
                  </a:cubicBezTo>
                  <a:lnTo>
                    <a:pt x="8926" y="2953"/>
                  </a:lnTo>
                  <a:cubicBezTo>
                    <a:pt x="12239" y="2953"/>
                    <a:pt x="15203" y="1776"/>
                    <a:pt x="17535" y="403"/>
                  </a:cubicBezTo>
                  <a:cubicBezTo>
                    <a:pt x="17143" y="262"/>
                    <a:pt x="16762" y="131"/>
                    <a:pt x="16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29"/>
            <p:cNvSpPr/>
            <p:nvPr/>
          </p:nvSpPr>
          <p:spPr>
            <a:xfrm>
              <a:off x="227855" y="3494591"/>
              <a:ext cx="831689" cy="207822"/>
            </a:xfrm>
            <a:custGeom>
              <a:avLst/>
              <a:gdLst/>
              <a:ahLst/>
              <a:cxnLst/>
              <a:rect l="l" t="t" r="r" b="b"/>
              <a:pathLst>
                <a:path w="22811" h="5700" extrusionOk="0">
                  <a:moveTo>
                    <a:pt x="1" y="0"/>
                  </a:moveTo>
                  <a:lnTo>
                    <a:pt x="12" y="1264"/>
                  </a:lnTo>
                  <a:cubicBezTo>
                    <a:pt x="2006" y="3063"/>
                    <a:pt x="5842" y="5558"/>
                    <a:pt x="11782" y="5689"/>
                  </a:cubicBezTo>
                  <a:cubicBezTo>
                    <a:pt x="11891" y="5700"/>
                    <a:pt x="12000" y="5700"/>
                    <a:pt x="12109" y="5700"/>
                  </a:cubicBezTo>
                  <a:cubicBezTo>
                    <a:pt x="16424" y="5700"/>
                    <a:pt x="20152" y="3695"/>
                    <a:pt x="22658" y="1864"/>
                  </a:cubicBezTo>
                  <a:lnTo>
                    <a:pt x="22811" y="589"/>
                  </a:lnTo>
                  <a:lnTo>
                    <a:pt x="22811" y="589"/>
                  </a:lnTo>
                  <a:cubicBezTo>
                    <a:pt x="20434" y="2465"/>
                    <a:pt x="16567" y="4799"/>
                    <a:pt x="12106" y="4799"/>
                  </a:cubicBezTo>
                  <a:cubicBezTo>
                    <a:pt x="12005" y="4799"/>
                    <a:pt x="11905" y="4798"/>
                    <a:pt x="11804" y="4795"/>
                  </a:cubicBezTo>
                  <a:cubicBezTo>
                    <a:pt x="5494" y="4654"/>
                    <a:pt x="1646" y="164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29"/>
            <p:cNvSpPr/>
            <p:nvPr/>
          </p:nvSpPr>
          <p:spPr>
            <a:xfrm>
              <a:off x="226689" y="3383318"/>
              <a:ext cx="848351" cy="209062"/>
            </a:xfrm>
            <a:custGeom>
              <a:avLst/>
              <a:gdLst/>
              <a:ahLst/>
              <a:cxnLst/>
              <a:rect l="l" t="t" r="r" b="b"/>
              <a:pathLst>
                <a:path w="23268" h="5734" extrusionOk="0">
                  <a:moveTo>
                    <a:pt x="0" y="1"/>
                  </a:moveTo>
                  <a:lnTo>
                    <a:pt x="11" y="1276"/>
                  </a:lnTo>
                  <a:cubicBezTo>
                    <a:pt x="2005" y="3063"/>
                    <a:pt x="5842" y="5581"/>
                    <a:pt x="11814" y="5722"/>
                  </a:cubicBezTo>
                  <a:cubicBezTo>
                    <a:pt x="11923" y="5733"/>
                    <a:pt x="12032" y="5733"/>
                    <a:pt x="12141" y="5733"/>
                  </a:cubicBezTo>
                  <a:cubicBezTo>
                    <a:pt x="16707" y="5733"/>
                    <a:pt x="20609" y="3488"/>
                    <a:pt x="23104" y="1581"/>
                  </a:cubicBezTo>
                  <a:lnTo>
                    <a:pt x="23268" y="284"/>
                  </a:lnTo>
                  <a:lnTo>
                    <a:pt x="23268" y="284"/>
                  </a:lnTo>
                  <a:cubicBezTo>
                    <a:pt x="20943" y="2193"/>
                    <a:pt x="16875" y="4832"/>
                    <a:pt x="12147" y="4832"/>
                  </a:cubicBezTo>
                  <a:cubicBezTo>
                    <a:pt x="12044" y="4832"/>
                    <a:pt x="11940" y="4831"/>
                    <a:pt x="11836" y="4829"/>
                  </a:cubicBezTo>
                  <a:cubicBezTo>
                    <a:pt x="5493" y="4687"/>
                    <a:pt x="1635" y="16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29"/>
            <p:cNvSpPr/>
            <p:nvPr/>
          </p:nvSpPr>
          <p:spPr>
            <a:xfrm>
              <a:off x="171854" y="3125842"/>
              <a:ext cx="934579" cy="246397"/>
            </a:xfrm>
            <a:custGeom>
              <a:avLst/>
              <a:gdLst/>
              <a:ahLst/>
              <a:cxnLst/>
              <a:rect l="l" t="t" r="r" b="b"/>
              <a:pathLst>
                <a:path w="25633" h="6758" extrusionOk="0">
                  <a:moveTo>
                    <a:pt x="611" y="1"/>
                  </a:moveTo>
                  <a:lnTo>
                    <a:pt x="0" y="426"/>
                  </a:lnTo>
                  <a:lnTo>
                    <a:pt x="687" y="1472"/>
                  </a:lnTo>
                  <a:cubicBezTo>
                    <a:pt x="2300" y="3194"/>
                    <a:pt x="6354" y="6583"/>
                    <a:pt x="13318" y="6747"/>
                  </a:cubicBezTo>
                  <a:cubicBezTo>
                    <a:pt x="13427" y="6747"/>
                    <a:pt x="13536" y="6758"/>
                    <a:pt x="13645" y="6758"/>
                  </a:cubicBezTo>
                  <a:cubicBezTo>
                    <a:pt x="18767" y="6758"/>
                    <a:pt x="23061" y="3935"/>
                    <a:pt x="25458" y="1919"/>
                  </a:cubicBezTo>
                  <a:lnTo>
                    <a:pt x="25633" y="568"/>
                  </a:lnTo>
                  <a:lnTo>
                    <a:pt x="25633" y="568"/>
                  </a:lnTo>
                  <a:cubicBezTo>
                    <a:pt x="23546" y="2451"/>
                    <a:pt x="19023" y="5857"/>
                    <a:pt x="13641" y="5857"/>
                  </a:cubicBezTo>
                  <a:cubicBezTo>
                    <a:pt x="13541" y="5857"/>
                    <a:pt x="13440" y="5855"/>
                    <a:pt x="13340" y="5853"/>
                  </a:cubicBezTo>
                  <a:cubicBezTo>
                    <a:pt x="4686" y="5646"/>
                    <a:pt x="643" y="55"/>
                    <a:pt x="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29"/>
            <p:cNvSpPr/>
            <p:nvPr/>
          </p:nvSpPr>
          <p:spPr>
            <a:xfrm>
              <a:off x="194094" y="3021751"/>
              <a:ext cx="928235" cy="240417"/>
            </a:xfrm>
            <a:custGeom>
              <a:avLst/>
              <a:gdLst/>
              <a:ahLst/>
              <a:cxnLst/>
              <a:rect l="l" t="t" r="r" b="b"/>
              <a:pathLst>
                <a:path w="25459" h="6594" extrusionOk="0">
                  <a:moveTo>
                    <a:pt x="25459" y="0"/>
                  </a:moveTo>
                  <a:lnTo>
                    <a:pt x="25459" y="0"/>
                  </a:lnTo>
                  <a:cubicBezTo>
                    <a:pt x="23616" y="1746"/>
                    <a:pt x="18826" y="5693"/>
                    <a:pt x="13033" y="5693"/>
                  </a:cubicBezTo>
                  <a:cubicBezTo>
                    <a:pt x="12932" y="5693"/>
                    <a:pt x="12831" y="5692"/>
                    <a:pt x="12730" y="5689"/>
                  </a:cubicBezTo>
                  <a:cubicBezTo>
                    <a:pt x="5787" y="5526"/>
                    <a:pt x="1821" y="1908"/>
                    <a:pt x="502" y="436"/>
                  </a:cubicBezTo>
                  <a:cubicBezTo>
                    <a:pt x="338" y="665"/>
                    <a:pt x="164" y="938"/>
                    <a:pt x="1" y="1232"/>
                  </a:cubicBezTo>
                  <a:cubicBezTo>
                    <a:pt x="1559" y="2910"/>
                    <a:pt x="5635" y="6419"/>
                    <a:pt x="12708" y="6583"/>
                  </a:cubicBezTo>
                  <a:cubicBezTo>
                    <a:pt x="12817" y="6583"/>
                    <a:pt x="12926" y="6594"/>
                    <a:pt x="13035" y="6594"/>
                  </a:cubicBezTo>
                  <a:cubicBezTo>
                    <a:pt x="18484" y="6594"/>
                    <a:pt x="22985" y="3401"/>
                    <a:pt x="25284" y="1385"/>
                  </a:cubicBezTo>
                  <a:lnTo>
                    <a:pt x="254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29"/>
            <p:cNvSpPr/>
            <p:nvPr/>
          </p:nvSpPr>
          <p:spPr>
            <a:xfrm>
              <a:off x="248127" y="2974463"/>
              <a:ext cx="834460" cy="177670"/>
            </a:xfrm>
            <a:custGeom>
              <a:avLst/>
              <a:gdLst/>
              <a:ahLst/>
              <a:cxnLst/>
              <a:rect l="l" t="t" r="r" b="b"/>
              <a:pathLst>
                <a:path w="22887" h="4873" extrusionOk="0">
                  <a:moveTo>
                    <a:pt x="21950" y="1"/>
                  </a:moveTo>
                  <a:cubicBezTo>
                    <a:pt x="19550" y="1824"/>
                    <a:pt x="15816" y="3971"/>
                    <a:pt x="11532" y="3971"/>
                  </a:cubicBezTo>
                  <a:cubicBezTo>
                    <a:pt x="11437" y="3971"/>
                    <a:pt x="11343" y="3970"/>
                    <a:pt x="11248" y="3968"/>
                  </a:cubicBezTo>
                  <a:cubicBezTo>
                    <a:pt x="6343" y="3859"/>
                    <a:pt x="2921" y="2006"/>
                    <a:pt x="873" y="415"/>
                  </a:cubicBezTo>
                  <a:cubicBezTo>
                    <a:pt x="546" y="578"/>
                    <a:pt x="251" y="742"/>
                    <a:pt x="1" y="894"/>
                  </a:cubicBezTo>
                  <a:cubicBezTo>
                    <a:pt x="2115" y="2627"/>
                    <a:pt x="5777" y="4730"/>
                    <a:pt x="11226" y="4861"/>
                  </a:cubicBezTo>
                  <a:cubicBezTo>
                    <a:pt x="11335" y="4861"/>
                    <a:pt x="11444" y="4872"/>
                    <a:pt x="11553" y="4872"/>
                  </a:cubicBezTo>
                  <a:cubicBezTo>
                    <a:pt x="16359" y="4872"/>
                    <a:pt x="20413" y="2398"/>
                    <a:pt x="22887" y="426"/>
                  </a:cubicBezTo>
                  <a:cubicBezTo>
                    <a:pt x="22593" y="284"/>
                    <a:pt x="22277" y="142"/>
                    <a:pt x="219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29"/>
            <p:cNvSpPr/>
            <p:nvPr/>
          </p:nvSpPr>
          <p:spPr>
            <a:xfrm>
              <a:off x="225886" y="3270476"/>
              <a:ext cx="865050" cy="211833"/>
            </a:xfrm>
            <a:custGeom>
              <a:avLst/>
              <a:gdLst/>
              <a:ahLst/>
              <a:cxnLst/>
              <a:rect l="l" t="t" r="r" b="b"/>
              <a:pathLst>
                <a:path w="23726" h="5810" extrusionOk="0">
                  <a:moveTo>
                    <a:pt x="23726" y="1"/>
                  </a:moveTo>
                  <a:lnTo>
                    <a:pt x="23726" y="1"/>
                  </a:lnTo>
                  <a:cubicBezTo>
                    <a:pt x="21481" y="1925"/>
                    <a:pt x="17191" y="4908"/>
                    <a:pt x="12152" y="4908"/>
                  </a:cubicBezTo>
                  <a:cubicBezTo>
                    <a:pt x="12054" y="4908"/>
                    <a:pt x="11956" y="4907"/>
                    <a:pt x="11858" y="4905"/>
                  </a:cubicBezTo>
                  <a:cubicBezTo>
                    <a:pt x="5471" y="4752"/>
                    <a:pt x="1602" y="1679"/>
                    <a:pt x="0" y="44"/>
                  </a:cubicBezTo>
                  <a:lnTo>
                    <a:pt x="0" y="44"/>
                  </a:lnTo>
                  <a:lnTo>
                    <a:pt x="11" y="1319"/>
                  </a:lnTo>
                  <a:cubicBezTo>
                    <a:pt x="1995" y="3118"/>
                    <a:pt x="5831" y="5657"/>
                    <a:pt x="11836" y="5799"/>
                  </a:cubicBezTo>
                  <a:cubicBezTo>
                    <a:pt x="11945" y="5809"/>
                    <a:pt x="12054" y="5809"/>
                    <a:pt x="12163" y="5809"/>
                  </a:cubicBezTo>
                  <a:cubicBezTo>
                    <a:pt x="17002" y="5809"/>
                    <a:pt x="21088" y="3292"/>
                    <a:pt x="23551" y="1319"/>
                  </a:cubicBezTo>
                  <a:lnTo>
                    <a:pt x="237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29"/>
            <p:cNvSpPr/>
            <p:nvPr/>
          </p:nvSpPr>
          <p:spPr>
            <a:xfrm>
              <a:off x="963349" y="2904133"/>
              <a:ext cx="769306" cy="979899"/>
            </a:xfrm>
            <a:custGeom>
              <a:avLst/>
              <a:gdLst/>
              <a:ahLst/>
              <a:cxnLst/>
              <a:rect l="l" t="t" r="r" b="b"/>
              <a:pathLst>
                <a:path w="21100" h="26876" extrusionOk="0">
                  <a:moveTo>
                    <a:pt x="9427" y="1"/>
                  </a:moveTo>
                  <a:cubicBezTo>
                    <a:pt x="1450" y="720"/>
                    <a:pt x="0" y="7161"/>
                    <a:pt x="0" y="7161"/>
                  </a:cubicBezTo>
                  <a:lnTo>
                    <a:pt x="436" y="24184"/>
                  </a:lnTo>
                  <a:lnTo>
                    <a:pt x="7368" y="26875"/>
                  </a:lnTo>
                  <a:lnTo>
                    <a:pt x="20445" y="22614"/>
                  </a:lnTo>
                  <a:cubicBezTo>
                    <a:pt x="20445" y="22614"/>
                    <a:pt x="21099" y="3826"/>
                    <a:pt x="20118" y="2769"/>
                  </a:cubicBezTo>
                  <a:cubicBezTo>
                    <a:pt x="19290" y="1886"/>
                    <a:pt x="16195" y="469"/>
                    <a:pt x="13296" y="33"/>
                  </a:cubicBezTo>
                  <a:lnTo>
                    <a:pt x="13296" y="33"/>
                  </a:lnTo>
                  <a:cubicBezTo>
                    <a:pt x="13362" y="317"/>
                    <a:pt x="13460" y="535"/>
                    <a:pt x="13601" y="600"/>
                  </a:cubicBezTo>
                  <a:cubicBezTo>
                    <a:pt x="14277" y="960"/>
                    <a:pt x="12610" y="2627"/>
                    <a:pt x="11324" y="2758"/>
                  </a:cubicBezTo>
                  <a:cubicBezTo>
                    <a:pt x="11255" y="2765"/>
                    <a:pt x="11187" y="2769"/>
                    <a:pt x="11120" y="2769"/>
                  </a:cubicBezTo>
                  <a:cubicBezTo>
                    <a:pt x="9921" y="2769"/>
                    <a:pt x="8823" y="1636"/>
                    <a:pt x="8937" y="1265"/>
                  </a:cubicBezTo>
                  <a:cubicBezTo>
                    <a:pt x="9046" y="883"/>
                    <a:pt x="9242" y="720"/>
                    <a:pt x="9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29"/>
            <p:cNvSpPr/>
            <p:nvPr/>
          </p:nvSpPr>
          <p:spPr>
            <a:xfrm>
              <a:off x="977240" y="2954593"/>
              <a:ext cx="717241" cy="929438"/>
            </a:xfrm>
            <a:custGeom>
              <a:avLst/>
              <a:gdLst/>
              <a:ahLst/>
              <a:cxnLst/>
              <a:rect l="l" t="t" r="r" b="b"/>
              <a:pathLst>
                <a:path w="19672" h="25492" extrusionOk="0">
                  <a:moveTo>
                    <a:pt x="14114" y="1"/>
                  </a:moveTo>
                  <a:cubicBezTo>
                    <a:pt x="13694" y="954"/>
                    <a:pt x="12117" y="2196"/>
                    <a:pt x="10626" y="2196"/>
                  </a:cubicBezTo>
                  <a:cubicBezTo>
                    <a:pt x="10531" y="2196"/>
                    <a:pt x="10437" y="2191"/>
                    <a:pt x="10343" y="2180"/>
                  </a:cubicBezTo>
                  <a:cubicBezTo>
                    <a:pt x="8774" y="1995"/>
                    <a:pt x="8283" y="546"/>
                    <a:pt x="8283" y="546"/>
                  </a:cubicBezTo>
                  <a:cubicBezTo>
                    <a:pt x="8283" y="546"/>
                    <a:pt x="4905" y="1341"/>
                    <a:pt x="3456" y="3837"/>
                  </a:cubicBezTo>
                  <a:cubicBezTo>
                    <a:pt x="2235" y="5907"/>
                    <a:pt x="535" y="16762"/>
                    <a:pt x="1" y="20315"/>
                  </a:cubicBezTo>
                  <a:lnTo>
                    <a:pt x="34" y="21655"/>
                  </a:lnTo>
                  <a:lnTo>
                    <a:pt x="1712" y="23443"/>
                  </a:lnTo>
                  <a:lnTo>
                    <a:pt x="6987" y="25491"/>
                  </a:lnTo>
                  <a:lnTo>
                    <a:pt x="15781" y="22636"/>
                  </a:lnTo>
                  <a:lnTo>
                    <a:pt x="19247" y="20478"/>
                  </a:lnTo>
                  <a:cubicBezTo>
                    <a:pt x="19247" y="20478"/>
                    <a:pt x="19672" y="8316"/>
                    <a:pt x="18168" y="4698"/>
                  </a:cubicBezTo>
                  <a:cubicBezTo>
                    <a:pt x="16664" y="1069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29"/>
            <p:cNvSpPr/>
            <p:nvPr/>
          </p:nvSpPr>
          <p:spPr>
            <a:xfrm>
              <a:off x="1285029" y="2865194"/>
              <a:ext cx="198853" cy="139933"/>
            </a:xfrm>
            <a:custGeom>
              <a:avLst/>
              <a:gdLst/>
              <a:ahLst/>
              <a:cxnLst/>
              <a:rect l="l" t="t" r="r" b="b"/>
              <a:pathLst>
                <a:path w="5454" h="3838" extrusionOk="0">
                  <a:moveTo>
                    <a:pt x="4353" y="1"/>
                  </a:moveTo>
                  <a:cubicBezTo>
                    <a:pt x="3822" y="512"/>
                    <a:pt x="3175" y="966"/>
                    <a:pt x="2656" y="966"/>
                  </a:cubicBezTo>
                  <a:cubicBezTo>
                    <a:pt x="2622" y="966"/>
                    <a:pt x="2588" y="964"/>
                    <a:pt x="2555" y="960"/>
                  </a:cubicBezTo>
                  <a:cubicBezTo>
                    <a:pt x="2021" y="905"/>
                    <a:pt x="1334" y="556"/>
                    <a:pt x="713" y="121"/>
                  </a:cubicBezTo>
                  <a:cubicBezTo>
                    <a:pt x="702" y="447"/>
                    <a:pt x="681" y="753"/>
                    <a:pt x="626" y="971"/>
                  </a:cubicBezTo>
                  <a:cubicBezTo>
                    <a:pt x="615" y="1003"/>
                    <a:pt x="604" y="1036"/>
                    <a:pt x="604" y="1069"/>
                  </a:cubicBezTo>
                  <a:cubicBezTo>
                    <a:pt x="419" y="1788"/>
                    <a:pt x="223" y="1951"/>
                    <a:pt x="114" y="2333"/>
                  </a:cubicBezTo>
                  <a:cubicBezTo>
                    <a:pt x="0" y="2704"/>
                    <a:pt x="1098" y="3837"/>
                    <a:pt x="2297" y="3837"/>
                  </a:cubicBezTo>
                  <a:cubicBezTo>
                    <a:pt x="2364" y="3837"/>
                    <a:pt x="2432" y="3833"/>
                    <a:pt x="2501" y="3826"/>
                  </a:cubicBezTo>
                  <a:cubicBezTo>
                    <a:pt x="3787" y="3695"/>
                    <a:pt x="5454" y="2028"/>
                    <a:pt x="4778" y="1668"/>
                  </a:cubicBezTo>
                  <a:cubicBezTo>
                    <a:pt x="4637" y="1603"/>
                    <a:pt x="4539" y="1385"/>
                    <a:pt x="4473" y="1101"/>
                  </a:cubicBezTo>
                  <a:cubicBezTo>
                    <a:pt x="4408" y="796"/>
                    <a:pt x="4375" y="415"/>
                    <a:pt x="4353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29"/>
            <p:cNvSpPr/>
            <p:nvPr/>
          </p:nvSpPr>
          <p:spPr>
            <a:xfrm>
              <a:off x="1310624" y="2811964"/>
              <a:ext cx="134319" cy="88452"/>
            </a:xfrm>
            <a:custGeom>
              <a:avLst/>
              <a:gdLst/>
              <a:ahLst/>
              <a:cxnLst/>
              <a:rect l="l" t="t" r="r" b="b"/>
              <a:pathLst>
                <a:path w="3684" h="2426" extrusionOk="0">
                  <a:moveTo>
                    <a:pt x="3684" y="0"/>
                  </a:moveTo>
                  <a:cubicBezTo>
                    <a:pt x="3141" y="513"/>
                    <a:pt x="2482" y="987"/>
                    <a:pt x="1952" y="987"/>
                  </a:cubicBezTo>
                  <a:cubicBezTo>
                    <a:pt x="1918" y="987"/>
                    <a:pt x="1885" y="985"/>
                    <a:pt x="1853" y="981"/>
                  </a:cubicBezTo>
                  <a:cubicBezTo>
                    <a:pt x="1319" y="927"/>
                    <a:pt x="622" y="578"/>
                    <a:pt x="0" y="131"/>
                  </a:cubicBezTo>
                  <a:lnTo>
                    <a:pt x="0" y="131"/>
                  </a:lnTo>
                  <a:cubicBezTo>
                    <a:pt x="11" y="186"/>
                    <a:pt x="11" y="229"/>
                    <a:pt x="11" y="284"/>
                  </a:cubicBezTo>
                  <a:cubicBezTo>
                    <a:pt x="11" y="305"/>
                    <a:pt x="11" y="327"/>
                    <a:pt x="11" y="349"/>
                  </a:cubicBezTo>
                  <a:cubicBezTo>
                    <a:pt x="11" y="404"/>
                    <a:pt x="11" y="447"/>
                    <a:pt x="22" y="502"/>
                  </a:cubicBezTo>
                  <a:cubicBezTo>
                    <a:pt x="22" y="523"/>
                    <a:pt x="22" y="556"/>
                    <a:pt x="22" y="578"/>
                  </a:cubicBezTo>
                  <a:cubicBezTo>
                    <a:pt x="22" y="643"/>
                    <a:pt x="22" y="720"/>
                    <a:pt x="22" y="796"/>
                  </a:cubicBezTo>
                  <a:cubicBezTo>
                    <a:pt x="22" y="796"/>
                    <a:pt x="22" y="807"/>
                    <a:pt x="22" y="807"/>
                  </a:cubicBezTo>
                  <a:cubicBezTo>
                    <a:pt x="22" y="883"/>
                    <a:pt x="22" y="959"/>
                    <a:pt x="22" y="1036"/>
                  </a:cubicBezTo>
                  <a:cubicBezTo>
                    <a:pt x="22" y="1057"/>
                    <a:pt x="22" y="1079"/>
                    <a:pt x="22" y="1112"/>
                  </a:cubicBezTo>
                  <a:cubicBezTo>
                    <a:pt x="22" y="1166"/>
                    <a:pt x="22" y="1221"/>
                    <a:pt x="22" y="1275"/>
                  </a:cubicBezTo>
                  <a:cubicBezTo>
                    <a:pt x="22" y="1297"/>
                    <a:pt x="22" y="1330"/>
                    <a:pt x="22" y="1352"/>
                  </a:cubicBezTo>
                  <a:cubicBezTo>
                    <a:pt x="22" y="1428"/>
                    <a:pt x="22" y="1493"/>
                    <a:pt x="22" y="1570"/>
                  </a:cubicBezTo>
                  <a:cubicBezTo>
                    <a:pt x="22" y="1570"/>
                    <a:pt x="22" y="1581"/>
                    <a:pt x="11" y="1581"/>
                  </a:cubicBezTo>
                  <a:cubicBezTo>
                    <a:pt x="632" y="2016"/>
                    <a:pt x="1319" y="2365"/>
                    <a:pt x="1853" y="2420"/>
                  </a:cubicBezTo>
                  <a:cubicBezTo>
                    <a:pt x="1887" y="2424"/>
                    <a:pt x="1921" y="2426"/>
                    <a:pt x="1955" y="2426"/>
                  </a:cubicBezTo>
                  <a:cubicBezTo>
                    <a:pt x="2482" y="2426"/>
                    <a:pt x="3120" y="1972"/>
                    <a:pt x="3651" y="1461"/>
                  </a:cubicBezTo>
                  <a:cubicBezTo>
                    <a:pt x="3651" y="1428"/>
                    <a:pt x="3651" y="1395"/>
                    <a:pt x="3651" y="1363"/>
                  </a:cubicBezTo>
                  <a:cubicBezTo>
                    <a:pt x="3651" y="1297"/>
                    <a:pt x="3651" y="1232"/>
                    <a:pt x="3651" y="1166"/>
                  </a:cubicBezTo>
                  <a:cubicBezTo>
                    <a:pt x="3651" y="1123"/>
                    <a:pt x="3651" y="1068"/>
                    <a:pt x="3651" y="1025"/>
                  </a:cubicBezTo>
                  <a:cubicBezTo>
                    <a:pt x="3651" y="959"/>
                    <a:pt x="3651" y="894"/>
                    <a:pt x="3651" y="829"/>
                  </a:cubicBezTo>
                  <a:cubicBezTo>
                    <a:pt x="3651" y="785"/>
                    <a:pt x="3651" y="752"/>
                    <a:pt x="3651" y="709"/>
                  </a:cubicBezTo>
                  <a:cubicBezTo>
                    <a:pt x="3662" y="632"/>
                    <a:pt x="3662" y="556"/>
                    <a:pt x="3662" y="491"/>
                  </a:cubicBezTo>
                  <a:cubicBezTo>
                    <a:pt x="3662" y="447"/>
                    <a:pt x="3662" y="404"/>
                    <a:pt x="3662" y="371"/>
                  </a:cubicBezTo>
                  <a:cubicBezTo>
                    <a:pt x="3673" y="305"/>
                    <a:pt x="3673" y="240"/>
                    <a:pt x="3673" y="175"/>
                  </a:cubicBezTo>
                  <a:cubicBezTo>
                    <a:pt x="3673" y="142"/>
                    <a:pt x="3684" y="98"/>
                    <a:pt x="3684" y="66"/>
                  </a:cubicBezTo>
                  <a:cubicBezTo>
                    <a:pt x="3684" y="44"/>
                    <a:pt x="3684" y="22"/>
                    <a:pt x="3684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29"/>
            <p:cNvSpPr/>
            <p:nvPr/>
          </p:nvSpPr>
          <p:spPr>
            <a:xfrm>
              <a:off x="1187428" y="2520690"/>
              <a:ext cx="375939" cy="327265"/>
            </a:xfrm>
            <a:custGeom>
              <a:avLst/>
              <a:gdLst/>
              <a:ahLst/>
              <a:cxnLst/>
              <a:rect l="l" t="t" r="r" b="b"/>
              <a:pathLst>
                <a:path w="10311" h="8976" extrusionOk="0">
                  <a:moveTo>
                    <a:pt x="3562" y="2368"/>
                  </a:moveTo>
                  <a:cubicBezTo>
                    <a:pt x="3755" y="2368"/>
                    <a:pt x="3965" y="2396"/>
                    <a:pt x="4175" y="2453"/>
                  </a:cubicBezTo>
                  <a:cubicBezTo>
                    <a:pt x="4545" y="2551"/>
                    <a:pt x="4665" y="2867"/>
                    <a:pt x="4513" y="2911"/>
                  </a:cubicBezTo>
                  <a:cubicBezTo>
                    <a:pt x="4503" y="2914"/>
                    <a:pt x="4493" y="2916"/>
                    <a:pt x="4481" y="2916"/>
                  </a:cubicBezTo>
                  <a:cubicBezTo>
                    <a:pt x="4324" y="2916"/>
                    <a:pt x="3981" y="2618"/>
                    <a:pt x="3529" y="2618"/>
                  </a:cubicBezTo>
                  <a:cubicBezTo>
                    <a:pt x="3484" y="2618"/>
                    <a:pt x="3437" y="2621"/>
                    <a:pt x="3390" y="2627"/>
                  </a:cubicBezTo>
                  <a:cubicBezTo>
                    <a:pt x="2769" y="2704"/>
                    <a:pt x="2758" y="3020"/>
                    <a:pt x="2518" y="3063"/>
                  </a:cubicBezTo>
                  <a:cubicBezTo>
                    <a:pt x="2507" y="3065"/>
                    <a:pt x="2497" y="3066"/>
                    <a:pt x="2488" y="3066"/>
                  </a:cubicBezTo>
                  <a:cubicBezTo>
                    <a:pt x="2240" y="3066"/>
                    <a:pt x="2742" y="2515"/>
                    <a:pt x="3183" y="2409"/>
                  </a:cubicBezTo>
                  <a:cubicBezTo>
                    <a:pt x="3297" y="2382"/>
                    <a:pt x="3425" y="2368"/>
                    <a:pt x="3562" y="2368"/>
                  </a:cubicBezTo>
                  <a:close/>
                  <a:moveTo>
                    <a:pt x="6976" y="2364"/>
                  </a:moveTo>
                  <a:cubicBezTo>
                    <a:pt x="7110" y="2364"/>
                    <a:pt x="7235" y="2378"/>
                    <a:pt x="7346" y="2409"/>
                  </a:cubicBezTo>
                  <a:cubicBezTo>
                    <a:pt x="7788" y="2515"/>
                    <a:pt x="8290" y="3066"/>
                    <a:pt x="8042" y="3066"/>
                  </a:cubicBezTo>
                  <a:cubicBezTo>
                    <a:pt x="8033" y="3066"/>
                    <a:pt x="8022" y="3065"/>
                    <a:pt x="8011" y="3063"/>
                  </a:cubicBezTo>
                  <a:cubicBezTo>
                    <a:pt x="7771" y="3020"/>
                    <a:pt x="7760" y="2704"/>
                    <a:pt x="7139" y="2627"/>
                  </a:cubicBezTo>
                  <a:cubicBezTo>
                    <a:pt x="7092" y="2621"/>
                    <a:pt x="7046" y="2618"/>
                    <a:pt x="7001" y="2618"/>
                  </a:cubicBezTo>
                  <a:cubicBezTo>
                    <a:pt x="6548" y="2618"/>
                    <a:pt x="6206" y="2916"/>
                    <a:pt x="6048" y="2916"/>
                  </a:cubicBezTo>
                  <a:cubicBezTo>
                    <a:pt x="6037" y="2916"/>
                    <a:pt x="6026" y="2914"/>
                    <a:pt x="6017" y="2911"/>
                  </a:cubicBezTo>
                  <a:cubicBezTo>
                    <a:pt x="5864" y="2867"/>
                    <a:pt x="5984" y="2551"/>
                    <a:pt x="6355" y="2453"/>
                  </a:cubicBezTo>
                  <a:cubicBezTo>
                    <a:pt x="6568" y="2395"/>
                    <a:pt x="6781" y="2364"/>
                    <a:pt x="6976" y="2364"/>
                  </a:cubicBezTo>
                  <a:close/>
                  <a:moveTo>
                    <a:pt x="3728" y="3826"/>
                  </a:moveTo>
                  <a:cubicBezTo>
                    <a:pt x="3892" y="3826"/>
                    <a:pt x="4033" y="4001"/>
                    <a:pt x="4033" y="4208"/>
                  </a:cubicBezTo>
                  <a:cubicBezTo>
                    <a:pt x="4033" y="4415"/>
                    <a:pt x="3892" y="4589"/>
                    <a:pt x="3728" y="4589"/>
                  </a:cubicBezTo>
                  <a:cubicBezTo>
                    <a:pt x="3554" y="4589"/>
                    <a:pt x="3423" y="4415"/>
                    <a:pt x="3423" y="4208"/>
                  </a:cubicBezTo>
                  <a:cubicBezTo>
                    <a:pt x="3423" y="4001"/>
                    <a:pt x="3554" y="3826"/>
                    <a:pt x="3728" y="3826"/>
                  </a:cubicBezTo>
                  <a:close/>
                  <a:moveTo>
                    <a:pt x="6725" y="3826"/>
                  </a:moveTo>
                  <a:cubicBezTo>
                    <a:pt x="6889" y="3826"/>
                    <a:pt x="7030" y="4001"/>
                    <a:pt x="7030" y="4208"/>
                  </a:cubicBezTo>
                  <a:cubicBezTo>
                    <a:pt x="7030" y="4415"/>
                    <a:pt x="6889" y="4589"/>
                    <a:pt x="6725" y="4589"/>
                  </a:cubicBezTo>
                  <a:cubicBezTo>
                    <a:pt x="6551" y="4589"/>
                    <a:pt x="6420" y="4415"/>
                    <a:pt x="6420" y="4208"/>
                  </a:cubicBezTo>
                  <a:cubicBezTo>
                    <a:pt x="6420" y="4001"/>
                    <a:pt x="6551" y="3826"/>
                    <a:pt x="6725" y="3826"/>
                  </a:cubicBezTo>
                  <a:close/>
                  <a:moveTo>
                    <a:pt x="6016" y="6425"/>
                  </a:moveTo>
                  <a:cubicBezTo>
                    <a:pt x="6029" y="6425"/>
                    <a:pt x="6037" y="6430"/>
                    <a:pt x="6039" y="6442"/>
                  </a:cubicBezTo>
                  <a:cubicBezTo>
                    <a:pt x="6049" y="6518"/>
                    <a:pt x="5733" y="6769"/>
                    <a:pt x="5265" y="6823"/>
                  </a:cubicBezTo>
                  <a:cubicBezTo>
                    <a:pt x="5208" y="6831"/>
                    <a:pt x="5152" y="6835"/>
                    <a:pt x="5097" y="6835"/>
                  </a:cubicBezTo>
                  <a:cubicBezTo>
                    <a:pt x="4701" y="6835"/>
                    <a:pt x="4375" y="6646"/>
                    <a:pt x="4328" y="6551"/>
                  </a:cubicBezTo>
                  <a:cubicBezTo>
                    <a:pt x="4314" y="6518"/>
                    <a:pt x="4321" y="6506"/>
                    <a:pt x="4338" y="6506"/>
                  </a:cubicBezTo>
                  <a:cubicBezTo>
                    <a:pt x="4379" y="6506"/>
                    <a:pt x="4478" y="6571"/>
                    <a:pt x="4524" y="6594"/>
                  </a:cubicBezTo>
                  <a:cubicBezTo>
                    <a:pt x="4524" y="6594"/>
                    <a:pt x="4679" y="6682"/>
                    <a:pt x="4985" y="6682"/>
                  </a:cubicBezTo>
                  <a:cubicBezTo>
                    <a:pt x="5067" y="6682"/>
                    <a:pt x="5161" y="6676"/>
                    <a:pt x="5265" y="6660"/>
                  </a:cubicBezTo>
                  <a:cubicBezTo>
                    <a:pt x="5681" y="6586"/>
                    <a:pt x="5940" y="6425"/>
                    <a:pt x="6016" y="6425"/>
                  </a:cubicBezTo>
                  <a:close/>
                  <a:moveTo>
                    <a:pt x="2300" y="1"/>
                  </a:moveTo>
                  <a:lnTo>
                    <a:pt x="2300" y="1"/>
                  </a:lnTo>
                  <a:cubicBezTo>
                    <a:pt x="2322" y="273"/>
                    <a:pt x="1559" y="1832"/>
                    <a:pt x="1439" y="2104"/>
                  </a:cubicBezTo>
                  <a:cubicBezTo>
                    <a:pt x="1352" y="2300"/>
                    <a:pt x="1341" y="2954"/>
                    <a:pt x="1341" y="3303"/>
                  </a:cubicBezTo>
                  <a:cubicBezTo>
                    <a:pt x="1341" y="3423"/>
                    <a:pt x="1341" y="3499"/>
                    <a:pt x="1341" y="3499"/>
                  </a:cubicBezTo>
                  <a:cubicBezTo>
                    <a:pt x="1341" y="3488"/>
                    <a:pt x="1287" y="3390"/>
                    <a:pt x="1211" y="3227"/>
                  </a:cubicBezTo>
                  <a:cubicBezTo>
                    <a:pt x="1013" y="3128"/>
                    <a:pt x="783" y="3047"/>
                    <a:pt x="560" y="3047"/>
                  </a:cubicBezTo>
                  <a:cubicBezTo>
                    <a:pt x="489" y="3047"/>
                    <a:pt x="418" y="3056"/>
                    <a:pt x="350" y="3074"/>
                  </a:cubicBezTo>
                  <a:cubicBezTo>
                    <a:pt x="186" y="3118"/>
                    <a:pt x="99" y="3281"/>
                    <a:pt x="77" y="3510"/>
                  </a:cubicBezTo>
                  <a:cubicBezTo>
                    <a:pt x="1" y="4142"/>
                    <a:pt x="415" y="5232"/>
                    <a:pt x="1047" y="5297"/>
                  </a:cubicBezTo>
                  <a:cubicBezTo>
                    <a:pt x="1191" y="5315"/>
                    <a:pt x="1312" y="5324"/>
                    <a:pt x="1417" y="5324"/>
                  </a:cubicBezTo>
                  <a:cubicBezTo>
                    <a:pt x="1503" y="5324"/>
                    <a:pt x="1578" y="5318"/>
                    <a:pt x="1647" y="5308"/>
                  </a:cubicBezTo>
                  <a:cubicBezTo>
                    <a:pt x="1777" y="6028"/>
                    <a:pt x="1919" y="6583"/>
                    <a:pt x="2039" y="6791"/>
                  </a:cubicBezTo>
                  <a:cubicBezTo>
                    <a:pt x="2290" y="7205"/>
                    <a:pt x="2802" y="7706"/>
                    <a:pt x="3379" y="8120"/>
                  </a:cubicBezTo>
                  <a:cubicBezTo>
                    <a:pt x="4001" y="8567"/>
                    <a:pt x="4698" y="8916"/>
                    <a:pt x="5232" y="8970"/>
                  </a:cubicBezTo>
                  <a:cubicBezTo>
                    <a:pt x="5264" y="8974"/>
                    <a:pt x="5297" y="8976"/>
                    <a:pt x="5331" y="8976"/>
                  </a:cubicBezTo>
                  <a:cubicBezTo>
                    <a:pt x="5861" y="8976"/>
                    <a:pt x="6520" y="8502"/>
                    <a:pt x="7063" y="7989"/>
                  </a:cubicBezTo>
                  <a:cubicBezTo>
                    <a:pt x="7564" y="7510"/>
                    <a:pt x="7989" y="6998"/>
                    <a:pt x="8131" y="6791"/>
                  </a:cubicBezTo>
                  <a:cubicBezTo>
                    <a:pt x="8284" y="6573"/>
                    <a:pt x="8425" y="6060"/>
                    <a:pt x="8556" y="5396"/>
                  </a:cubicBezTo>
                  <a:cubicBezTo>
                    <a:pt x="9809" y="5199"/>
                    <a:pt x="10311" y="4175"/>
                    <a:pt x="10223" y="3510"/>
                  </a:cubicBezTo>
                  <a:cubicBezTo>
                    <a:pt x="10191" y="3216"/>
                    <a:pt x="10049" y="2998"/>
                    <a:pt x="9820" y="2922"/>
                  </a:cubicBezTo>
                  <a:cubicBezTo>
                    <a:pt x="9704" y="2888"/>
                    <a:pt x="9600" y="2874"/>
                    <a:pt x="9507" y="2874"/>
                  </a:cubicBezTo>
                  <a:cubicBezTo>
                    <a:pt x="9356" y="2874"/>
                    <a:pt x="9235" y="2911"/>
                    <a:pt x="9134" y="2965"/>
                  </a:cubicBezTo>
                  <a:cubicBezTo>
                    <a:pt x="9057" y="3161"/>
                    <a:pt x="8981" y="3347"/>
                    <a:pt x="8916" y="3510"/>
                  </a:cubicBezTo>
                  <a:cubicBezTo>
                    <a:pt x="8914" y="3513"/>
                    <a:pt x="8912" y="3514"/>
                    <a:pt x="8910" y="3514"/>
                  </a:cubicBezTo>
                  <a:cubicBezTo>
                    <a:pt x="8867" y="3514"/>
                    <a:pt x="8730" y="3074"/>
                    <a:pt x="8730" y="3074"/>
                  </a:cubicBezTo>
                  <a:lnTo>
                    <a:pt x="8600" y="2878"/>
                  </a:lnTo>
                  <a:cubicBezTo>
                    <a:pt x="8458" y="2671"/>
                    <a:pt x="8022" y="982"/>
                    <a:pt x="8022" y="982"/>
                  </a:cubicBezTo>
                  <a:lnTo>
                    <a:pt x="7608" y="1080"/>
                  </a:lnTo>
                  <a:cubicBezTo>
                    <a:pt x="7570" y="1088"/>
                    <a:pt x="7528" y="1092"/>
                    <a:pt x="7484" y="1092"/>
                  </a:cubicBezTo>
                  <a:cubicBezTo>
                    <a:pt x="7076" y="1092"/>
                    <a:pt x="6459" y="761"/>
                    <a:pt x="6420" y="731"/>
                  </a:cubicBezTo>
                  <a:lnTo>
                    <a:pt x="6420" y="731"/>
                  </a:lnTo>
                  <a:cubicBezTo>
                    <a:pt x="6431" y="753"/>
                    <a:pt x="6562" y="993"/>
                    <a:pt x="6725" y="1167"/>
                  </a:cubicBezTo>
                  <a:cubicBezTo>
                    <a:pt x="6804" y="1257"/>
                    <a:pt x="6715" y="1298"/>
                    <a:pt x="6472" y="1298"/>
                  </a:cubicBezTo>
                  <a:cubicBezTo>
                    <a:pt x="6215" y="1298"/>
                    <a:pt x="5784" y="1251"/>
                    <a:pt x="5199" y="1167"/>
                  </a:cubicBezTo>
                  <a:cubicBezTo>
                    <a:pt x="4055" y="1004"/>
                    <a:pt x="2301" y="1"/>
                    <a:pt x="230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29"/>
            <p:cNvSpPr/>
            <p:nvPr/>
          </p:nvSpPr>
          <p:spPr>
            <a:xfrm>
              <a:off x="581510" y="2796870"/>
              <a:ext cx="201879" cy="173878"/>
            </a:xfrm>
            <a:custGeom>
              <a:avLst/>
              <a:gdLst/>
              <a:ahLst/>
              <a:cxnLst/>
              <a:rect l="l" t="t" r="r" b="b"/>
              <a:pathLst>
                <a:path w="5537" h="4769" extrusionOk="0">
                  <a:moveTo>
                    <a:pt x="153" y="0"/>
                  </a:moveTo>
                  <a:lnTo>
                    <a:pt x="98" y="1079"/>
                  </a:lnTo>
                  <a:cubicBezTo>
                    <a:pt x="99" y="1080"/>
                    <a:pt x="100" y="1081"/>
                    <a:pt x="101" y="1082"/>
                  </a:cubicBezTo>
                  <a:lnTo>
                    <a:pt x="101" y="1082"/>
                  </a:lnTo>
                  <a:lnTo>
                    <a:pt x="153" y="0"/>
                  </a:lnTo>
                  <a:close/>
                  <a:moveTo>
                    <a:pt x="5340" y="916"/>
                  </a:moveTo>
                  <a:cubicBezTo>
                    <a:pt x="4665" y="1668"/>
                    <a:pt x="3782" y="2234"/>
                    <a:pt x="3150" y="2289"/>
                  </a:cubicBezTo>
                  <a:cubicBezTo>
                    <a:pt x="3104" y="2292"/>
                    <a:pt x="3056" y="2294"/>
                    <a:pt x="3006" y="2294"/>
                  </a:cubicBezTo>
                  <a:cubicBezTo>
                    <a:pt x="2165" y="2294"/>
                    <a:pt x="843" y="1780"/>
                    <a:pt x="101" y="1082"/>
                  </a:cubicBezTo>
                  <a:lnTo>
                    <a:pt x="101" y="1082"/>
                  </a:lnTo>
                  <a:lnTo>
                    <a:pt x="44" y="2289"/>
                  </a:lnTo>
                  <a:lnTo>
                    <a:pt x="0" y="3259"/>
                  </a:lnTo>
                  <a:cubicBezTo>
                    <a:pt x="0" y="3259"/>
                    <a:pt x="447" y="4501"/>
                    <a:pt x="2245" y="4752"/>
                  </a:cubicBezTo>
                  <a:cubicBezTo>
                    <a:pt x="2329" y="4763"/>
                    <a:pt x="2415" y="4769"/>
                    <a:pt x="2503" y="4769"/>
                  </a:cubicBezTo>
                  <a:cubicBezTo>
                    <a:pt x="3822" y="4769"/>
                    <a:pt x="5536" y="3540"/>
                    <a:pt x="5536" y="3346"/>
                  </a:cubicBezTo>
                  <a:cubicBezTo>
                    <a:pt x="5536" y="3291"/>
                    <a:pt x="5504" y="2975"/>
                    <a:pt x="5471" y="2518"/>
                  </a:cubicBezTo>
                  <a:cubicBezTo>
                    <a:pt x="5438" y="2071"/>
                    <a:pt x="5384" y="1482"/>
                    <a:pt x="5340" y="916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29"/>
            <p:cNvSpPr/>
            <p:nvPr/>
          </p:nvSpPr>
          <p:spPr>
            <a:xfrm>
              <a:off x="585083" y="2792896"/>
              <a:ext cx="191160" cy="87650"/>
            </a:xfrm>
            <a:custGeom>
              <a:avLst/>
              <a:gdLst/>
              <a:ahLst/>
              <a:cxnLst/>
              <a:rect l="l" t="t" r="r" b="b"/>
              <a:pathLst>
                <a:path w="5243" h="2404" extrusionOk="0">
                  <a:moveTo>
                    <a:pt x="5144" y="0"/>
                  </a:moveTo>
                  <a:cubicBezTo>
                    <a:pt x="4490" y="698"/>
                    <a:pt x="3662" y="1221"/>
                    <a:pt x="3052" y="1275"/>
                  </a:cubicBezTo>
                  <a:cubicBezTo>
                    <a:pt x="3005" y="1279"/>
                    <a:pt x="2956" y="1281"/>
                    <a:pt x="2905" y="1281"/>
                  </a:cubicBezTo>
                  <a:cubicBezTo>
                    <a:pt x="2076" y="1281"/>
                    <a:pt x="794" y="787"/>
                    <a:pt x="55" y="109"/>
                  </a:cubicBezTo>
                  <a:lnTo>
                    <a:pt x="0" y="1188"/>
                  </a:lnTo>
                  <a:cubicBezTo>
                    <a:pt x="741" y="1888"/>
                    <a:pt x="2066" y="2403"/>
                    <a:pt x="2908" y="2403"/>
                  </a:cubicBezTo>
                  <a:cubicBezTo>
                    <a:pt x="2958" y="2403"/>
                    <a:pt x="3006" y="2401"/>
                    <a:pt x="3052" y="2398"/>
                  </a:cubicBezTo>
                  <a:cubicBezTo>
                    <a:pt x="3684" y="2343"/>
                    <a:pt x="4567" y="1777"/>
                    <a:pt x="5242" y="1025"/>
                  </a:cubicBezTo>
                  <a:cubicBezTo>
                    <a:pt x="5210" y="665"/>
                    <a:pt x="5177" y="316"/>
                    <a:pt x="5144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29"/>
            <p:cNvSpPr/>
            <p:nvPr/>
          </p:nvSpPr>
          <p:spPr>
            <a:xfrm>
              <a:off x="587052" y="2746009"/>
              <a:ext cx="2443" cy="50898"/>
            </a:xfrm>
            <a:custGeom>
              <a:avLst/>
              <a:gdLst/>
              <a:ahLst/>
              <a:cxnLst/>
              <a:rect l="l" t="t" r="r" b="b"/>
              <a:pathLst>
                <a:path w="67" h="1396" extrusionOk="0">
                  <a:moveTo>
                    <a:pt x="66" y="0"/>
                  </a:moveTo>
                  <a:lnTo>
                    <a:pt x="1" y="1395"/>
                  </a:lnTo>
                  <a:lnTo>
                    <a:pt x="1" y="1395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29"/>
            <p:cNvSpPr/>
            <p:nvPr/>
          </p:nvSpPr>
          <p:spPr>
            <a:xfrm>
              <a:off x="480591" y="2517518"/>
              <a:ext cx="394206" cy="321905"/>
            </a:xfrm>
            <a:custGeom>
              <a:avLst/>
              <a:gdLst/>
              <a:ahLst/>
              <a:cxnLst/>
              <a:rect l="l" t="t" r="r" b="b"/>
              <a:pathLst>
                <a:path w="10812" h="8829" extrusionOk="0">
                  <a:moveTo>
                    <a:pt x="3923" y="2159"/>
                  </a:moveTo>
                  <a:cubicBezTo>
                    <a:pt x="4621" y="2170"/>
                    <a:pt x="5144" y="2834"/>
                    <a:pt x="5068" y="2965"/>
                  </a:cubicBezTo>
                  <a:cubicBezTo>
                    <a:pt x="5061" y="2977"/>
                    <a:pt x="5052" y="2982"/>
                    <a:pt x="5039" y="2982"/>
                  </a:cubicBezTo>
                  <a:cubicBezTo>
                    <a:pt x="4928" y="2982"/>
                    <a:pt x="4582" y="2613"/>
                    <a:pt x="4089" y="2613"/>
                  </a:cubicBezTo>
                  <a:cubicBezTo>
                    <a:pt x="4036" y="2613"/>
                    <a:pt x="3980" y="2618"/>
                    <a:pt x="3923" y="2627"/>
                  </a:cubicBezTo>
                  <a:cubicBezTo>
                    <a:pt x="3409" y="2715"/>
                    <a:pt x="2810" y="3102"/>
                    <a:pt x="2664" y="3102"/>
                  </a:cubicBezTo>
                  <a:cubicBezTo>
                    <a:pt x="2628" y="3102"/>
                    <a:pt x="2620" y="3078"/>
                    <a:pt x="2648" y="3020"/>
                  </a:cubicBezTo>
                  <a:cubicBezTo>
                    <a:pt x="2648" y="3020"/>
                    <a:pt x="3237" y="2159"/>
                    <a:pt x="3923" y="2159"/>
                  </a:cubicBezTo>
                  <a:close/>
                  <a:moveTo>
                    <a:pt x="7226" y="2159"/>
                  </a:moveTo>
                  <a:cubicBezTo>
                    <a:pt x="7923" y="2159"/>
                    <a:pt x="8501" y="3020"/>
                    <a:pt x="8501" y="3020"/>
                  </a:cubicBezTo>
                  <a:cubicBezTo>
                    <a:pt x="8531" y="3078"/>
                    <a:pt x="8525" y="3102"/>
                    <a:pt x="8490" y="3102"/>
                  </a:cubicBezTo>
                  <a:cubicBezTo>
                    <a:pt x="8350" y="3102"/>
                    <a:pt x="7751" y="2715"/>
                    <a:pt x="7236" y="2627"/>
                  </a:cubicBezTo>
                  <a:cubicBezTo>
                    <a:pt x="7184" y="2619"/>
                    <a:pt x="7133" y="2616"/>
                    <a:pt x="7083" y="2616"/>
                  </a:cubicBezTo>
                  <a:cubicBezTo>
                    <a:pt x="6584" y="2616"/>
                    <a:pt x="6233" y="2982"/>
                    <a:pt x="6114" y="2982"/>
                  </a:cubicBezTo>
                  <a:cubicBezTo>
                    <a:pt x="6100" y="2982"/>
                    <a:pt x="6089" y="2977"/>
                    <a:pt x="6081" y="2965"/>
                  </a:cubicBezTo>
                  <a:cubicBezTo>
                    <a:pt x="6016" y="2834"/>
                    <a:pt x="6539" y="2159"/>
                    <a:pt x="7226" y="2159"/>
                  </a:cubicBezTo>
                  <a:close/>
                  <a:moveTo>
                    <a:pt x="6953" y="1"/>
                  </a:moveTo>
                  <a:lnTo>
                    <a:pt x="6953" y="1"/>
                  </a:lnTo>
                  <a:cubicBezTo>
                    <a:pt x="6953" y="1"/>
                    <a:pt x="7062" y="829"/>
                    <a:pt x="5994" y="862"/>
                  </a:cubicBezTo>
                  <a:cubicBezTo>
                    <a:pt x="5945" y="863"/>
                    <a:pt x="5896" y="864"/>
                    <a:pt x="5846" y="864"/>
                  </a:cubicBezTo>
                  <a:cubicBezTo>
                    <a:pt x="4220" y="864"/>
                    <a:pt x="1820" y="34"/>
                    <a:pt x="1820" y="33"/>
                  </a:cubicBezTo>
                  <a:lnTo>
                    <a:pt x="1820" y="33"/>
                  </a:lnTo>
                  <a:cubicBezTo>
                    <a:pt x="2180" y="1483"/>
                    <a:pt x="1624" y="3488"/>
                    <a:pt x="1624" y="3488"/>
                  </a:cubicBezTo>
                  <a:lnTo>
                    <a:pt x="1264" y="1527"/>
                  </a:lnTo>
                  <a:cubicBezTo>
                    <a:pt x="1242" y="1516"/>
                    <a:pt x="1232" y="1516"/>
                    <a:pt x="1210" y="1505"/>
                  </a:cubicBezTo>
                  <a:cubicBezTo>
                    <a:pt x="1140" y="1465"/>
                    <a:pt x="1068" y="1447"/>
                    <a:pt x="996" y="1447"/>
                  </a:cubicBezTo>
                  <a:cubicBezTo>
                    <a:pt x="890" y="1447"/>
                    <a:pt x="784" y="1488"/>
                    <a:pt x="687" y="1559"/>
                  </a:cubicBezTo>
                  <a:cubicBezTo>
                    <a:pt x="283" y="1864"/>
                    <a:pt x="0" y="2671"/>
                    <a:pt x="207" y="3270"/>
                  </a:cubicBezTo>
                  <a:cubicBezTo>
                    <a:pt x="251" y="3379"/>
                    <a:pt x="305" y="3488"/>
                    <a:pt x="382" y="3597"/>
                  </a:cubicBezTo>
                  <a:cubicBezTo>
                    <a:pt x="774" y="4131"/>
                    <a:pt x="1526" y="4425"/>
                    <a:pt x="1755" y="4513"/>
                  </a:cubicBezTo>
                  <a:cubicBezTo>
                    <a:pt x="2016" y="5777"/>
                    <a:pt x="2343" y="7030"/>
                    <a:pt x="2659" y="7412"/>
                  </a:cubicBezTo>
                  <a:cubicBezTo>
                    <a:pt x="2736" y="7499"/>
                    <a:pt x="2823" y="7586"/>
                    <a:pt x="2921" y="7662"/>
                  </a:cubicBezTo>
                  <a:cubicBezTo>
                    <a:pt x="3662" y="8338"/>
                    <a:pt x="4937" y="8828"/>
                    <a:pt x="5765" y="8828"/>
                  </a:cubicBezTo>
                  <a:lnTo>
                    <a:pt x="5918" y="8828"/>
                  </a:lnTo>
                  <a:cubicBezTo>
                    <a:pt x="6528" y="8774"/>
                    <a:pt x="7356" y="8251"/>
                    <a:pt x="8010" y="7553"/>
                  </a:cubicBezTo>
                  <a:cubicBezTo>
                    <a:pt x="8337" y="7204"/>
                    <a:pt x="8610" y="6823"/>
                    <a:pt x="8795" y="6420"/>
                  </a:cubicBezTo>
                  <a:cubicBezTo>
                    <a:pt x="8991" y="6006"/>
                    <a:pt x="9144" y="5308"/>
                    <a:pt x="9264" y="4578"/>
                  </a:cubicBezTo>
                  <a:cubicBezTo>
                    <a:pt x="9394" y="4502"/>
                    <a:pt x="10081" y="4044"/>
                    <a:pt x="10473" y="3597"/>
                  </a:cubicBezTo>
                  <a:cubicBezTo>
                    <a:pt x="10528" y="3521"/>
                    <a:pt x="10582" y="3455"/>
                    <a:pt x="10626" y="3390"/>
                  </a:cubicBezTo>
                  <a:cubicBezTo>
                    <a:pt x="10811" y="3096"/>
                    <a:pt x="10811" y="2562"/>
                    <a:pt x="10604" y="2224"/>
                  </a:cubicBezTo>
                  <a:cubicBezTo>
                    <a:pt x="10491" y="2038"/>
                    <a:pt x="10317" y="1912"/>
                    <a:pt x="10077" y="1912"/>
                  </a:cubicBezTo>
                  <a:cubicBezTo>
                    <a:pt x="9924" y="1912"/>
                    <a:pt x="9744" y="1963"/>
                    <a:pt x="9536" y="2082"/>
                  </a:cubicBezTo>
                  <a:lnTo>
                    <a:pt x="9362" y="3597"/>
                  </a:lnTo>
                  <a:lnTo>
                    <a:pt x="9144" y="3597"/>
                  </a:lnTo>
                  <a:cubicBezTo>
                    <a:pt x="8991" y="2704"/>
                    <a:pt x="8915" y="1298"/>
                    <a:pt x="8915" y="1298"/>
                  </a:cubicBezTo>
                  <a:cubicBezTo>
                    <a:pt x="8856" y="1314"/>
                    <a:pt x="8796" y="1321"/>
                    <a:pt x="8735" y="1321"/>
                  </a:cubicBezTo>
                  <a:cubicBezTo>
                    <a:pt x="7925" y="1321"/>
                    <a:pt x="6953" y="1"/>
                    <a:pt x="6953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29"/>
            <p:cNvSpPr/>
            <p:nvPr/>
          </p:nvSpPr>
          <p:spPr>
            <a:xfrm>
              <a:off x="727712" y="2658178"/>
              <a:ext cx="26652" cy="32632"/>
            </a:xfrm>
            <a:custGeom>
              <a:avLst/>
              <a:gdLst/>
              <a:ahLst/>
              <a:cxnLst/>
              <a:rect l="l" t="t" r="r" b="b"/>
              <a:pathLst>
                <a:path w="731" h="895" extrusionOk="0">
                  <a:moveTo>
                    <a:pt x="360" y="1"/>
                  </a:moveTo>
                  <a:cubicBezTo>
                    <a:pt x="164" y="1"/>
                    <a:pt x="1" y="208"/>
                    <a:pt x="1" y="448"/>
                  </a:cubicBezTo>
                  <a:cubicBezTo>
                    <a:pt x="1" y="698"/>
                    <a:pt x="164" y="894"/>
                    <a:pt x="360" y="894"/>
                  </a:cubicBezTo>
                  <a:cubicBezTo>
                    <a:pt x="567" y="894"/>
                    <a:pt x="731" y="698"/>
                    <a:pt x="731" y="448"/>
                  </a:cubicBezTo>
                  <a:cubicBezTo>
                    <a:pt x="731" y="208"/>
                    <a:pt x="567" y="1"/>
                    <a:pt x="36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29"/>
            <p:cNvSpPr/>
            <p:nvPr/>
          </p:nvSpPr>
          <p:spPr>
            <a:xfrm>
              <a:off x="610095" y="2658178"/>
              <a:ext cx="26288" cy="32632"/>
            </a:xfrm>
            <a:custGeom>
              <a:avLst/>
              <a:gdLst/>
              <a:ahLst/>
              <a:cxnLst/>
              <a:rect l="l" t="t" r="r" b="b"/>
              <a:pathLst>
                <a:path w="721" h="895" extrusionOk="0">
                  <a:moveTo>
                    <a:pt x="361" y="1"/>
                  </a:moveTo>
                  <a:cubicBezTo>
                    <a:pt x="164" y="1"/>
                    <a:pt x="1" y="208"/>
                    <a:pt x="1" y="448"/>
                  </a:cubicBezTo>
                  <a:cubicBezTo>
                    <a:pt x="1" y="698"/>
                    <a:pt x="164" y="894"/>
                    <a:pt x="361" y="894"/>
                  </a:cubicBezTo>
                  <a:cubicBezTo>
                    <a:pt x="568" y="894"/>
                    <a:pt x="720" y="698"/>
                    <a:pt x="720" y="448"/>
                  </a:cubicBezTo>
                  <a:cubicBezTo>
                    <a:pt x="720" y="208"/>
                    <a:pt x="568" y="1"/>
                    <a:pt x="36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29"/>
            <p:cNvSpPr/>
            <p:nvPr/>
          </p:nvSpPr>
          <p:spPr>
            <a:xfrm>
              <a:off x="681628" y="2649829"/>
              <a:ext cx="41747" cy="98843"/>
            </a:xfrm>
            <a:custGeom>
              <a:avLst/>
              <a:gdLst/>
              <a:ahLst/>
              <a:cxnLst/>
              <a:rect l="l" t="t" r="r" b="b"/>
              <a:pathLst>
                <a:path w="1145" h="2711" extrusionOk="0">
                  <a:moveTo>
                    <a:pt x="175" y="1"/>
                  </a:moveTo>
                  <a:cubicBezTo>
                    <a:pt x="175" y="1"/>
                    <a:pt x="840" y="2104"/>
                    <a:pt x="742" y="2333"/>
                  </a:cubicBezTo>
                  <a:cubicBezTo>
                    <a:pt x="644" y="2562"/>
                    <a:pt x="1" y="2649"/>
                    <a:pt x="175" y="2693"/>
                  </a:cubicBezTo>
                  <a:cubicBezTo>
                    <a:pt x="207" y="2705"/>
                    <a:pt x="250" y="2711"/>
                    <a:pt x="298" y="2711"/>
                  </a:cubicBezTo>
                  <a:cubicBezTo>
                    <a:pt x="332" y="2711"/>
                    <a:pt x="368" y="2708"/>
                    <a:pt x="404" y="2704"/>
                  </a:cubicBezTo>
                  <a:cubicBezTo>
                    <a:pt x="611" y="2682"/>
                    <a:pt x="862" y="2584"/>
                    <a:pt x="981" y="2442"/>
                  </a:cubicBezTo>
                  <a:cubicBezTo>
                    <a:pt x="1145" y="2224"/>
                    <a:pt x="175" y="1"/>
                    <a:pt x="175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29"/>
            <p:cNvSpPr/>
            <p:nvPr/>
          </p:nvSpPr>
          <p:spPr>
            <a:xfrm>
              <a:off x="652059" y="2767702"/>
              <a:ext cx="74524" cy="17756"/>
            </a:xfrm>
            <a:custGeom>
              <a:avLst/>
              <a:gdLst/>
              <a:ahLst/>
              <a:cxnLst/>
              <a:rect l="l" t="t" r="r" b="b"/>
              <a:pathLst>
                <a:path w="2044" h="487" extrusionOk="0">
                  <a:moveTo>
                    <a:pt x="2011" y="1"/>
                  </a:moveTo>
                  <a:cubicBezTo>
                    <a:pt x="1929" y="1"/>
                    <a:pt x="1618" y="191"/>
                    <a:pt x="1128" y="266"/>
                  </a:cubicBezTo>
                  <a:cubicBezTo>
                    <a:pt x="994" y="289"/>
                    <a:pt x="876" y="297"/>
                    <a:pt x="773" y="297"/>
                  </a:cubicBezTo>
                  <a:cubicBezTo>
                    <a:pt x="430" y="297"/>
                    <a:pt x="256" y="201"/>
                    <a:pt x="256" y="201"/>
                  </a:cubicBezTo>
                  <a:cubicBezTo>
                    <a:pt x="194" y="178"/>
                    <a:pt x="72" y="94"/>
                    <a:pt x="25" y="94"/>
                  </a:cubicBezTo>
                  <a:cubicBezTo>
                    <a:pt x="6" y="94"/>
                    <a:pt x="0" y="108"/>
                    <a:pt x="16" y="146"/>
                  </a:cubicBezTo>
                  <a:cubicBezTo>
                    <a:pt x="74" y="261"/>
                    <a:pt x="461" y="486"/>
                    <a:pt x="932" y="486"/>
                  </a:cubicBezTo>
                  <a:cubicBezTo>
                    <a:pt x="996" y="486"/>
                    <a:pt x="1061" y="482"/>
                    <a:pt x="1128" y="473"/>
                  </a:cubicBezTo>
                  <a:cubicBezTo>
                    <a:pt x="1673" y="397"/>
                    <a:pt x="2043" y="103"/>
                    <a:pt x="2032" y="16"/>
                  </a:cubicBezTo>
                  <a:cubicBezTo>
                    <a:pt x="2031" y="5"/>
                    <a:pt x="2024" y="1"/>
                    <a:pt x="201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29"/>
            <p:cNvSpPr/>
            <p:nvPr/>
          </p:nvSpPr>
          <p:spPr>
            <a:xfrm>
              <a:off x="687972" y="2747978"/>
              <a:ext cx="8386" cy="693"/>
            </a:xfrm>
            <a:custGeom>
              <a:avLst/>
              <a:gdLst/>
              <a:ahLst/>
              <a:cxnLst/>
              <a:rect l="l" t="t" r="r" b="b"/>
              <a:pathLst>
                <a:path w="230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13"/>
                    <a:pt x="76" y="19"/>
                    <a:pt x="124" y="19"/>
                  </a:cubicBezTo>
                  <a:cubicBezTo>
                    <a:pt x="158" y="19"/>
                    <a:pt x="194" y="16"/>
                    <a:pt x="230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29"/>
            <p:cNvSpPr/>
            <p:nvPr/>
          </p:nvSpPr>
          <p:spPr>
            <a:xfrm>
              <a:off x="1746094" y="2377259"/>
              <a:ext cx="410503" cy="646144"/>
            </a:xfrm>
            <a:custGeom>
              <a:avLst/>
              <a:gdLst/>
              <a:ahLst/>
              <a:cxnLst/>
              <a:rect l="l" t="t" r="r" b="b"/>
              <a:pathLst>
                <a:path w="11259" h="17722" extrusionOk="0">
                  <a:moveTo>
                    <a:pt x="5701" y="1"/>
                  </a:moveTo>
                  <a:cubicBezTo>
                    <a:pt x="4284" y="1"/>
                    <a:pt x="1101" y="197"/>
                    <a:pt x="448" y="2736"/>
                  </a:cubicBezTo>
                  <a:cubicBezTo>
                    <a:pt x="1" y="4469"/>
                    <a:pt x="153" y="6060"/>
                    <a:pt x="578" y="7422"/>
                  </a:cubicBezTo>
                  <a:lnTo>
                    <a:pt x="546" y="7444"/>
                  </a:lnTo>
                  <a:cubicBezTo>
                    <a:pt x="1200" y="9526"/>
                    <a:pt x="2496" y="11095"/>
                    <a:pt x="3259" y="11891"/>
                  </a:cubicBezTo>
                  <a:cubicBezTo>
                    <a:pt x="2802" y="12370"/>
                    <a:pt x="1853" y="13471"/>
                    <a:pt x="1505" y="14670"/>
                  </a:cubicBezTo>
                  <a:lnTo>
                    <a:pt x="1025" y="16293"/>
                  </a:lnTo>
                  <a:lnTo>
                    <a:pt x="1025" y="16293"/>
                  </a:lnTo>
                  <a:lnTo>
                    <a:pt x="1461" y="16108"/>
                  </a:lnTo>
                  <a:cubicBezTo>
                    <a:pt x="1461" y="16108"/>
                    <a:pt x="2159" y="14735"/>
                    <a:pt x="2823" y="13776"/>
                  </a:cubicBezTo>
                  <a:lnTo>
                    <a:pt x="2823" y="13776"/>
                  </a:lnTo>
                  <a:cubicBezTo>
                    <a:pt x="2823" y="13776"/>
                    <a:pt x="2387" y="15988"/>
                    <a:pt x="2366" y="16697"/>
                  </a:cubicBezTo>
                  <a:cubicBezTo>
                    <a:pt x="2344" y="17405"/>
                    <a:pt x="6115" y="17721"/>
                    <a:pt x="6115" y="17721"/>
                  </a:cubicBezTo>
                  <a:lnTo>
                    <a:pt x="6551" y="17547"/>
                  </a:lnTo>
                  <a:lnTo>
                    <a:pt x="6551" y="7444"/>
                  </a:lnTo>
                  <a:lnTo>
                    <a:pt x="6572" y="7444"/>
                  </a:lnTo>
                  <a:lnTo>
                    <a:pt x="6572" y="17547"/>
                  </a:lnTo>
                  <a:lnTo>
                    <a:pt x="9439" y="16381"/>
                  </a:lnTo>
                  <a:cubicBezTo>
                    <a:pt x="9439" y="16381"/>
                    <a:pt x="9286" y="13863"/>
                    <a:pt x="8327" y="12130"/>
                  </a:cubicBezTo>
                  <a:cubicBezTo>
                    <a:pt x="8926" y="11280"/>
                    <a:pt x="10103" y="9460"/>
                    <a:pt x="10692" y="7444"/>
                  </a:cubicBezTo>
                  <a:cubicBezTo>
                    <a:pt x="11128" y="5984"/>
                    <a:pt x="11259" y="4414"/>
                    <a:pt x="10648" y="3020"/>
                  </a:cubicBezTo>
                  <a:cubicBezTo>
                    <a:pt x="9722" y="894"/>
                    <a:pt x="8120" y="208"/>
                    <a:pt x="6572" y="44"/>
                  </a:cubicBezTo>
                  <a:cubicBezTo>
                    <a:pt x="6278" y="12"/>
                    <a:pt x="5984" y="1"/>
                    <a:pt x="5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29"/>
            <p:cNvSpPr/>
            <p:nvPr/>
          </p:nvSpPr>
          <p:spPr>
            <a:xfrm>
              <a:off x="1584397" y="2922326"/>
              <a:ext cx="401753" cy="1002614"/>
            </a:xfrm>
            <a:custGeom>
              <a:avLst/>
              <a:gdLst/>
              <a:ahLst/>
              <a:cxnLst/>
              <a:rect l="l" t="t" r="r" b="b"/>
              <a:pathLst>
                <a:path w="11019" h="27499" extrusionOk="0">
                  <a:moveTo>
                    <a:pt x="10199" y="0"/>
                  </a:moveTo>
                  <a:cubicBezTo>
                    <a:pt x="8688" y="0"/>
                    <a:pt x="6338" y="144"/>
                    <a:pt x="4577" y="984"/>
                  </a:cubicBezTo>
                  <a:cubicBezTo>
                    <a:pt x="3008" y="1736"/>
                    <a:pt x="796" y="5507"/>
                    <a:pt x="0" y="6716"/>
                  </a:cubicBezTo>
                  <a:lnTo>
                    <a:pt x="959" y="27499"/>
                  </a:lnTo>
                  <a:lnTo>
                    <a:pt x="11018" y="27499"/>
                  </a:lnTo>
                  <a:lnTo>
                    <a:pt x="11018" y="14"/>
                  </a:lnTo>
                  <a:cubicBezTo>
                    <a:pt x="10790" y="6"/>
                    <a:pt x="10513" y="0"/>
                    <a:pt x="10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29"/>
            <p:cNvSpPr/>
            <p:nvPr/>
          </p:nvSpPr>
          <p:spPr>
            <a:xfrm>
              <a:off x="1810882" y="2964546"/>
              <a:ext cx="335396" cy="398945"/>
            </a:xfrm>
            <a:custGeom>
              <a:avLst/>
              <a:gdLst/>
              <a:ahLst/>
              <a:cxnLst/>
              <a:rect l="l" t="t" r="r" b="b"/>
              <a:pathLst>
                <a:path w="9199" h="10942" extrusionOk="0">
                  <a:moveTo>
                    <a:pt x="6921" y="0"/>
                  </a:moveTo>
                  <a:lnTo>
                    <a:pt x="4795" y="66"/>
                  </a:lnTo>
                  <a:lnTo>
                    <a:pt x="1330" y="185"/>
                  </a:lnTo>
                  <a:cubicBezTo>
                    <a:pt x="1330" y="185"/>
                    <a:pt x="0" y="2572"/>
                    <a:pt x="1101" y="5482"/>
                  </a:cubicBezTo>
                  <a:cubicBezTo>
                    <a:pt x="2191" y="8392"/>
                    <a:pt x="4131" y="10942"/>
                    <a:pt x="4131" y="10942"/>
                  </a:cubicBezTo>
                  <a:cubicBezTo>
                    <a:pt x="4131" y="10942"/>
                    <a:pt x="4403" y="10582"/>
                    <a:pt x="4795" y="9983"/>
                  </a:cubicBezTo>
                  <a:cubicBezTo>
                    <a:pt x="6212" y="7858"/>
                    <a:pt x="9198" y="2681"/>
                    <a:pt x="6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29"/>
            <p:cNvSpPr/>
            <p:nvPr/>
          </p:nvSpPr>
          <p:spPr>
            <a:xfrm>
              <a:off x="1859336" y="2788520"/>
              <a:ext cx="203884" cy="259559"/>
            </a:xfrm>
            <a:custGeom>
              <a:avLst/>
              <a:gdLst/>
              <a:ahLst/>
              <a:cxnLst/>
              <a:rect l="l" t="t" r="r" b="b"/>
              <a:pathLst>
                <a:path w="5592" h="7119" extrusionOk="0">
                  <a:moveTo>
                    <a:pt x="4425" y="0"/>
                  </a:moveTo>
                  <a:lnTo>
                    <a:pt x="3466" y="240"/>
                  </a:lnTo>
                  <a:lnTo>
                    <a:pt x="1254" y="774"/>
                  </a:lnTo>
                  <a:cubicBezTo>
                    <a:pt x="1254" y="774"/>
                    <a:pt x="1189" y="2649"/>
                    <a:pt x="1014" y="3706"/>
                  </a:cubicBezTo>
                  <a:cubicBezTo>
                    <a:pt x="840" y="4763"/>
                    <a:pt x="1" y="5013"/>
                    <a:pt x="1" y="5013"/>
                  </a:cubicBezTo>
                  <a:cubicBezTo>
                    <a:pt x="1" y="5013"/>
                    <a:pt x="567" y="6855"/>
                    <a:pt x="2366" y="7106"/>
                  </a:cubicBezTo>
                  <a:cubicBezTo>
                    <a:pt x="2440" y="7114"/>
                    <a:pt x="2513" y="7118"/>
                    <a:pt x="2585" y="7118"/>
                  </a:cubicBezTo>
                  <a:cubicBezTo>
                    <a:pt x="2896" y="7118"/>
                    <a:pt x="3192" y="7044"/>
                    <a:pt x="3466" y="6921"/>
                  </a:cubicBezTo>
                  <a:cubicBezTo>
                    <a:pt x="4720" y="6376"/>
                    <a:pt x="5592" y="4828"/>
                    <a:pt x="5592" y="4828"/>
                  </a:cubicBezTo>
                  <a:cubicBezTo>
                    <a:pt x="5592" y="4828"/>
                    <a:pt x="5068" y="4567"/>
                    <a:pt x="4720" y="4011"/>
                  </a:cubicBezTo>
                  <a:cubicBezTo>
                    <a:pt x="4360" y="3466"/>
                    <a:pt x="4425" y="0"/>
                    <a:pt x="4425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29"/>
            <p:cNvSpPr/>
            <p:nvPr/>
          </p:nvSpPr>
          <p:spPr>
            <a:xfrm>
              <a:off x="1899879" y="2788520"/>
              <a:ext cx="123599" cy="133918"/>
            </a:xfrm>
            <a:custGeom>
              <a:avLst/>
              <a:gdLst/>
              <a:ahLst/>
              <a:cxnLst/>
              <a:rect l="l" t="t" r="r" b="b"/>
              <a:pathLst>
                <a:path w="3390" h="3673" extrusionOk="0">
                  <a:moveTo>
                    <a:pt x="3313" y="0"/>
                  </a:moveTo>
                  <a:lnTo>
                    <a:pt x="2354" y="240"/>
                  </a:lnTo>
                  <a:lnTo>
                    <a:pt x="142" y="774"/>
                  </a:lnTo>
                  <a:cubicBezTo>
                    <a:pt x="142" y="774"/>
                    <a:pt x="98" y="1929"/>
                    <a:pt x="0" y="2943"/>
                  </a:cubicBezTo>
                  <a:cubicBezTo>
                    <a:pt x="469" y="3368"/>
                    <a:pt x="1036" y="3651"/>
                    <a:pt x="1700" y="3673"/>
                  </a:cubicBezTo>
                  <a:cubicBezTo>
                    <a:pt x="1929" y="3673"/>
                    <a:pt x="2147" y="3651"/>
                    <a:pt x="2354" y="3597"/>
                  </a:cubicBezTo>
                  <a:cubicBezTo>
                    <a:pt x="2747" y="3488"/>
                    <a:pt x="3095" y="3281"/>
                    <a:pt x="3390" y="2986"/>
                  </a:cubicBezTo>
                  <a:cubicBezTo>
                    <a:pt x="3281" y="1777"/>
                    <a:pt x="3313" y="0"/>
                    <a:pt x="3313" y="0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29"/>
            <p:cNvSpPr/>
            <p:nvPr/>
          </p:nvSpPr>
          <p:spPr>
            <a:xfrm>
              <a:off x="1778688" y="2681330"/>
              <a:ext cx="68764" cy="73066"/>
            </a:xfrm>
            <a:custGeom>
              <a:avLst/>
              <a:gdLst/>
              <a:ahLst/>
              <a:cxnLst/>
              <a:rect l="l" t="t" r="r" b="b"/>
              <a:pathLst>
                <a:path w="1886" h="2004" extrusionOk="0">
                  <a:moveTo>
                    <a:pt x="558" y="0"/>
                  </a:moveTo>
                  <a:cubicBezTo>
                    <a:pt x="455" y="0"/>
                    <a:pt x="362" y="36"/>
                    <a:pt x="295" y="129"/>
                  </a:cubicBezTo>
                  <a:cubicBezTo>
                    <a:pt x="0" y="521"/>
                    <a:pt x="774" y="1894"/>
                    <a:pt x="1886" y="2003"/>
                  </a:cubicBezTo>
                  <a:lnTo>
                    <a:pt x="1363" y="401"/>
                  </a:lnTo>
                  <a:cubicBezTo>
                    <a:pt x="1363" y="401"/>
                    <a:pt x="904" y="0"/>
                    <a:pt x="558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29"/>
            <p:cNvSpPr/>
            <p:nvPr/>
          </p:nvSpPr>
          <p:spPr>
            <a:xfrm>
              <a:off x="-418605" y="2912883"/>
              <a:ext cx="735544" cy="1045563"/>
            </a:xfrm>
            <a:custGeom>
              <a:avLst/>
              <a:gdLst/>
              <a:ahLst/>
              <a:cxnLst/>
              <a:rect l="l" t="t" r="r" b="b"/>
              <a:pathLst>
                <a:path w="20174" h="28677" extrusionOk="0">
                  <a:moveTo>
                    <a:pt x="8163" y="0"/>
                  </a:moveTo>
                  <a:cubicBezTo>
                    <a:pt x="6420" y="22"/>
                    <a:pt x="2998" y="2104"/>
                    <a:pt x="1504" y="3390"/>
                  </a:cubicBezTo>
                  <a:cubicBezTo>
                    <a:pt x="1" y="4676"/>
                    <a:pt x="251" y="22570"/>
                    <a:pt x="251" y="22570"/>
                  </a:cubicBezTo>
                  <a:cubicBezTo>
                    <a:pt x="251" y="22570"/>
                    <a:pt x="4698" y="28009"/>
                    <a:pt x="9068" y="28652"/>
                  </a:cubicBezTo>
                  <a:cubicBezTo>
                    <a:pt x="9182" y="28668"/>
                    <a:pt x="9297" y="28676"/>
                    <a:pt x="9413" y="28676"/>
                  </a:cubicBezTo>
                  <a:cubicBezTo>
                    <a:pt x="13778" y="28676"/>
                    <a:pt x="19857" y="17241"/>
                    <a:pt x="19857" y="17241"/>
                  </a:cubicBezTo>
                  <a:cubicBezTo>
                    <a:pt x="19857" y="17241"/>
                    <a:pt x="20173" y="5951"/>
                    <a:pt x="18778" y="3749"/>
                  </a:cubicBezTo>
                  <a:cubicBezTo>
                    <a:pt x="17383" y="1559"/>
                    <a:pt x="12784" y="284"/>
                    <a:pt x="12719" y="262"/>
                  </a:cubicBezTo>
                  <a:lnTo>
                    <a:pt x="12719" y="262"/>
                  </a:lnTo>
                  <a:cubicBezTo>
                    <a:pt x="12795" y="480"/>
                    <a:pt x="12871" y="654"/>
                    <a:pt x="12969" y="752"/>
                  </a:cubicBezTo>
                  <a:cubicBezTo>
                    <a:pt x="12969" y="752"/>
                    <a:pt x="12414" y="1995"/>
                    <a:pt x="10975" y="2213"/>
                  </a:cubicBezTo>
                  <a:cubicBezTo>
                    <a:pt x="10887" y="2226"/>
                    <a:pt x="10799" y="2232"/>
                    <a:pt x="10711" y="2232"/>
                  </a:cubicBezTo>
                  <a:cubicBezTo>
                    <a:pt x="9352" y="2232"/>
                    <a:pt x="7978" y="752"/>
                    <a:pt x="7978" y="752"/>
                  </a:cubicBezTo>
                  <a:cubicBezTo>
                    <a:pt x="7978" y="752"/>
                    <a:pt x="8065" y="436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29"/>
            <p:cNvSpPr/>
            <p:nvPr/>
          </p:nvSpPr>
          <p:spPr>
            <a:xfrm>
              <a:off x="-214761" y="3148738"/>
              <a:ext cx="314358" cy="351657"/>
            </a:xfrm>
            <a:custGeom>
              <a:avLst/>
              <a:gdLst/>
              <a:ahLst/>
              <a:cxnLst/>
              <a:rect l="l" t="t" r="r" b="b"/>
              <a:pathLst>
                <a:path w="8622" h="9645" extrusionOk="0">
                  <a:moveTo>
                    <a:pt x="4217" y="1"/>
                  </a:moveTo>
                  <a:cubicBezTo>
                    <a:pt x="4068" y="1"/>
                    <a:pt x="3919" y="85"/>
                    <a:pt x="3858" y="256"/>
                  </a:cubicBezTo>
                  <a:lnTo>
                    <a:pt x="2877" y="3144"/>
                  </a:lnTo>
                  <a:cubicBezTo>
                    <a:pt x="2834" y="3296"/>
                    <a:pt x="2703" y="3394"/>
                    <a:pt x="2550" y="3405"/>
                  </a:cubicBezTo>
                  <a:lnTo>
                    <a:pt x="480" y="3569"/>
                  </a:lnTo>
                  <a:cubicBezTo>
                    <a:pt x="131" y="3601"/>
                    <a:pt x="0" y="4048"/>
                    <a:pt x="295" y="4255"/>
                  </a:cubicBezTo>
                  <a:lnTo>
                    <a:pt x="1842" y="5356"/>
                  </a:lnTo>
                  <a:cubicBezTo>
                    <a:pt x="1984" y="5454"/>
                    <a:pt x="2038" y="5628"/>
                    <a:pt x="1984" y="5792"/>
                  </a:cubicBezTo>
                  <a:lnTo>
                    <a:pt x="839" y="9138"/>
                  </a:lnTo>
                  <a:cubicBezTo>
                    <a:pt x="751" y="9412"/>
                    <a:pt x="967" y="9645"/>
                    <a:pt x="1205" y="9645"/>
                  </a:cubicBezTo>
                  <a:cubicBezTo>
                    <a:pt x="1288" y="9645"/>
                    <a:pt x="1374" y="9617"/>
                    <a:pt x="1450" y="9552"/>
                  </a:cubicBezTo>
                  <a:lnTo>
                    <a:pt x="4076" y="7296"/>
                  </a:lnTo>
                  <a:cubicBezTo>
                    <a:pt x="4147" y="7237"/>
                    <a:pt x="4236" y="7207"/>
                    <a:pt x="4326" y="7207"/>
                  </a:cubicBezTo>
                  <a:cubicBezTo>
                    <a:pt x="4403" y="7207"/>
                    <a:pt x="4480" y="7229"/>
                    <a:pt x="4545" y="7274"/>
                  </a:cubicBezTo>
                  <a:lnTo>
                    <a:pt x="7084" y="9072"/>
                  </a:lnTo>
                  <a:cubicBezTo>
                    <a:pt x="7155" y="9123"/>
                    <a:pt x="7232" y="9145"/>
                    <a:pt x="7306" y="9145"/>
                  </a:cubicBezTo>
                  <a:cubicBezTo>
                    <a:pt x="7548" y="9145"/>
                    <a:pt x="7762" y="8904"/>
                    <a:pt x="7662" y="8636"/>
                  </a:cubicBezTo>
                  <a:lnTo>
                    <a:pt x="6517" y="5530"/>
                  </a:lnTo>
                  <a:cubicBezTo>
                    <a:pt x="6463" y="5378"/>
                    <a:pt x="6507" y="5214"/>
                    <a:pt x="6626" y="5116"/>
                  </a:cubicBezTo>
                  <a:lnTo>
                    <a:pt x="8348" y="3634"/>
                  </a:lnTo>
                  <a:cubicBezTo>
                    <a:pt x="8622" y="3402"/>
                    <a:pt x="8448" y="2968"/>
                    <a:pt x="8102" y="2968"/>
                  </a:cubicBezTo>
                  <a:cubicBezTo>
                    <a:pt x="8090" y="2968"/>
                    <a:pt x="8078" y="2968"/>
                    <a:pt x="8065" y="2969"/>
                  </a:cubicBezTo>
                  <a:lnTo>
                    <a:pt x="5929" y="3133"/>
                  </a:lnTo>
                  <a:cubicBezTo>
                    <a:pt x="5915" y="3135"/>
                    <a:pt x="5901" y="3135"/>
                    <a:pt x="5887" y="3135"/>
                  </a:cubicBezTo>
                  <a:cubicBezTo>
                    <a:pt x="5738" y="3135"/>
                    <a:pt x="5597" y="3032"/>
                    <a:pt x="5547" y="2893"/>
                  </a:cubicBezTo>
                  <a:lnTo>
                    <a:pt x="4578" y="245"/>
                  </a:lnTo>
                  <a:cubicBezTo>
                    <a:pt x="4513" y="83"/>
                    <a:pt x="4365" y="1"/>
                    <a:pt x="4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29"/>
            <p:cNvSpPr/>
            <p:nvPr/>
          </p:nvSpPr>
          <p:spPr>
            <a:xfrm>
              <a:off x="-114643" y="2871939"/>
              <a:ext cx="438" cy="2443"/>
            </a:xfrm>
            <a:custGeom>
              <a:avLst/>
              <a:gdLst/>
              <a:ahLst/>
              <a:cxnLst/>
              <a:rect l="l" t="t" r="r" b="b"/>
              <a:pathLst>
                <a:path w="12" h="67" extrusionOk="0">
                  <a:moveTo>
                    <a:pt x="1" y="66"/>
                  </a:moveTo>
                  <a:cubicBezTo>
                    <a:pt x="1" y="45"/>
                    <a:pt x="1" y="23"/>
                    <a:pt x="12" y="1"/>
                  </a:cubicBezTo>
                  <a:cubicBezTo>
                    <a:pt x="1" y="23"/>
                    <a:pt x="1" y="45"/>
                    <a:pt x="1" y="6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29"/>
            <p:cNvSpPr/>
            <p:nvPr/>
          </p:nvSpPr>
          <p:spPr>
            <a:xfrm>
              <a:off x="34366" y="2860017"/>
              <a:ext cx="839" cy="8787"/>
            </a:xfrm>
            <a:custGeom>
              <a:avLst/>
              <a:gdLst/>
              <a:ahLst/>
              <a:cxnLst/>
              <a:rect l="l" t="t" r="r" b="b"/>
              <a:pathLst>
                <a:path w="23" h="241" extrusionOk="0">
                  <a:moveTo>
                    <a:pt x="0" y="1"/>
                  </a:moveTo>
                  <a:cubicBezTo>
                    <a:pt x="11" y="77"/>
                    <a:pt x="11" y="154"/>
                    <a:pt x="22" y="241"/>
                  </a:cubicBezTo>
                  <a:cubicBezTo>
                    <a:pt x="11" y="154"/>
                    <a:pt x="11" y="77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29"/>
            <p:cNvSpPr/>
            <p:nvPr/>
          </p:nvSpPr>
          <p:spPr>
            <a:xfrm>
              <a:off x="-113039" y="2847329"/>
              <a:ext cx="36" cy="2005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33"/>
                    <a:pt x="0" y="55"/>
                  </a:cubicBezTo>
                  <a:cubicBezTo>
                    <a:pt x="0" y="33"/>
                    <a:pt x="0" y="22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29"/>
            <p:cNvSpPr/>
            <p:nvPr/>
          </p:nvSpPr>
          <p:spPr>
            <a:xfrm>
              <a:off x="-113440" y="286001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29"/>
            <p:cNvSpPr/>
            <p:nvPr/>
          </p:nvSpPr>
          <p:spPr>
            <a:xfrm>
              <a:off x="37538" y="2885867"/>
              <a:ext cx="1240" cy="7985"/>
            </a:xfrm>
            <a:custGeom>
              <a:avLst/>
              <a:gdLst/>
              <a:ahLst/>
              <a:cxnLst/>
              <a:rect l="l" t="t" r="r" b="b"/>
              <a:pathLst>
                <a:path w="34" h="219" extrusionOk="0">
                  <a:moveTo>
                    <a:pt x="1" y="0"/>
                  </a:moveTo>
                  <a:cubicBezTo>
                    <a:pt x="12" y="77"/>
                    <a:pt x="22" y="142"/>
                    <a:pt x="33" y="218"/>
                  </a:cubicBezTo>
                  <a:cubicBezTo>
                    <a:pt x="22" y="142"/>
                    <a:pt x="12" y="77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29"/>
            <p:cNvSpPr/>
            <p:nvPr/>
          </p:nvSpPr>
          <p:spPr>
            <a:xfrm>
              <a:off x="35569" y="2872741"/>
              <a:ext cx="1203" cy="9188"/>
            </a:xfrm>
            <a:custGeom>
              <a:avLst/>
              <a:gdLst/>
              <a:ahLst/>
              <a:cxnLst/>
              <a:rect l="l" t="t" r="r" b="b"/>
              <a:pathLst>
                <a:path w="33" h="252" extrusionOk="0">
                  <a:moveTo>
                    <a:pt x="0" y="1"/>
                  </a:moveTo>
                  <a:cubicBezTo>
                    <a:pt x="11" y="88"/>
                    <a:pt x="22" y="164"/>
                    <a:pt x="33" y="251"/>
                  </a:cubicBezTo>
                  <a:cubicBezTo>
                    <a:pt x="22" y="164"/>
                    <a:pt x="11" y="88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29"/>
            <p:cNvSpPr/>
            <p:nvPr/>
          </p:nvSpPr>
          <p:spPr>
            <a:xfrm>
              <a:off x="-127769" y="2885867"/>
              <a:ext cx="182045" cy="108432"/>
            </a:xfrm>
            <a:custGeom>
              <a:avLst/>
              <a:gdLst/>
              <a:ahLst/>
              <a:cxnLst/>
              <a:rect l="l" t="t" r="r" b="b"/>
              <a:pathLst>
                <a:path w="4993" h="2974" extrusionOk="0">
                  <a:moveTo>
                    <a:pt x="317" y="0"/>
                  </a:moveTo>
                  <a:cubicBezTo>
                    <a:pt x="273" y="262"/>
                    <a:pt x="230" y="513"/>
                    <a:pt x="186" y="741"/>
                  </a:cubicBezTo>
                  <a:cubicBezTo>
                    <a:pt x="88" y="1177"/>
                    <a:pt x="1" y="1493"/>
                    <a:pt x="1" y="1493"/>
                  </a:cubicBezTo>
                  <a:cubicBezTo>
                    <a:pt x="1" y="1493"/>
                    <a:pt x="1375" y="2973"/>
                    <a:pt x="2734" y="2973"/>
                  </a:cubicBezTo>
                  <a:cubicBezTo>
                    <a:pt x="2822" y="2973"/>
                    <a:pt x="2910" y="2967"/>
                    <a:pt x="2998" y="2954"/>
                  </a:cubicBezTo>
                  <a:cubicBezTo>
                    <a:pt x="4437" y="2736"/>
                    <a:pt x="4992" y="1493"/>
                    <a:pt x="4992" y="1493"/>
                  </a:cubicBezTo>
                  <a:cubicBezTo>
                    <a:pt x="4894" y="1395"/>
                    <a:pt x="4818" y="1221"/>
                    <a:pt x="4742" y="1003"/>
                  </a:cubicBezTo>
                  <a:cubicBezTo>
                    <a:pt x="4676" y="796"/>
                    <a:pt x="4622" y="567"/>
                    <a:pt x="4578" y="295"/>
                  </a:cubicBezTo>
                  <a:cubicBezTo>
                    <a:pt x="4578" y="305"/>
                    <a:pt x="4578" y="305"/>
                    <a:pt x="4578" y="305"/>
                  </a:cubicBezTo>
                  <a:cubicBezTo>
                    <a:pt x="4099" y="622"/>
                    <a:pt x="3565" y="839"/>
                    <a:pt x="3020" y="861"/>
                  </a:cubicBezTo>
                  <a:cubicBezTo>
                    <a:pt x="2994" y="862"/>
                    <a:pt x="2968" y="862"/>
                    <a:pt x="2941" y="862"/>
                  </a:cubicBezTo>
                  <a:cubicBezTo>
                    <a:pt x="2057" y="862"/>
                    <a:pt x="1079" y="508"/>
                    <a:pt x="31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29"/>
            <p:cNvSpPr/>
            <p:nvPr/>
          </p:nvSpPr>
          <p:spPr>
            <a:xfrm>
              <a:off x="-116211" y="2847329"/>
              <a:ext cx="155393" cy="70003"/>
            </a:xfrm>
            <a:custGeom>
              <a:avLst/>
              <a:gdLst/>
              <a:ahLst/>
              <a:cxnLst/>
              <a:rect l="l" t="t" r="r" b="b"/>
              <a:pathLst>
                <a:path w="4262" h="1920" extrusionOk="0">
                  <a:moveTo>
                    <a:pt x="87" y="0"/>
                  </a:moveTo>
                  <a:cubicBezTo>
                    <a:pt x="87" y="22"/>
                    <a:pt x="87" y="33"/>
                    <a:pt x="87" y="55"/>
                  </a:cubicBezTo>
                  <a:cubicBezTo>
                    <a:pt x="87" y="153"/>
                    <a:pt x="87" y="251"/>
                    <a:pt x="76" y="349"/>
                  </a:cubicBezTo>
                  <a:cubicBezTo>
                    <a:pt x="65" y="458"/>
                    <a:pt x="65" y="567"/>
                    <a:pt x="55" y="676"/>
                  </a:cubicBezTo>
                  <a:cubicBezTo>
                    <a:pt x="44" y="698"/>
                    <a:pt x="44" y="720"/>
                    <a:pt x="44" y="741"/>
                  </a:cubicBezTo>
                  <a:cubicBezTo>
                    <a:pt x="33" y="839"/>
                    <a:pt x="11" y="948"/>
                    <a:pt x="0" y="1057"/>
                  </a:cubicBezTo>
                  <a:cubicBezTo>
                    <a:pt x="762" y="1565"/>
                    <a:pt x="1740" y="1919"/>
                    <a:pt x="2624" y="1919"/>
                  </a:cubicBezTo>
                  <a:cubicBezTo>
                    <a:pt x="2651" y="1919"/>
                    <a:pt x="2677" y="1919"/>
                    <a:pt x="2703" y="1918"/>
                  </a:cubicBezTo>
                  <a:cubicBezTo>
                    <a:pt x="3248" y="1896"/>
                    <a:pt x="3782" y="1679"/>
                    <a:pt x="4261" y="1362"/>
                  </a:cubicBezTo>
                  <a:cubicBezTo>
                    <a:pt x="4261" y="1362"/>
                    <a:pt x="4261" y="1362"/>
                    <a:pt x="4261" y="1352"/>
                  </a:cubicBezTo>
                  <a:cubicBezTo>
                    <a:pt x="4261" y="1330"/>
                    <a:pt x="4250" y="1297"/>
                    <a:pt x="4250" y="1275"/>
                  </a:cubicBezTo>
                  <a:cubicBezTo>
                    <a:pt x="4239" y="1199"/>
                    <a:pt x="4229" y="1134"/>
                    <a:pt x="4218" y="1057"/>
                  </a:cubicBezTo>
                  <a:cubicBezTo>
                    <a:pt x="4207" y="1014"/>
                    <a:pt x="4207" y="981"/>
                    <a:pt x="4196" y="948"/>
                  </a:cubicBezTo>
                  <a:cubicBezTo>
                    <a:pt x="4185" y="861"/>
                    <a:pt x="4174" y="785"/>
                    <a:pt x="4163" y="698"/>
                  </a:cubicBezTo>
                  <a:cubicBezTo>
                    <a:pt x="4163" y="665"/>
                    <a:pt x="4163" y="621"/>
                    <a:pt x="4152" y="589"/>
                  </a:cubicBezTo>
                  <a:cubicBezTo>
                    <a:pt x="4141" y="502"/>
                    <a:pt x="4141" y="425"/>
                    <a:pt x="4130" y="349"/>
                  </a:cubicBezTo>
                  <a:cubicBezTo>
                    <a:pt x="4130" y="338"/>
                    <a:pt x="4130" y="338"/>
                    <a:pt x="4130" y="338"/>
                  </a:cubicBezTo>
                  <a:cubicBezTo>
                    <a:pt x="3684" y="600"/>
                    <a:pt x="3204" y="785"/>
                    <a:pt x="2703" y="807"/>
                  </a:cubicBezTo>
                  <a:cubicBezTo>
                    <a:pt x="2675" y="807"/>
                    <a:pt x="2648" y="808"/>
                    <a:pt x="2620" y="808"/>
                  </a:cubicBezTo>
                  <a:cubicBezTo>
                    <a:pt x="1770" y="808"/>
                    <a:pt x="837" y="486"/>
                    <a:pt x="87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29"/>
            <p:cNvSpPr/>
            <p:nvPr/>
          </p:nvSpPr>
          <p:spPr>
            <a:xfrm>
              <a:off x="101925" y="2648663"/>
              <a:ext cx="5578" cy="20673"/>
            </a:xfrm>
            <a:custGeom>
              <a:avLst/>
              <a:gdLst/>
              <a:ahLst/>
              <a:cxnLst/>
              <a:rect l="l" t="t" r="r" b="b"/>
              <a:pathLst>
                <a:path w="153" h="567" extrusionOk="0">
                  <a:moveTo>
                    <a:pt x="0" y="0"/>
                  </a:moveTo>
                  <a:cubicBezTo>
                    <a:pt x="11" y="327"/>
                    <a:pt x="11" y="556"/>
                    <a:pt x="11" y="567"/>
                  </a:cubicBezTo>
                  <a:cubicBezTo>
                    <a:pt x="22" y="436"/>
                    <a:pt x="66" y="240"/>
                    <a:pt x="153" y="0"/>
                  </a:cubicBezTo>
                  <a:close/>
                </a:path>
              </a:pathLst>
            </a:custGeom>
            <a:solidFill>
              <a:srgbClr val="C15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29"/>
            <p:cNvSpPr/>
            <p:nvPr/>
          </p:nvSpPr>
          <p:spPr>
            <a:xfrm>
              <a:off x="-173853" y="2648663"/>
              <a:ext cx="290914" cy="228130"/>
            </a:xfrm>
            <a:custGeom>
              <a:avLst/>
              <a:gdLst/>
              <a:ahLst/>
              <a:cxnLst/>
              <a:rect l="l" t="t" r="r" b="b"/>
              <a:pathLst>
                <a:path w="7979" h="6257" extrusionOk="0">
                  <a:moveTo>
                    <a:pt x="1" y="0"/>
                  </a:moveTo>
                  <a:cubicBezTo>
                    <a:pt x="44" y="109"/>
                    <a:pt x="88" y="196"/>
                    <a:pt x="110" y="273"/>
                  </a:cubicBezTo>
                  <a:cubicBezTo>
                    <a:pt x="110" y="360"/>
                    <a:pt x="88" y="905"/>
                    <a:pt x="110" y="1591"/>
                  </a:cubicBezTo>
                  <a:cubicBezTo>
                    <a:pt x="121" y="2311"/>
                    <a:pt x="164" y="3182"/>
                    <a:pt x="284" y="3793"/>
                  </a:cubicBezTo>
                  <a:cubicBezTo>
                    <a:pt x="415" y="4381"/>
                    <a:pt x="949" y="4981"/>
                    <a:pt x="1668" y="5449"/>
                  </a:cubicBezTo>
                  <a:cubicBezTo>
                    <a:pt x="2418" y="5935"/>
                    <a:pt x="3351" y="6257"/>
                    <a:pt x="4201" y="6257"/>
                  </a:cubicBezTo>
                  <a:cubicBezTo>
                    <a:pt x="4229" y="6257"/>
                    <a:pt x="4256" y="6256"/>
                    <a:pt x="4284" y="6256"/>
                  </a:cubicBezTo>
                  <a:cubicBezTo>
                    <a:pt x="4785" y="6234"/>
                    <a:pt x="5265" y="6049"/>
                    <a:pt x="5711" y="5787"/>
                  </a:cubicBezTo>
                  <a:cubicBezTo>
                    <a:pt x="6790" y="5133"/>
                    <a:pt x="7651" y="3967"/>
                    <a:pt x="7837" y="3335"/>
                  </a:cubicBezTo>
                  <a:cubicBezTo>
                    <a:pt x="7978" y="2845"/>
                    <a:pt x="7880" y="2038"/>
                    <a:pt x="7760" y="1428"/>
                  </a:cubicBezTo>
                  <a:cubicBezTo>
                    <a:pt x="7673" y="937"/>
                    <a:pt x="7575" y="567"/>
                    <a:pt x="7575" y="567"/>
                  </a:cubicBezTo>
                  <a:cubicBezTo>
                    <a:pt x="7564" y="567"/>
                    <a:pt x="6376" y="1766"/>
                    <a:pt x="6093" y="1766"/>
                  </a:cubicBezTo>
                  <a:cubicBezTo>
                    <a:pt x="5799" y="1766"/>
                    <a:pt x="5319" y="1341"/>
                    <a:pt x="3946" y="1308"/>
                  </a:cubicBezTo>
                  <a:cubicBezTo>
                    <a:pt x="3917" y="1307"/>
                    <a:pt x="3888" y="1307"/>
                    <a:pt x="3860" y="1307"/>
                  </a:cubicBezTo>
                  <a:cubicBezTo>
                    <a:pt x="2558" y="1307"/>
                    <a:pt x="2218" y="2027"/>
                    <a:pt x="1461" y="2027"/>
                  </a:cubicBezTo>
                  <a:cubicBezTo>
                    <a:pt x="840" y="2027"/>
                    <a:pt x="350" y="883"/>
                    <a:pt x="175" y="436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29"/>
            <p:cNvSpPr/>
            <p:nvPr/>
          </p:nvSpPr>
          <p:spPr>
            <a:xfrm>
              <a:off x="-170280" y="2453970"/>
              <a:ext cx="272648" cy="268637"/>
            </a:xfrm>
            <a:custGeom>
              <a:avLst/>
              <a:gdLst/>
              <a:ahLst/>
              <a:cxnLst/>
              <a:rect l="l" t="t" r="r" b="b"/>
              <a:pathLst>
                <a:path w="7478" h="7368" extrusionOk="0">
                  <a:moveTo>
                    <a:pt x="2126" y="2681"/>
                  </a:moveTo>
                  <a:cubicBezTo>
                    <a:pt x="2867" y="2681"/>
                    <a:pt x="3434" y="3302"/>
                    <a:pt x="3358" y="3422"/>
                  </a:cubicBezTo>
                  <a:cubicBezTo>
                    <a:pt x="3350" y="3435"/>
                    <a:pt x="3337" y="3440"/>
                    <a:pt x="3321" y="3440"/>
                  </a:cubicBezTo>
                  <a:cubicBezTo>
                    <a:pt x="3195" y="3440"/>
                    <a:pt x="2823" y="3105"/>
                    <a:pt x="2291" y="3105"/>
                  </a:cubicBezTo>
                  <a:cubicBezTo>
                    <a:pt x="2234" y="3105"/>
                    <a:pt x="2176" y="3108"/>
                    <a:pt x="2115" y="3117"/>
                  </a:cubicBezTo>
                  <a:cubicBezTo>
                    <a:pt x="1566" y="3195"/>
                    <a:pt x="925" y="3553"/>
                    <a:pt x="770" y="3553"/>
                  </a:cubicBezTo>
                  <a:cubicBezTo>
                    <a:pt x="731" y="3553"/>
                    <a:pt x="722" y="3531"/>
                    <a:pt x="753" y="3477"/>
                  </a:cubicBezTo>
                  <a:cubicBezTo>
                    <a:pt x="753" y="3477"/>
                    <a:pt x="1385" y="2681"/>
                    <a:pt x="2126" y="2681"/>
                  </a:cubicBezTo>
                  <a:close/>
                  <a:moveTo>
                    <a:pt x="5679" y="2681"/>
                  </a:moveTo>
                  <a:cubicBezTo>
                    <a:pt x="6420" y="2681"/>
                    <a:pt x="7052" y="3477"/>
                    <a:pt x="7052" y="3477"/>
                  </a:cubicBezTo>
                  <a:cubicBezTo>
                    <a:pt x="7082" y="3531"/>
                    <a:pt x="7074" y="3553"/>
                    <a:pt x="7035" y="3553"/>
                  </a:cubicBezTo>
                  <a:cubicBezTo>
                    <a:pt x="6880" y="3553"/>
                    <a:pt x="6239" y="3195"/>
                    <a:pt x="5690" y="3117"/>
                  </a:cubicBezTo>
                  <a:cubicBezTo>
                    <a:pt x="5629" y="3108"/>
                    <a:pt x="5571" y="3105"/>
                    <a:pt x="5514" y="3105"/>
                  </a:cubicBezTo>
                  <a:cubicBezTo>
                    <a:pt x="4982" y="3105"/>
                    <a:pt x="4610" y="3440"/>
                    <a:pt x="4484" y="3440"/>
                  </a:cubicBezTo>
                  <a:cubicBezTo>
                    <a:pt x="4467" y="3440"/>
                    <a:pt x="4455" y="3435"/>
                    <a:pt x="4447" y="3422"/>
                  </a:cubicBezTo>
                  <a:cubicBezTo>
                    <a:pt x="4371" y="3302"/>
                    <a:pt x="4938" y="2681"/>
                    <a:pt x="5679" y="2681"/>
                  </a:cubicBezTo>
                  <a:close/>
                  <a:moveTo>
                    <a:pt x="2420" y="4018"/>
                  </a:moveTo>
                  <a:cubicBezTo>
                    <a:pt x="2449" y="4018"/>
                    <a:pt x="2478" y="4019"/>
                    <a:pt x="2507" y="4022"/>
                  </a:cubicBezTo>
                  <a:cubicBezTo>
                    <a:pt x="3096" y="4065"/>
                    <a:pt x="3238" y="4545"/>
                    <a:pt x="3140" y="4577"/>
                  </a:cubicBezTo>
                  <a:cubicBezTo>
                    <a:pt x="3135" y="4579"/>
                    <a:pt x="3130" y="4579"/>
                    <a:pt x="3124" y="4579"/>
                  </a:cubicBezTo>
                  <a:cubicBezTo>
                    <a:pt x="3009" y="4579"/>
                    <a:pt x="2752" y="4261"/>
                    <a:pt x="2435" y="4261"/>
                  </a:cubicBezTo>
                  <a:cubicBezTo>
                    <a:pt x="2430" y="4261"/>
                    <a:pt x="2425" y="4261"/>
                    <a:pt x="2420" y="4261"/>
                  </a:cubicBezTo>
                  <a:cubicBezTo>
                    <a:pt x="2168" y="4278"/>
                    <a:pt x="1695" y="4587"/>
                    <a:pt x="1537" y="4587"/>
                  </a:cubicBezTo>
                  <a:cubicBezTo>
                    <a:pt x="1491" y="4587"/>
                    <a:pt x="1472" y="4560"/>
                    <a:pt x="1494" y="4490"/>
                  </a:cubicBezTo>
                  <a:cubicBezTo>
                    <a:pt x="1494" y="4490"/>
                    <a:pt x="1868" y="4018"/>
                    <a:pt x="2420" y="4018"/>
                  </a:cubicBezTo>
                  <a:close/>
                  <a:moveTo>
                    <a:pt x="5494" y="4018"/>
                  </a:moveTo>
                  <a:cubicBezTo>
                    <a:pt x="6046" y="4018"/>
                    <a:pt x="6420" y="4490"/>
                    <a:pt x="6420" y="4490"/>
                  </a:cubicBezTo>
                  <a:cubicBezTo>
                    <a:pt x="6442" y="4560"/>
                    <a:pt x="6423" y="4587"/>
                    <a:pt x="6377" y="4587"/>
                  </a:cubicBezTo>
                  <a:cubicBezTo>
                    <a:pt x="6219" y="4587"/>
                    <a:pt x="5746" y="4278"/>
                    <a:pt x="5494" y="4261"/>
                  </a:cubicBezTo>
                  <a:cubicBezTo>
                    <a:pt x="5489" y="4261"/>
                    <a:pt x="5483" y="4261"/>
                    <a:pt x="5478" y="4261"/>
                  </a:cubicBezTo>
                  <a:cubicBezTo>
                    <a:pt x="5162" y="4261"/>
                    <a:pt x="4895" y="4579"/>
                    <a:pt x="4788" y="4579"/>
                  </a:cubicBezTo>
                  <a:cubicBezTo>
                    <a:pt x="4783" y="4579"/>
                    <a:pt x="4779" y="4579"/>
                    <a:pt x="4774" y="4577"/>
                  </a:cubicBezTo>
                  <a:cubicBezTo>
                    <a:pt x="4676" y="4545"/>
                    <a:pt x="4807" y="4065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3913" y="4447"/>
                  </a:moveTo>
                  <a:cubicBezTo>
                    <a:pt x="3913" y="4447"/>
                    <a:pt x="4273" y="4882"/>
                    <a:pt x="4589" y="5340"/>
                  </a:cubicBezTo>
                  <a:cubicBezTo>
                    <a:pt x="4829" y="5667"/>
                    <a:pt x="5047" y="6016"/>
                    <a:pt x="5069" y="6179"/>
                  </a:cubicBezTo>
                  <a:cubicBezTo>
                    <a:pt x="5112" y="6561"/>
                    <a:pt x="4001" y="6583"/>
                    <a:pt x="4001" y="6583"/>
                  </a:cubicBezTo>
                  <a:cubicBezTo>
                    <a:pt x="4001" y="6583"/>
                    <a:pt x="4469" y="6386"/>
                    <a:pt x="4480" y="6005"/>
                  </a:cubicBezTo>
                  <a:cubicBezTo>
                    <a:pt x="4491" y="5863"/>
                    <a:pt x="4415" y="5602"/>
                    <a:pt x="4306" y="5340"/>
                  </a:cubicBezTo>
                  <a:cubicBezTo>
                    <a:pt x="4142" y="4904"/>
                    <a:pt x="3913" y="4447"/>
                    <a:pt x="3913" y="4447"/>
                  </a:cubicBezTo>
                  <a:close/>
                  <a:moveTo>
                    <a:pt x="6169" y="0"/>
                  </a:moveTo>
                  <a:cubicBezTo>
                    <a:pt x="6006" y="120"/>
                    <a:pt x="5515" y="392"/>
                    <a:pt x="4644" y="589"/>
                  </a:cubicBezTo>
                  <a:cubicBezTo>
                    <a:pt x="4417" y="642"/>
                    <a:pt x="4158" y="663"/>
                    <a:pt x="3888" y="663"/>
                  </a:cubicBezTo>
                  <a:cubicBezTo>
                    <a:pt x="2831" y="663"/>
                    <a:pt x="1614" y="338"/>
                    <a:pt x="1614" y="338"/>
                  </a:cubicBezTo>
                  <a:cubicBezTo>
                    <a:pt x="1614" y="338"/>
                    <a:pt x="480" y="2103"/>
                    <a:pt x="273" y="2223"/>
                  </a:cubicBezTo>
                  <a:cubicBezTo>
                    <a:pt x="77" y="2332"/>
                    <a:pt x="1" y="2561"/>
                    <a:pt x="1" y="2561"/>
                  </a:cubicBezTo>
                  <a:lnTo>
                    <a:pt x="66" y="5340"/>
                  </a:lnTo>
                  <a:lnTo>
                    <a:pt x="77" y="5776"/>
                  </a:lnTo>
                  <a:cubicBezTo>
                    <a:pt x="252" y="6223"/>
                    <a:pt x="742" y="7367"/>
                    <a:pt x="1363" y="7367"/>
                  </a:cubicBezTo>
                  <a:cubicBezTo>
                    <a:pt x="2120" y="7367"/>
                    <a:pt x="2460" y="6647"/>
                    <a:pt x="3762" y="6647"/>
                  </a:cubicBezTo>
                  <a:cubicBezTo>
                    <a:pt x="3790" y="6647"/>
                    <a:pt x="3819" y="6647"/>
                    <a:pt x="3848" y="6648"/>
                  </a:cubicBezTo>
                  <a:cubicBezTo>
                    <a:pt x="5221" y="6681"/>
                    <a:pt x="5701" y="7106"/>
                    <a:pt x="5995" y="7106"/>
                  </a:cubicBezTo>
                  <a:cubicBezTo>
                    <a:pt x="6278" y="7106"/>
                    <a:pt x="7466" y="5907"/>
                    <a:pt x="7477" y="5907"/>
                  </a:cubicBezTo>
                  <a:cubicBezTo>
                    <a:pt x="7477" y="5896"/>
                    <a:pt x="7477" y="5667"/>
                    <a:pt x="7466" y="5340"/>
                  </a:cubicBezTo>
                  <a:cubicBezTo>
                    <a:pt x="7444" y="4523"/>
                    <a:pt x="7390" y="3084"/>
                    <a:pt x="7194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24" y="11"/>
                    <a:pt x="6202" y="11"/>
                    <a:pt x="616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29"/>
            <p:cNvSpPr/>
            <p:nvPr/>
          </p:nvSpPr>
          <p:spPr>
            <a:xfrm>
              <a:off x="-211188" y="2596307"/>
              <a:ext cx="41346" cy="110401"/>
            </a:xfrm>
            <a:custGeom>
              <a:avLst/>
              <a:gdLst/>
              <a:ahLst/>
              <a:cxnLst/>
              <a:rect l="l" t="t" r="r" b="b"/>
              <a:pathLst>
                <a:path w="1134" h="3028" extrusionOk="0">
                  <a:moveTo>
                    <a:pt x="367" y="0"/>
                  </a:moveTo>
                  <a:cubicBezTo>
                    <a:pt x="272" y="0"/>
                    <a:pt x="184" y="40"/>
                    <a:pt x="120" y="139"/>
                  </a:cubicBezTo>
                  <a:cubicBezTo>
                    <a:pt x="0" y="314"/>
                    <a:pt x="44" y="859"/>
                    <a:pt x="186" y="1436"/>
                  </a:cubicBezTo>
                  <a:cubicBezTo>
                    <a:pt x="371" y="2177"/>
                    <a:pt x="731" y="2973"/>
                    <a:pt x="1123" y="3027"/>
                  </a:cubicBezTo>
                  <a:cubicBezTo>
                    <a:pt x="1112" y="2341"/>
                    <a:pt x="1134" y="1796"/>
                    <a:pt x="1134" y="1709"/>
                  </a:cubicBezTo>
                  <a:cubicBezTo>
                    <a:pt x="1112" y="1632"/>
                    <a:pt x="1068" y="1545"/>
                    <a:pt x="1025" y="1436"/>
                  </a:cubicBezTo>
                  <a:cubicBezTo>
                    <a:pt x="905" y="1098"/>
                    <a:pt x="709" y="597"/>
                    <a:pt x="523" y="30"/>
                  </a:cubicBezTo>
                  <a:cubicBezTo>
                    <a:pt x="471" y="11"/>
                    <a:pt x="418" y="0"/>
                    <a:pt x="36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29"/>
            <p:cNvSpPr/>
            <p:nvPr/>
          </p:nvSpPr>
          <p:spPr>
            <a:xfrm>
              <a:off x="102326" y="2596198"/>
              <a:ext cx="37773" cy="104531"/>
            </a:xfrm>
            <a:custGeom>
              <a:avLst/>
              <a:gdLst/>
              <a:ahLst/>
              <a:cxnLst/>
              <a:rect l="l" t="t" r="r" b="b"/>
              <a:pathLst>
                <a:path w="1036" h="2867" extrusionOk="0">
                  <a:moveTo>
                    <a:pt x="676" y="1"/>
                  </a:moveTo>
                  <a:cubicBezTo>
                    <a:pt x="458" y="546"/>
                    <a:pt x="262" y="1047"/>
                    <a:pt x="142" y="1439"/>
                  </a:cubicBezTo>
                  <a:cubicBezTo>
                    <a:pt x="55" y="1679"/>
                    <a:pt x="11" y="1875"/>
                    <a:pt x="0" y="2006"/>
                  </a:cubicBezTo>
                  <a:cubicBezTo>
                    <a:pt x="0" y="2006"/>
                    <a:pt x="98" y="2376"/>
                    <a:pt x="185" y="2867"/>
                  </a:cubicBezTo>
                  <a:cubicBezTo>
                    <a:pt x="469" y="2583"/>
                    <a:pt x="708" y="1995"/>
                    <a:pt x="850" y="1439"/>
                  </a:cubicBezTo>
                  <a:cubicBezTo>
                    <a:pt x="992" y="862"/>
                    <a:pt x="1035" y="317"/>
                    <a:pt x="915" y="142"/>
                  </a:cubicBezTo>
                  <a:cubicBezTo>
                    <a:pt x="850" y="44"/>
                    <a:pt x="763" y="12"/>
                    <a:pt x="676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29"/>
            <p:cNvSpPr/>
            <p:nvPr/>
          </p:nvSpPr>
          <p:spPr>
            <a:xfrm>
              <a:off x="1351531" y="3077606"/>
              <a:ext cx="678338" cy="753154"/>
            </a:xfrm>
            <a:custGeom>
              <a:avLst/>
              <a:gdLst/>
              <a:ahLst/>
              <a:cxnLst/>
              <a:rect l="l" t="t" r="r" b="b"/>
              <a:pathLst>
                <a:path w="18605" h="20657" extrusionOk="0">
                  <a:moveTo>
                    <a:pt x="7285" y="0"/>
                  </a:moveTo>
                  <a:cubicBezTo>
                    <a:pt x="7176" y="0"/>
                    <a:pt x="7072" y="5"/>
                    <a:pt x="6976" y="16"/>
                  </a:cubicBezTo>
                  <a:cubicBezTo>
                    <a:pt x="3848" y="365"/>
                    <a:pt x="4229" y="3264"/>
                    <a:pt x="2791" y="3852"/>
                  </a:cubicBezTo>
                  <a:cubicBezTo>
                    <a:pt x="1363" y="4430"/>
                    <a:pt x="1" y="6348"/>
                    <a:pt x="557" y="8277"/>
                  </a:cubicBezTo>
                  <a:cubicBezTo>
                    <a:pt x="1112" y="10206"/>
                    <a:pt x="1472" y="11274"/>
                    <a:pt x="3107" y="12832"/>
                  </a:cubicBezTo>
                  <a:cubicBezTo>
                    <a:pt x="5352" y="14957"/>
                    <a:pt x="1625" y="15502"/>
                    <a:pt x="3107" y="18848"/>
                  </a:cubicBezTo>
                  <a:cubicBezTo>
                    <a:pt x="3397" y="19498"/>
                    <a:pt x="3472" y="19931"/>
                    <a:pt x="3442" y="20210"/>
                  </a:cubicBezTo>
                  <a:lnTo>
                    <a:pt x="3442" y="20210"/>
                  </a:lnTo>
                  <a:cubicBezTo>
                    <a:pt x="3667" y="20169"/>
                    <a:pt x="3971" y="20143"/>
                    <a:pt x="4373" y="20143"/>
                  </a:cubicBezTo>
                  <a:cubicBezTo>
                    <a:pt x="4664" y="20143"/>
                    <a:pt x="5006" y="20157"/>
                    <a:pt x="5406" y="20188"/>
                  </a:cubicBezTo>
                  <a:cubicBezTo>
                    <a:pt x="6333" y="20263"/>
                    <a:pt x="7326" y="20299"/>
                    <a:pt x="8327" y="20299"/>
                  </a:cubicBezTo>
                  <a:cubicBezTo>
                    <a:pt x="12728" y="20299"/>
                    <a:pt x="17294" y="19607"/>
                    <a:pt x="17187" y="18488"/>
                  </a:cubicBezTo>
                  <a:cubicBezTo>
                    <a:pt x="17067" y="17126"/>
                    <a:pt x="14790" y="14696"/>
                    <a:pt x="16828" y="10947"/>
                  </a:cubicBezTo>
                  <a:cubicBezTo>
                    <a:pt x="18604" y="7688"/>
                    <a:pt x="15444" y="4866"/>
                    <a:pt x="15444" y="4866"/>
                  </a:cubicBezTo>
                  <a:cubicBezTo>
                    <a:pt x="15444" y="4866"/>
                    <a:pt x="15411" y="1444"/>
                    <a:pt x="12240" y="1324"/>
                  </a:cubicBezTo>
                  <a:cubicBezTo>
                    <a:pt x="12240" y="1324"/>
                    <a:pt x="9041" y="0"/>
                    <a:pt x="7285" y="0"/>
                  </a:cubicBezTo>
                  <a:close/>
                  <a:moveTo>
                    <a:pt x="3442" y="20210"/>
                  </a:moveTo>
                  <a:cubicBezTo>
                    <a:pt x="2665" y="20348"/>
                    <a:pt x="2819" y="20657"/>
                    <a:pt x="3068" y="20657"/>
                  </a:cubicBezTo>
                  <a:cubicBezTo>
                    <a:pt x="3220" y="20657"/>
                    <a:pt x="3406" y="20543"/>
                    <a:pt x="3442" y="20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29"/>
            <p:cNvSpPr/>
            <p:nvPr/>
          </p:nvSpPr>
          <p:spPr>
            <a:xfrm>
              <a:off x="1213277" y="3644585"/>
              <a:ext cx="772879" cy="1055225"/>
            </a:xfrm>
            <a:custGeom>
              <a:avLst/>
              <a:gdLst/>
              <a:ahLst/>
              <a:cxnLst/>
              <a:rect l="l" t="t" r="r" b="b"/>
              <a:pathLst>
                <a:path w="21198" h="28942" extrusionOk="0">
                  <a:moveTo>
                    <a:pt x="11918" y="1"/>
                  </a:moveTo>
                  <a:cubicBezTo>
                    <a:pt x="5703" y="1"/>
                    <a:pt x="2220" y="3631"/>
                    <a:pt x="1156" y="5640"/>
                  </a:cubicBezTo>
                  <a:cubicBezTo>
                    <a:pt x="0" y="7809"/>
                    <a:pt x="1156" y="26259"/>
                    <a:pt x="1156" y="26259"/>
                  </a:cubicBezTo>
                  <a:cubicBezTo>
                    <a:pt x="1156" y="26259"/>
                    <a:pt x="5440" y="28941"/>
                    <a:pt x="10444" y="28941"/>
                  </a:cubicBezTo>
                  <a:cubicBezTo>
                    <a:pt x="10493" y="28941"/>
                    <a:pt x="10543" y="28941"/>
                    <a:pt x="10593" y="28940"/>
                  </a:cubicBezTo>
                  <a:cubicBezTo>
                    <a:pt x="13863" y="28908"/>
                    <a:pt x="18407" y="27262"/>
                    <a:pt x="21197" y="26107"/>
                  </a:cubicBezTo>
                  <a:lnTo>
                    <a:pt x="21197" y="3144"/>
                  </a:lnTo>
                  <a:cubicBezTo>
                    <a:pt x="20707" y="2654"/>
                    <a:pt x="20151" y="2229"/>
                    <a:pt x="19552" y="1848"/>
                  </a:cubicBezTo>
                  <a:cubicBezTo>
                    <a:pt x="17895" y="801"/>
                    <a:pt x="13558" y="82"/>
                    <a:pt x="13558" y="82"/>
                  </a:cubicBezTo>
                  <a:cubicBezTo>
                    <a:pt x="12991" y="27"/>
                    <a:pt x="12445" y="1"/>
                    <a:pt x="11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29"/>
            <p:cNvSpPr/>
            <p:nvPr/>
          </p:nvSpPr>
          <p:spPr>
            <a:xfrm>
              <a:off x="1531130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29"/>
            <p:cNvSpPr/>
            <p:nvPr/>
          </p:nvSpPr>
          <p:spPr>
            <a:xfrm>
              <a:off x="1531130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29"/>
            <p:cNvSpPr/>
            <p:nvPr/>
          </p:nvSpPr>
          <p:spPr>
            <a:xfrm>
              <a:off x="1531130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29"/>
            <p:cNvSpPr/>
            <p:nvPr/>
          </p:nvSpPr>
          <p:spPr>
            <a:xfrm>
              <a:off x="1531130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29"/>
            <p:cNvSpPr/>
            <p:nvPr/>
          </p:nvSpPr>
          <p:spPr>
            <a:xfrm>
              <a:off x="1301873" y="440924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29"/>
            <p:cNvSpPr/>
            <p:nvPr/>
          </p:nvSpPr>
          <p:spPr>
            <a:xfrm>
              <a:off x="1531130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29"/>
            <p:cNvSpPr/>
            <p:nvPr/>
          </p:nvSpPr>
          <p:spPr>
            <a:xfrm>
              <a:off x="1301873" y="403973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29"/>
            <p:cNvSpPr/>
            <p:nvPr/>
          </p:nvSpPr>
          <p:spPr>
            <a:xfrm>
              <a:off x="1301873" y="411363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29"/>
            <p:cNvSpPr/>
            <p:nvPr/>
          </p:nvSpPr>
          <p:spPr>
            <a:xfrm>
              <a:off x="1301873" y="389192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29"/>
            <p:cNvSpPr/>
            <p:nvPr/>
          </p:nvSpPr>
          <p:spPr>
            <a:xfrm>
              <a:off x="1607439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29"/>
            <p:cNvSpPr/>
            <p:nvPr/>
          </p:nvSpPr>
          <p:spPr>
            <a:xfrm>
              <a:off x="1301873" y="3818022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29"/>
            <p:cNvSpPr/>
            <p:nvPr/>
          </p:nvSpPr>
          <p:spPr>
            <a:xfrm>
              <a:off x="1301873" y="418753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29"/>
            <p:cNvSpPr/>
            <p:nvPr/>
          </p:nvSpPr>
          <p:spPr>
            <a:xfrm>
              <a:off x="1607439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29"/>
            <p:cNvSpPr/>
            <p:nvPr/>
          </p:nvSpPr>
          <p:spPr>
            <a:xfrm>
              <a:off x="1454857" y="3671382"/>
              <a:ext cx="39778" cy="38611"/>
            </a:xfrm>
            <a:custGeom>
              <a:avLst/>
              <a:gdLst/>
              <a:ahLst/>
              <a:cxnLst/>
              <a:rect l="l" t="t" r="r" b="b"/>
              <a:pathLst>
                <a:path w="1091" h="1059" extrusionOk="0">
                  <a:moveTo>
                    <a:pt x="731" y="1"/>
                  </a:moveTo>
                  <a:cubicBezTo>
                    <a:pt x="502" y="77"/>
                    <a:pt x="284" y="164"/>
                    <a:pt x="66" y="252"/>
                  </a:cubicBezTo>
                  <a:cubicBezTo>
                    <a:pt x="22" y="328"/>
                    <a:pt x="0" y="415"/>
                    <a:pt x="0" y="513"/>
                  </a:cubicBezTo>
                  <a:cubicBezTo>
                    <a:pt x="0" y="818"/>
                    <a:pt x="240" y="1058"/>
                    <a:pt x="545" y="1058"/>
                  </a:cubicBezTo>
                  <a:cubicBezTo>
                    <a:pt x="850" y="1058"/>
                    <a:pt x="1090" y="818"/>
                    <a:pt x="1090" y="513"/>
                  </a:cubicBezTo>
                  <a:cubicBezTo>
                    <a:pt x="1090" y="273"/>
                    <a:pt x="938" y="77"/>
                    <a:pt x="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29"/>
            <p:cNvSpPr/>
            <p:nvPr/>
          </p:nvSpPr>
          <p:spPr>
            <a:xfrm>
              <a:off x="1531130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29"/>
            <p:cNvSpPr/>
            <p:nvPr/>
          </p:nvSpPr>
          <p:spPr>
            <a:xfrm>
              <a:off x="1607439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29"/>
            <p:cNvSpPr/>
            <p:nvPr/>
          </p:nvSpPr>
          <p:spPr>
            <a:xfrm>
              <a:off x="1607439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29"/>
            <p:cNvSpPr/>
            <p:nvPr/>
          </p:nvSpPr>
          <p:spPr>
            <a:xfrm>
              <a:off x="1607439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29"/>
            <p:cNvSpPr/>
            <p:nvPr/>
          </p:nvSpPr>
          <p:spPr>
            <a:xfrm>
              <a:off x="1531130" y="367021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29"/>
            <p:cNvSpPr/>
            <p:nvPr/>
          </p:nvSpPr>
          <p:spPr>
            <a:xfrm>
              <a:off x="1531130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29"/>
            <p:cNvSpPr/>
            <p:nvPr/>
          </p:nvSpPr>
          <p:spPr>
            <a:xfrm>
              <a:off x="1531130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29"/>
            <p:cNvSpPr/>
            <p:nvPr/>
          </p:nvSpPr>
          <p:spPr>
            <a:xfrm>
              <a:off x="1531130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29"/>
            <p:cNvSpPr/>
            <p:nvPr/>
          </p:nvSpPr>
          <p:spPr>
            <a:xfrm>
              <a:off x="1531130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29"/>
            <p:cNvSpPr/>
            <p:nvPr/>
          </p:nvSpPr>
          <p:spPr>
            <a:xfrm>
              <a:off x="1301873" y="396582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29"/>
            <p:cNvSpPr/>
            <p:nvPr/>
          </p:nvSpPr>
          <p:spPr>
            <a:xfrm>
              <a:off x="1454857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29"/>
            <p:cNvSpPr/>
            <p:nvPr/>
          </p:nvSpPr>
          <p:spPr>
            <a:xfrm>
              <a:off x="1454857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29"/>
            <p:cNvSpPr/>
            <p:nvPr/>
          </p:nvSpPr>
          <p:spPr>
            <a:xfrm>
              <a:off x="1454857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29"/>
            <p:cNvSpPr/>
            <p:nvPr/>
          </p:nvSpPr>
          <p:spPr>
            <a:xfrm>
              <a:off x="1454857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29"/>
            <p:cNvSpPr/>
            <p:nvPr/>
          </p:nvSpPr>
          <p:spPr>
            <a:xfrm>
              <a:off x="1454857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29"/>
            <p:cNvSpPr/>
            <p:nvPr/>
          </p:nvSpPr>
          <p:spPr>
            <a:xfrm>
              <a:off x="1454857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29"/>
            <p:cNvSpPr/>
            <p:nvPr/>
          </p:nvSpPr>
          <p:spPr>
            <a:xfrm>
              <a:off x="1309019" y="3752067"/>
              <a:ext cx="33033" cy="31830"/>
            </a:xfrm>
            <a:custGeom>
              <a:avLst/>
              <a:gdLst/>
              <a:ahLst/>
              <a:cxnLst/>
              <a:rect l="l" t="t" r="r" b="b"/>
              <a:pathLst>
                <a:path w="906" h="873" extrusionOk="0">
                  <a:moveTo>
                    <a:pt x="796" y="0"/>
                  </a:moveTo>
                  <a:cubicBezTo>
                    <a:pt x="502" y="251"/>
                    <a:pt x="241" y="491"/>
                    <a:pt x="1" y="741"/>
                  </a:cubicBezTo>
                  <a:cubicBezTo>
                    <a:pt x="99" y="818"/>
                    <a:pt x="219" y="872"/>
                    <a:pt x="360" y="872"/>
                  </a:cubicBezTo>
                  <a:cubicBezTo>
                    <a:pt x="655" y="872"/>
                    <a:pt x="905" y="632"/>
                    <a:pt x="905" y="327"/>
                  </a:cubicBezTo>
                  <a:cubicBezTo>
                    <a:pt x="905" y="207"/>
                    <a:pt x="862" y="98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29"/>
            <p:cNvSpPr/>
            <p:nvPr/>
          </p:nvSpPr>
          <p:spPr>
            <a:xfrm>
              <a:off x="1454857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29"/>
            <p:cNvSpPr/>
            <p:nvPr/>
          </p:nvSpPr>
          <p:spPr>
            <a:xfrm>
              <a:off x="1454857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29"/>
            <p:cNvSpPr/>
            <p:nvPr/>
          </p:nvSpPr>
          <p:spPr>
            <a:xfrm>
              <a:off x="1378183" y="4335343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29"/>
            <p:cNvSpPr/>
            <p:nvPr/>
          </p:nvSpPr>
          <p:spPr>
            <a:xfrm>
              <a:off x="1454857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29"/>
            <p:cNvSpPr/>
            <p:nvPr/>
          </p:nvSpPr>
          <p:spPr>
            <a:xfrm>
              <a:off x="1454857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29"/>
            <p:cNvSpPr/>
            <p:nvPr/>
          </p:nvSpPr>
          <p:spPr>
            <a:xfrm>
              <a:off x="1397251" y="3699602"/>
              <a:ext cx="18303" cy="10391"/>
            </a:xfrm>
            <a:custGeom>
              <a:avLst/>
              <a:gdLst/>
              <a:ahLst/>
              <a:cxnLst/>
              <a:rect l="l" t="t" r="r" b="b"/>
              <a:pathLst>
                <a:path w="502" h="285" extrusionOk="0">
                  <a:moveTo>
                    <a:pt x="501" y="1"/>
                  </a:moveTo>
                  <a:lnTo>
                    <a:pt x="501" y="1"/>
                  </a:lnTo>
                  <a:cubicBezTo>
                    <a:pt x="338" y="99"/>
                    <a:pt x="164" y="186"/>
                    <a:pt x="0" y="284"/>
                  </a:cubicBezTo>
                  <a:lnTo>
                    <a:pt x="33" y="284"/>
                  </a:lnTo>
                  <a:cubicBezTo>
                    <a:pt x="229" y="284"/>
                    <a:pt x="414" y="175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29"/>
            <p:cNvSpPr/>
            <p:nvPr/>
          </p:nvSpPr>
          <p:spPr>
            <a:xfrm>
              <a:off x="1378183" y="3818022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29"/>
            <p:cNvSpPr/>
            <p:nvPr/>
          </p:nvSpPr>
          <p:spPr>
            <a:xfrm>
              <a:off x="1378183" y="3744119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29"/>
            <p:cNvSpPr/>
            <p:nvPr/>
          </p:nvSpPr>
          <p:spPr>
            <a:xfrm>
              <a:off x="1378183" y="3891925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29"/>
            <p:cNvSpPr/>
            <p:nvPr/>
          </p:nvSpPr>
          <p:spPr>
            <a:xfrm>
              <a:off x="1301873" y="433534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29"/>
            <p:cNvSpPr/>
            <p:nvPr/>
          </p:nvSpPr>
          <p:spPr>
            <a:xfrm>
              <a:off x="1301873" y="426144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4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29"/>
            <p:cNvSpPr/>
            <p:nvPr/>
          </p:nvSpPr>
          <p:spPr>
            <a:xfrm>
              <a:off x="1378183" y="3965828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29"/>
            <p:cNvSpPr/>
            <p:nvPr/>
          </p:nvSpPr>
          <p:spPr>
            <a:xfrm>
              <a:off x="1378183" y="4187537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29"/>
            <p:cNvSpPr/>
            <p:nvPr/>
          </p:nvSpPr>
          <p:spPr>
            <a:xfrm>
              <a:off x="1378183" y="426144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29"/>
            <p:cNvSpPr/>
            <p:nvPr/>
          </p:nvSpPr>
          <p:spPr>
            <a:xfrm>
              <a:off x="1378183" y="4113634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29"/>
            <p:cNvSpPr/>
            <p:nvPr/>
          </p:nvSpPr>
          <p:spPr>
            <a:xfrm>
              <a:off x="1378183" y="440924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29"/>
            <p:cNvSpPr/>
            <p:nvPr/>
          </p:nvSpPr>
          <p:spPr>
            <a:xfrm>
              <a:off x="1378183" y="4039731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29"/>
            <p:cNvSpPr/>
            <p:nvPr/>
          </p:nvSpPr>
          <p:spPr>
            <a:xfrm>
              <a:off x="1607439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29"/>
            <p:cNvSpPr/>
            <p:nvPr/>
          </p:nvSpPr>
          <p:spPr>
            <a:xfrm>
              <a:off x="1760021" y="3818022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29"/>
            <p:cNvSpPr/>
            <p:nvPr/>
          </p:nvSpPr>
          <p:spPr>
            <a:xfrm>
              <a:off x="1760021" y="3891925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29"/>
            <p:cNvSpPr/>
            <p:nvPr/>
          </p:nvSpPr>
          <p:spPr>
            <a:xfrm>
              <a:off x="1760021" y="4039731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29"/>
            <p:cNvSpPr/>
            <p:nvPr/>
          </p:nvSpPr>
          <p:spPr>
            <a:xfrm>
              <a:off x="1760021" y="3965828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29"/>
            <p:cNvSpPr/>
            <p:nvPr/>
          </p:nvSpPr>
          <p:spPr>
            <a:xfrm>
              <a:off x="1760021" y="3744119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29"/>
            <p:cNvSpPr/>
            <p:nvPr/>
          </p:nvSpPr>
          <p:spPr>
            <a:xfrm>
              <a:off x="1760021" y="367021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29"/>
            <p:cNvSpPr/>
            <p:nvPr/>
          </p:nvSpPr>
          <p:spPr>
            <a:xfrm>
              <a:off x="1760021" y="426144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29"/>
            <p:cNvSpPr/>
            <p:nvPr/>
          </p:nvSpPr>
          <p:spPr>
            <a:xfrm>
              <a:off x="1760021" y="4113634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29"/>
            <p:cNvSpPr/>
            <p:nvPr/>
          </p:nvSpPr>
          <p:spPr>
            <a:xfrm>
              <a:off x="1760021" y="4335343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29"/>
            <p:cNvSpPr/>
            <p:nvPr/>
          </p:nvSpPr>
          <p:spPr>
            <a:xfrm>
              <a:off x="1760021" y="440924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29"/>
            <p:cNvSpPr/>
            <p:nvPr/>
          </p:nvSpPr>
          <p:spPr>
            <a:xfrm>
              <a:off x="1760021" y="4187537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29"/>
            <p:cNvSpPr/>
            <p:nvPr/>
          </p:nvSpPr>
          <p:spPr>
            <a:xfrm>
              <a:off x="1683712" y="367021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29"/>
            <p:cNvSpPr/>
            <p:nvPr/>
          </p:nvSpPr>
          <p:spPr>
            <a:xfrm>
              <a:off x="1836695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29"/>
            <p:cNvSpPr/>
            <p:nvPr/>
          </p:nvSpPr>
          <p:spPr>
            <a:xfrm>
              <a:off x="1683712" y="3744119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29"/>
            <p:cNvSpPr/>
            <p:nvPr/>
          </p:nvSpPr>
          <p:spPr>
            <a:xfrm>
              <a:off x="1683712" y="3818022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29"/>
            <p:cNvSpPr/>
            <p:nvPr/>
          </p:nvSpPr>
          <p:spPr>
            <a:xfrm>
              <a:off x="1683712" y="389192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29"/>
            <p:cNvSpPr/>
            <p:nvPr/>
          </p:nvSpPr>
          <p:spPr>
            <a:xfrm>
              <a:off x="1683712" y="440924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29"/>
            <p:cNvSpPr/>
            <p:nvPr/>
          </p:nvSpPr>
          <p:spPr>
            <a:xfrm>
              <a:off x="1912968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29"/>
            <p:cNvSpPr/>
            <p:nvPr/>
          </p:nvSpPr>
          <p:spPr>
            <a:xfrm>
              <a:off x="1683712" y="418753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4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29"/>
            <p:cNvSpPr/>
            <p:nvPr/>
          </p:nvSpPr>
          <p:spPr>
            <a:xfrm>
              <a:off x="1683712" y="426144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4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29"/>
            <p:cNvSpPr/>
            <p:nvPr/>
          </p:nvSpPr>
          <p:spPr>
            <a:xfrm>
              <a:off x="1683712" y="433534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4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29"/>
            <p:cNvSpPr/>
            <p:nvPr/>
          </p:nvSpPr>
          <p:spPr>
            <a:xfrm>
              <a:off x="1683712" y="396582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29"/>
            <p:cNvSpPr/>
            <p:nvPr/>
          </p:nvSpPr>
          <p:spPr>
            <a:xfrm>
              <a:off x="1683712" y="411363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4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29"/>
            <p:cNvSpPr/>
            <p:nvPr/>
          </p:nvSpPr>
          <p:spPr>
            <a:xfrm>
              <a:off x="1683712" y="403973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1"/>
                    <a:pt x="251" y="1090"/>
                    <a:pt x="54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29"/>
            <p:cNvSpPr/>
            <p:nvPr/>
          </p:nvSpPr>
          <p:spPr>
            <a:xfrm>
              <a:off x="1912968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29"/>
            <p:cNvSpPr/>
            <p:nvPr/>
          </p:nvSpPr>
          <p:spPr>
            <a:xfrm>
              <a:off x="1912968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29"/>
            <p:cNvSpPr/>
            <p:nvPr/>
          </p:nvSpPr>
          <p:spPr>
            <a:xfrm>
              <a:off x="1912968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29"/>
            <p:cNvSpPr/>
            <p:nvPr/>
          </p:nvSpPr>
          <p:spPr>
            <a:xfrm>
              <a:off x="1607439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29"/>
            <p:cNvSpPr/>
            <p:nvPr/>
          </p:nvSpPr>
          <p:spPr>
            <a:xfrm>
              <a:off x="1912968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29"/>
            <p:cNvSpPr/>
            <p:nvPr/>
          </p:nvSpPr>
          <p:spPr>
            <a:xfrm>
              <a:off x="1912968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29"/>
            <p:cNvSpPr/>
            <p:nvPr/>
          </p:nvSpPr>
          <p:spPr>
            <a:xfrm>
              <a:off x="1912968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29"/>
            <p:cNvSpPr/>
            <p:nvPr/>
          </p:nvSpPr>
          <p:spPr>
            <a:xfrm>
              <a:off x="1607439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29"/>
            <p:cNvSpPr/>
            <p:nvPr/>
          </p:nvSpPr>
          <p:spPr>
            <a:xfrm>
              <a:off x="1607439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29"/>
            <p:cNvSpPr/>
            <p:nvPr/>
          </p:nvSpPr>
          <p:spPr>
            <a:xfrm>
              <a:off x="1607439" y="367021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29"/>
            <p:cNvSpPr/>
            <p:nvPr/>
          </p:nvSpPr>
          <p:spPr>
            <a:xfrm>
              <a:off x="1912968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29"/>
            <p:cNvSpPr/>
            <p:nvPr/>
          </p:nvSpPr>
          <p:spPr>
            <a:xfrm>
              <a:off x="1607439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29"/>
            <p:cNvSpPr/>
            <p:nvPr/>
          </p:nvSpPr>
          <p:spPr>
            <a:xfrm>
              <a:off x="1912968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29"/>
            <p:cNvSpPr/>
            <p:nvPr/>
          </p:nvSpPr>
          <p:spPr>
            <a:xfrm>
              <a:off x="1836695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5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29"/>
            <p:cNvSpPr/>
            <p:nvPr/>
          </p:nvSpPr>
          <p:spPr>
            <a:xfrm>
              <a:off x="1836695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5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29"/>
            <p:cNvSpPr/>
            <p:nvPr/>
          </p:nvSpPr>
          <p:spPr>
            <a:xfrm>
              <a:off x="1836695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29"/>
            <p:cNvSpPr/>
            <p:nvPr/>
          </p:nvSpPr>
          <p:spPr>
            <a:xfrm>
              <a:off x="1836695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29"/>
            <p:cNvSpPr/>
            <p:nvPr/>
          </p:nvSpPr>
          <p:spPr>
            <a:xfrm>
              <a:off x="1836695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29"/>
            <p:cNvSpPr/>
            <p:nvPr/>
          </p:nvSpPr>
          <p:spPr>
            <a:xfrm>
              <a:off x="1912968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29"/>
            <p:cNvSpPr/>
            <p:nvPr/>
          </p:nvSpPr>
          <p:spPr>
            <a:xfrm>
              <a:off x="1836695" y="3677763"/>
              <a:ext cx="39778" cy="32231"/>
            </a:xfrm>
            <a:custGeom>
              <a:avLst/>
              <a:gdLst/>
              <a:ahLst/>
              <a:cxnLst/>
              <a:rect l="l" t="t" r="r" b="b"/>
              <a:pathLst>
                <a:path w="1091" h="884" extrusionOk="0">
                  <a:moveTo>
                    <a:pt x="120" y="0"/>
                  </a:moveTo>
                  <a:cubicBezTo>
                    <a:pt x="44" y="98"/>
                    <a:pt x="1" y="207"/>
                    <a:pt x="1" y="338"/>
                  </a:cubicBezTo>
                  <a:cubicBezTo>
                    <a:pt x="1" y="643"/>
                    <a:pt x="240" y="883"/>
                    <a:pt x="545" y="883"/>
                  </a:cubicBezTo>
                  <a:cubicBezTo>
                    <a:pt x="851" y="883"/>
                    <a:pt x="1090" y="643"/>
                    <a:pt x="1090" y="338"/>
                  </a:cubicBezTo>
                  <a:cubicBezTo>
                    <a:pt x="1090" y="327"/>
                    <a:pt x="1090" y="316"/>
                    <a:pt x="1090" y="316"/>
                  </a:cubicBezTo>
                  <a:cubicBezTo>
                    <a:pt x="774" y="196"/>
                    <a:pt x="447" y="98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29"/>
            <p:cNvSpPr/>
            <p:nvPr/>
          </p:nvSpPr>
          <p:spPr>
            <a:xfrm>
              <a:off x="1836695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29"/>
            <p:cNvSpPr/>
            <p:nvPr/>
          </p:nvSpPr>
          <p:spPr>
            <a:xfrm>
              <a:off x="1836695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6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29"/>
            <p:cNvSpPr/>
            <p:nvPr/>
          </p:nvSpPr>
          <p:spPr>
            <a:xfrm>
              <a:off x="1836695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6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29"/>
            <p:cNvSpPr/>
            <p:nvPr/>
          </p:nvSpPr>
          <p:spPr>
            <a:xfrm>
              <a:off x="1836695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5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29"/>
            <p:cNvSpPr/>
            <p:nvPr/>
          </p:nvSpPr>
          <p:spPr>
            <a:xfrm>
              <a:off x="1555448" y="3506915"/>
              <a:ext cx="232432" cy="321577"/>
            </a:xfrm>
            <a:custGeom>
              <a:avLst/>
              <a:gdLst/>
              <a:ahLst/>
              <a:cxnLst/>
              <a:rect l="l" t="t" r="r" b="b"/>
              <a:pathLst>
                <a:path w="6375" h="8820" extrusionOk="0">
                  <a:moveTo>
                    <a:pt x="1383" y="0"/>
                  </a:moveTo>
                  <a:cubicBezTo>
                    <a:pt x="1383" y="0"/>
                    <a:pt x="1383" y="3978"/>
                    <a:pt x="674" y="4850"/>
                  </a:cubicBezTo>
                  <a:cubicBezTo>
                    <a:pt x="0" y="5690"/>
                    <a:pt x="362" y="8820"/>
                    <a:pt x="2766" y="8820"/>
                  </a:cubicBezTo>
                  <a:cubicBezTo>
                    <a:pt x="2888" y="8820"/>
                    <a:pt x="3015" y="8812"/>
                    <a:pt x="3148" y="8795"/>
                  </a:cubicBezTo>
                  <a:cubicBezTo>
                    <a:pt x="5905" y="8446"/>
                    <a:pt x="6374" y="5961"/>
                    <a:pt x="5895" y="5253"/>
                  </a:cubicBezTo>
                  <a:cubicBezTo>
                    <a:pt x="5426" y="4545"/>
                    <a:pt x="5023" y="4381"/>
                    <a:pt x="4892" y="3368"/>
                  </a:cubicBezTo>
                  <a:cubicBezTo>
                    <a:pt x="4750" y="2354"/>
                    <a:pt x="4750" y="305"/>
                    <a:pt x="4750" y="305"/>
                  </a:cubicBezTo>
                  <a:lnTo>
                    <a:pt x="1383" y="0"/>
                  </a:ln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29"/>
            <p:cNvSpPr/>
            <p:nvPr/>
          </p:nvSpPr>
          <p:spPr>
            <a:xfrm>
              <a:off x="1600293" y="3506915"/>
              <a:ext cx="133517" cy="133990"/>
            </a:xfrm>
            <a:custGeom>
              <a:avLst/>
              <a:gdLst/>
              <a:ahLst/>
              <a:cxnLst/>
              <a:rect l="l" t="t" r="r" b="b"/>
              <a:pathLst>
                <a:path w="3662" h="3675" extrusionOk="0">
                  <a:moveTo>
                    <a:pt x="153" y="0"/>
                  </a:moveTo>
                  <a:cubicBezTo>
                    <a:pt x="153" y="0"/>
                    <a:pt x="153" y="1450"/>
                    <a:pt x="0" y="2790"/>
                  </a:cubicBezTo>
                  <a:cubicBezTo>
                    <a:pt x="669" y="3329"/>
                    <a:pt x="1546" y="3674"/>
                    <a:pt x="2398" y="3674"/>
                  </a:cubicBezTo>
                  <a:cubicBezTo>
                    <a:pt x="2837" y="3674"/>
                    <a:pt x="3269" y="3582"/>
                    <a:pt x="3662" y="3379"/>
                  </a:cubicBezTo>
                  <a:cubicBezTo>
                    <a:pt x="3662" y="3379"/>
                    <a:pt x="3662" y="3368"/>
                    <a:pt x="3662" y="3368"/>
                  </a:cubicBezTo>
                  <a:cubicBezTo>
                    <a:pt x="3520" y="2354"/>
                    <a:pt x="3520" y="305"/>
                    <a:pt x="3520" y="305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29"/>
            <p:cNvSpPr/>
            <p:nvPr/>
          </p:nvSpPr>
          <p:spPr>
            <a:xfrm>
              <a:off x="1545458" y="3245064"/>
              <a:ext cx="267033" cy="357272"/>
            </a:xfrm>
            <a:custGeom>
              <a:avLst/>
              <a:gdLst/>
              <a:ahLst/>
              <a:cxnLst/>
              <a:rect l="l" t="t" r="r" b="b"/>
              <a:pathLst>
                <a:path w="7324" h="9799" extrusionOk="0">
                  <a:moveTo>
                    <a:pt x="1679" y="0"/>
                  </a:moveTo>
                  <a:cubicBezTo>
                    <a:pt x="1624" y="1352"/>
                    <a:pt x="872" y="2550"/>
                    <a:pt x="0" y="3662"/>
                  </a:cubicBezTo>
                  <a:cubicBezTo>
                    <a:pt x="523" y="5482"/>
                    <a:pt x="567" y="8043"/>
                    <a:pt x="1253" y="8697"/>
                  </a:cubicBezTo>
                  <a:cubicBezTo>
                    <a:pt x="1950" y="9365"/>
                    <a:pt x="2938" y="9799"/>
                    <a:pt x="3893" y="9799"/>
                  </a:cubicBezTo>
                  <a:cubicBezTo>
                    <a:pt x="4793" y="9799"/>
                    <a:pt x="5663" y="9414"/>
                    <a:pt x="6234" y="8479"/>
                  </a:cubicBezTo>
                  <a:cubicBezTo>
                    <a:pt x="6713" y="7705"/>
                    <a:pt x="6910" y="5297"/>
                    <a:pt x="7324" y="3706"/>
                  </a:cubicBezTo>
                  <a:cubicBezTo>
                    <a:pt x="6997" y="3270"/>
                    <a:pt x="6724" y="2856"/>
                    <a:pt x="6724" y="2856"/>
                  </a:cubicBezTo>
                  <a:cubicBezTo>
                    <a:pt x="6693" y="2856"/>
                    <a:pt x="6661" y="2857"/>
                    <a:pt x="6630" y="2857"/>
                  </a:cubicBezTo>
                  <a:cubicBezTo>
                    <a:pt x="3821" y="2857"/>
                    <a:pt x="1679" y="0"/>
                    <a:pt x="1679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29"/>
            <p:cNvSpPr/>
            <p:nvPr/>
          </p:nvSpPr>
          <p:spPr>
            <a:xfrm>
              <a:off x="1584397" y="3405594"/>
              <a:ext cx="63586" cy="18704"/>
            </a:xfrm>
            <a:custGeom>
              <a:avLst/>
              <a:gdLst/>
              <a:ahLst/>
              <a:cxnLst/>
              <a:rect l="l" t="t" r="r" b="b"/>
              <a:pathLst>
                <a:path w="1744" h="513" extrusionOk="0">
                  <a:moveTo>
                    <a:pt x="229" y="0"/>
                  </a:moveTo>
                  <a:cubicBezTo>
                    <a:pt x="229" y="0"/>
                    <a:pt x="0" y="109"/>
                    <a:pt x="33" y="185"/>
                  </a:cubicBezTo>
                  <a:cubicBezTo>
                    <a:pt x="66" y="262"/>
                    <a:pt x="284" y="512"/>
                    <a:pt x="1068" y="512"/>
                  </a:cubicBezTo>
                  <a:cubicBezTo>
                    <a:pt x="1504" y="512"/>
                    <a:pt x="1744" y="98"/>
                    <a:pt x="1744" y="98"/>
                  </a:cubicBezTo>
                  <a:lnTo>
                    <a:pt x="1744" y="98"/>
                  </a:lnTo>
                  <a:cubicBezTo>
                    <a:pt x="1744" y="98"/>
                    <a:pt x="1613" y="283"/>
                    <a:pt x="1090" y="349"/>
                  </a:cubicBezTo>
                  <a:cubicBezTo>
                    <a:pt x="1046" y="355"/>
                    <a:pt x="1003" y="358"/>
                    <a:pt x="962" y="358"/>
                  </a:cubicBezTo>
                  <a:cubicBezTo>
                    <a:pt x="504" y="358"/>
                    <a:pt x="229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29"/>
            <p:cNvSpPr/>
            <p:nvPr/>
          </p:nvSpPr>
          <p:spPr>
            <a:xfrm>
              <a:off x="1562521" y="3335738"/>
              <a:ext cx="94832" cy="39122"/>
            </a:xfrm>
            <a:custGeom>
              <a:avLst/>
              <a:gdLst/>
              <a:ahLst/>
              <a:cxnLst/>
              <a:rect l="l" t="t" r="r" b="b"/>
              <a:pathLst>
                <a:path w="2601" h="1073" extrusionOk="0">
                  <a:moveTo>
                    <a:pt x="1317" y="0"/>
                  </a:moveTo>
                  <a:cubicBezTo>
                    <a:pt x="1272" y="0"/>
                    <a:pt x="1225" y="3"/>
                    <a:pt x="1178" y="9"/>
                  </a:cubicBezTo>
                  <a:cubicBezTo>
                    <a:pt x="273" y="118"/>
                    <a:pt x="1" y="1001"/>
                    <a:pt x="1" y="1001"/>
                  </a:cubicBezTo>
                  <a:cubicBezTo>
                    <a:pt x="1" y="1001"/>
                    <a:pt x="579" y="300"/>
                    <a:pt x="1139" y="300"/>
                  </a:cubicBezTo>
                  <a:cubicBezTo>
                    <a:pt x="1159" y="300"/>
                    <a:pt x="1179" y="301"/>
                    <a:pt x="1200" y="303"/>
                  </a:cubicBezTo>
                  <a:cubicBezTo>
                    <a:pt x="1777" y="347"/>
                    <a:pt x="2235" y="1055"/>
                    <a:pt x="2235" y="1055"/>
                  </a:cubicBezTo>
                  <a:cubicBezTo>
                    <a:pt x="2235" y="1055"/>
                    <a:pt x="2291" y="1073"/>
                    <a:pt x="2356" y="1073"/>
                  </a:cubicBezTo>
                  <a:cubicBezTo>
                    <a:pt x="2415" y="1073"/>
                    <a:pt x="2482" y="1058"/>
                    <a:pt x="2518" y="1001"/>
                  </a:cubicBezTo>
                  <a:cubicBezTo>
                    <a:pt x="2601" y="887"/>
                    <a:pt x="2136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29"/>
            <p:cNvSpPr/>
            <p:nvPr/>
          </p:nvSpPr>
          <p:spPr>
            <a:xfrm>
              <a:off x="1720280" y="3405594"/>
              <a:ext cx="63623" cy="18704"/>
            </a:xfrm>
            <a:custGeom>
              <a:avLst/>
              <a:gdLst/>
              <a:ahLst/>
              <a:cxnLst/>
              <a:rect l="l" t="t" r="r" b="b"/>
              <a:pathLst>
                <a:path w="1745" h="513" extrusionOk="0">
                  <a:moveTo>
                    <a:pt x="1515" y="0"/>
                  </a:moveTo>
                  <a:cubicBezTo>
                    <a:pt x="1515" y="0"/>
                    <a:pt x="1240" y="358"/>
                    <a:pt x="782" y="358"/>
                  </a:cubicBezTo>
                  <a:cubicBezTo>
                    <a:pt x="741" y="358"/>
                    <a:pt x="698" y="355"/>
                    <a:pt x="654" y="349"/>
                  </a:cubicBezTo>
                  <a:cubicBezTo>
                    <a:pt x="131" y="283"/>
                    <a:pt x="0" y="98"/>
                    <a:pt x="0" y="98"/>
                  </a:cubicBezTo>
                  <a:lnTo>
                    <a:pt x="0" y="98"/>
                  </a:lnTo>
                  <a:cubicBezTo>
                    <a:pt x="0" y="98"/>
                    <a:pt x="240" y="512"/>
                    <a:pt x="676" y="512"/>
                  </a:cubicBezTo>
                  <a:cubicBezTo>
                    <a:pt x="1461" y="512"/>
                    <a:pt x="1679" y="262"/>
                    <a:pt x="1711" y="185"/>
                  </a:cubicBezTo>
                  <a:cubicBezTo>
                    <a:pt x="1744" y="109"/>
                    <a:pt x="151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29"/>
            <p:cNvSpPr/>
            <p:nvPr/>
          </p:nvSpPr>
          <p:spPr>
            <a:xfrm>
              <a:off x="1706900" y="3335738"/>
              <a:ext cx="94869" cy="39122"/>
            </a:xfrm>
            <a:custGeom>
              <a:avLst/>
              <a:gdLst/>
              <a:ahLst/>
              <a:cxnLst/>
              <a:rect l="l" t="t" r="r" b="b"/>
              <a:pathLst>
                <a:path w="2602" h="1073" extrusionOk="0">
                  <a:moveTo>
                    <a:pt x="1285" y="0"/>
                  </a:moveTo>
                  <a:cubicBezTo>
                    <a:pt x="467" y="0"/>
                    <a:pt x="1" y="887"/>
                    <a:pt x="73" y="1001"/>
                  </a:cubicBezTo>
                  <a:cubicBezTo>
                    <a:pt x="115" y="1058"/>
                    <a:pt x="184" y="1073"/>
                    <a:pt x="245" y="1073"/>
                  </a:cubicBezTo>
                  <a:cubicBezTo>
                    <a:pt x="311" y="1073"/>
                    <a:pt x="367" y="1055"/>
                    <a:pt x="367" y="1055"/>
                  </a:cubicBezTo>
                  <a:cubicBezTo>
                    <a:pt x="367" y="1055"/>
                    <a:pt x="825" y="347"/>
                    <a:pt x="1403" y="303"/>
                  </a:cubicBezTo>
                  <a:cubicBezTo>
                    <a:pt x="1423" y="301"/>
                    <a:pt x="1443" y="300"/>
                    <a:pt x="1463" y="300"/>
                  </a:cubicBezTo>
                  <a:cubicBezTo>
                    <a:pt x="2023" y="300"/>
                    <a:pt x="2602" y="1001"/>
                    <a:pt x="2602" y="1001"/>
                  </a:cubicBezTo>
                  <a:cubicBezTo>
                    <a:pt x="2602" y="1001"/>
                    <a:pt x="2329" y="118"/>
                    <a:pt x="1425" y="9"/>
                  </a:cubicBezTo>
                  <a:cubicBezTo>
                    <a:pt x="1377" y="3"/>
                    <a:pt x="1331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29"/>
            <p:cNvSpPr/>
            <p:nvPr/>
          </p:nvSpPr>
          <p:spPr>
            <a:xfrm>
              <a:off x="1667815" y="3403589"/>
              <a:ext cx="38976" cy="91697"/>
            </a:xfrm>
            <a:custGeom>
              <a:avLst/>
              <a:gdLst/>
              <a:ahLst/>
              <a:cxnLst/>
              <a:rect l="l" t="t" r="r" b="b"/>
              <a:pathLst>
                <a:path w="1069" h="2515" extrusionOk="0">
                  <a:moveTo>
                    <a:pt x="1" y="2453"/>
                  </a:moveTo>
                  <a:cubicBezTo>
                    <a:pt x="1" y="2453"/>
                    <a:pt x="2" y="2453"/>
                    <a:pt x="3" y="2453"/>
                  </a:cubicBezTo>
                  <a:lnTo>
                    <a:pt x="3" y="2453"/>
                  </a:lnTo>
                  <a:cubicBezTo>
                    <a:pt x="3" y="2453"/>
                    <a:pt x="2" y="2453"/>
                    <a:pt x="1" y="2453"/>
                  </a:cubicBezTo>
                  <a:close/>
                  <a:moveTo>
                    <a:pt x="3" y="2453"/>
                  </a:moveTo>
                  <a:lnTo>
                    <a:pt x="3" y="2453"/>
                  </a:lnTo>
                  <a:cubicBezTo>
                    <a:pt x="4" y="2454"/>
                    <a:pt x="4" y="2454"/>
                    <a:pt x="5" y="2454"/>
                  </a:cubicBezTo>
                  <a:lnTo>
                    <a:pt x="5" y="2454"/>
                  </a:lnTo>
                  <a:cubicBezTo>
                    <a:pt x="4" y="2454"/>
                    <a:pt x="4" y="2454"/>
                    <a:pt x="3" y="2453"/>
                  </a:cubicBezTo>
                  <a:close/>
                  <a:moveTo>
                    <a:pt x="448" y="1"/>
                  </a:moveTo>
                  <a:cubicBezTo>
                    <a:pt x="448" y="1"/>
                    <a:pt x="371" y="1156"/>
                    <a:pt x="513" y="1494"/>
                  </a:cubicBezTo>
                  <a:cubicBezTo>
                    <a:pt x="666" y="1831"/>
                    <a:pt x="709" y="1897"/>
                    <a:pt x="720" y="2115"/>
                  </a:cubicBezTo>
                  <a:cubicBezTo>
                    <a:pt x="720" y="2298"/>
                    <a:pt x="421" y="2473"/>
                    <a:pt x="150" y="2473"/>
                  </a:cubicBezTo>
                  <a:cubicBezTo>
                    <a:pt x="100" y="2473"/>
                    <a:pt x="51" y="2467"/>
                    <a:pt x="5" y="2454"/>
                  </a:cubicBezTo>
                  <a:lnTo>
                    <a:pt x="5" y="2454"/>
                  </a:lnTo>
                  <a:cubicBezTo>
                    <a:pt x="34" y="2462"/>
                    <a:pt x="225" y="2515"/>
                    <a:pt x="426" y="2515"/>
                  </a:cubicBezTo>
                  <a:cubicBezTo>
                    <a:pt x="595" y="2515"/>
                    <a:pt x="771" y="2477"/>
                    <a:pt x="862" y="2344"/>
                  </a:cubicBezTo>
                  <a:cubicBezTo>
                    <a:pt x="1069" y="2049"/>
                    <a:pt x="687" y="1483"/>
                    <a:pt x="611" y="1287"/>
                  </a:cubicBezTo>
                  <a:cubicBezTo>
                    <a:pt x="546" y="1090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29"/>
            <p:cNvSpPr/>
            <p:nvPr/>
          </p:nvSpPr>
          <p:spPr>
            <a:xfrm>
              <a:off x="1587167" y="3436585"/>
              <a:ext cx="61617" cy="25850"/>
            </a:xfrm>
            <a:custGeom>
              <a:avLst/>
              <a:gdLst/>
              <a:ahLst/>
              <a:cxnLst/>
              <a:rect l="l" t="t" r="r" b="b"/>
              <a:pathLst>
                <a:path w="1690" h="709" extrusionOk="0">
                  <a:moveTo>
                    <a:pt x="851" y="0"/>
                  </a:moveTo>
                  <a:cubicBezTo>
                    <a:pt x="382" y="0"/>
                    <a:pt x="0" y="164"/>
                    <a:pt x="0" y="360"/>
                  </a:cubicBezTo>
                  <a:cubicBezTo>
                    <a:pt x="0" y="545"/>
                    <a:pt x="382" y="709"/>
                    <a:pt x="851" y="709"/>
                  </a:cubicBezTo>
                  <a:cubicBezTo>
                    <a:pt x="1319" y="709"/>
                    <a:pt x="1690" y="545"/>
                    <a:pt x="1690" y="360"/>
                  </a:cubicBezTo>
                  <a:cubicBezTo>
                    <a:pt x="1690" y="164"/>
                    <a:pt x="1319" y="0"/>
                    <a:pt x="8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29"/>
            <p:cNvSpPr/>
            <p:nvPr/>
          </p:nvSpPr>
          <p:spPr>
            <a:xfrm>
              <a:off x="1722650" y="3436585"/>
              <a:ext cx="61253" cy="25850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840" y="0"/>
                  </a:moveTo>
                  <a:cubicBezTo>
                    <a:pt x="371" y="0"/>
                    <a:pt x="1" y="164"/>
                    <a:pt x="1" y="360"/>
                  </a:cubicBezTo>
                  <a:cubicBezTo>
                    <a:pt x="1" y="545"/>
                    <a:pt x="371" y="709"/>
                    <a:pt x="840" y="709"/>
                  </a:cubicBezTo>
                  <a:cubicBezTo>
                    <a:pt x="1309" y="709"/>
                    <a:pt x="1679" y="545"/>
                    <a:pt x="1679" y="360"/>
                  </a:cubicBezTo>
                  <a:cubicBezTo>
                    <a:pt x="1679" y="164"/>
                    <a:pt x="1309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29"/>
            <p:cNvSpPr/>
            <p:nvPr/>
          </p:nvSpPr>
          <p:spPr>
            <a:xfrm>
              <a:off x="1654982" y="3517998"/>
              <a:ext cx="56185" cy="15605"/>
            </a:xfrm>
            <a:custGeom>
              <a:avLst/>
              <a:gdLst/>
              <a:ahLst/>
              <a:cxnLst/>
              <a:rect l="l" t="t" r="r" b="b"/>
              <a:pathLst>
                <a:path w="1541" h="428" extrusionOk="0">
                  <a:moveTo>
                    <a:pt x="1507" y="1"/>
                  </a:moveTo>
                  <a:cubicBezTo>
                    <a:pt x="1457" y="1"/>
                    <a:pt x="1318" y="164"/>
                    <a:pt x="898" y="208"/>
                  </a:cubicBezTo>
                  <a:cubicBezTo>
                    <a:pt x="815" y="219"/>
                    <a:pt x="739" y="223"/>
                    <a:pt x="669" y="223"/>
                  </a:cubicBezTo>
                  <a:cubicBezTo>
                    <a:pt x="295" y="223"/>
                    <a:pt x="102" y="99"/>
                    <a:pt x="102" y="99"/>
                  </a:cubicBezTo>
                  <a:cubicBezTo>
                    <a:pt x="85" y="92"/>
                    <a:pt x="73" y="88"/>
                    <a:pt x="66" y="88"/>
                  </a:cubicBezTo>
                  <a:cubicBezTo>
                    <a:pt x="0" y="88"/>
                    <a:pt x="421" y="428"/>
                    <a:pt x="691" y="428"/>
                  </a:cubicBezTo>
                  <a:cubicBezTo>
                    <a:pt x="702" y="428"/>
                    <a:pt x="713" y="427"/>
                    <a:pt x="723" y="426"/>
                  </a:cubicBezTo>
                  <a:cubicBezTo>
                    <a:pt x="1007" y="404"/>
                    <a:pt x="1541" y="154"/>
                    <a:pt x="1530" y="34"/>
                  </a:cubicBezTo>
                  <a:cubicBezTo>
                    <a:pt x="1526" y="10"/>
                    <a:pt x="1519" y="1"/>
                    <a:pt x="1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29"/>
            <p:cNvSpPr/>
            <p:nvPr/>
          </p:nvSpPr>
          <p:spPr>
            <a:xfrm>
              <a:off x="746780" y="3156832"/>
              <a:ext cx="417248" cy="534066"/>
            </a:xfrm>
            <a:custGeom>
              <a:avLst/>
              <a:gdLst/>
              <a:ahLst/>
              <a:cxnLst/>
              <a:rect l="l" t="t" r="r" b="b"/>
              <a:pathLst>
                <a:path w="11444" h="14648" extrusionOk="0">
                  <a:moveTo>
                    <a:pt x="5441" y="0"/>
                  </a:moveTo>
                  <a:cubicBezTo>
                    <a:pt x="4627" y="0"/>
                    <a:pt x="3295" y="314"/>
                    <a:pt x="2028" y="2006"/>
                  </a:cubicBezTo>
                  <a:cubicBezTo>
                    <a:pt x="1" y="4687"/>
                    <a:pt x="1799" y="7194"/>
                    <a:pt x="2398" y="7956"/>
                  </a:cubicBezTo>
                  <a:cubicBezTo>
                    <a:pt x="2987" y="8708"/>
                    <a:pt x="4992" y="11368"/>
                    <a:pt x="4992" y="11368"/>
                  </a:cubicBezTo>
                  <a:lnTo>
                    <a:pt x="11444" y="14648"/>
                  </a:lnTo>
                  <a:cubicBezTo>
                    <a:pt x="11444" y="14648"/>
                    <a:pt x="10845" y="5101"/>
                    <a:pt x="10169" y="2900"/>
                  </a:cubicBezTo>
                  <a:cubicBezTo>
                    <a:pt x="9482" y="698"/>
                    <a:pt x="6224" y="110"/>
                    <a:pt x="6224" y="110"/>
                  </a:cubicBezTo>
                  <a:cubicBezTo>
                    <a:pt x="6224" y="110"/>
                    <a:pt x="5923" y="0"/>
                    <a:pt x="5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29"/>
            <p:cNvSpPr/>
            <p:nvPr/>
          </p:nvSpPr>
          <p:spPr>
            <a:xfrm>
              <a:off x="727457" y="3150999"/>
              <a:ext cx="176321" cy="169174"/>
            </a:xfrm>
            <a:custGeom>
              <a:avLst/>
              <a:gdLst/>
              <a:ahLst/>
              <a:cxnLst/>
              <a:rect l="l" t="t" r="r" b="b"/>
              <a:pathLst>
                <a:path w="4836" h="4640" extrusionOk="0">
                  <a:moveTo>
                    <a:pt x="2651" y="0"/>
                  </a:moveTo>
                  <a:cubicBezTo>
                    <a:pt x="662" y="0"/>
                    <a:pt x="0" y="1632"/>
                    <a:pt x="324" y="3049"/>
                  </a:cubicBezTo>
                  <a:cubicBezTo>
                    <a:pt x="673" y="4564"/>
                    <a:pt x="2122" y="4640"/>
                    <a:pt x="2122" y="4640"/>
                  </a:cubicBezTo>
                  <a:lnTo>
                    <a:pt x="4280" y="2558"/>
                  </a:lnTo>
                  <a:cubicBezTo>
                    <a:pt x="4280" y="2558"/>
                    <a:pt x="4836" y="226"/>
                    <a:pt x="3136" y="30"/>
                  </a:cubicBezTo>
                  <a:cubicBezTo>
                    <a:pt x="2966" y="10"/>
                    <a:pt x="2805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29"/>
            <p:cNvSpPr/>
            <p:nvPr/>
          </p:nvSpPr>
          <p:spPr>
            <a:xfrm>
              <a:off x="593032" y="3677289"/>
              <a:ext cx="700943" cy="915584"/>
            </a:xfrm>
            <a:custGeom>
              <a:avLst/>
              <a:gdLst/>
              <a:ahLst/>
              <a:cxnLst/>
              <a:rect l="l" t="t" r="r" b="b"/>
              <a:pathLst>
                <a:path w="19225" h="25112" extrusionOk="0">
                  <a:moveTo>
                    <a:pt x="9423" y="0"/>
                  </a:moveTo>
                  <a:cubicBezTo>
                    <a:pt x="4644" y="0"/>
                    <a:pt x="1452" y="2794"/>
                    <a:pt x="0" y="4787"/>
                  </a:cubicBezTo>
                  <a:lnTo>
                    <a:pt x="0" y="25112"/>
                  </a:lnTo>
                  <a:lnTo>
                    <a:pt x="19225" y="25112"/>
                  </a:lnTo>
                  <a:cubicBezTo>
                    <a:pt x="19148" y="22398"/>
                    <a:pt x="19018" y="6999"/>
                    <a:pt x="18811" y="6345"/>
                  </a:cubicBezTo>
                  <a:cubicBezTo>
                    <a:pt x="18222" y="4482"/>
                    <a:pt x="17132" y="3239"/>
                    <a:pt x="15672" y="2269"/>
                  </a:cubicBezTo>
                  <a:cubicBezTo>
                    <a:pt x="14201" y="1310"/>
                    <a:pt x="10724" y="68"/>
                    <a:pt x="10724" y="68"/>
                  </a:cubicBezTo>
                  <a:cubicBezTo>
                    <a:pt x="10278" y="22"/>
                    <a:pt x="9844" y="0"/>
                    <a:pt x="9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29"/>
            <p:cNvSpPr/>
            <p:nvPr/>
          </p:nvSpPr>
          <p:spPr>
            <a:xfrm>
              <a:off x="854408" y="3552598"/>
              <a:ext cx="214676" cy="296857"/>
            </a:xfrm>
            <a:custGeom>
              <a:avLst/>
              <a:gdLst/>
              <a:ahLst/>
              <a:cxnLst/>
              <a:rect l="l" t="t" r="r" b="b"/>
              <a:pathLst>
                <a:path w="5888" h="8142" extrusionOk="0">
                  <a:moveTo>
                    <a:pt x="1277" y="0"/>
                  </a:moveTo>
                  <a:cubicBezTo>
                    <a:pt x="1277" y="0"/>
                    <a:pt x="1277" y="3673"/>
                    <a:pt x="623" y="4479"/>
                  </a:cubicBezTo>
                  <a:cubicBezTo>
                    <a:pt x="1" y="5248"/>
                    <a:pt x="337" y="8142"/>
                    <a:pt x="2565" y="8142"/>
                  </a:cubicBezTo>
                  <a:cubicBezTo>
                    <a:pt x="2676" y="8142"/>
                    <a:pt x="2791" y="8134"/>
                    <a:pt x="2912" y="8119"/>
                  </a:cubicBezTo>
                  <a:cubicBezTo>
                    <a:pt x="5451" y="7803"/>
                    <a:pt x="5887" y="5504"/>
                    <a:pt x="5451" y="4850"/>
                  </a:cubicBezTo>
                  <a:cubicBezTo>
                    <a:pt x="5015" y="4196"/>
                    <a:pt x="4645" y="4044"/>
                    <a:pt x="4514" y="3106"/>
                  </a:cubicBezTo>
                  <a:cubicBezTo>
                    <a:pt x="4394" y="2180"/>
                    <a:pt x="4394" y="273"/>
                    <a:pt x="4394" y="273"/>
                  </a:cubicBezTo>
                  <a:lnTo>
                    <a:pt x="1277" y="0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29"/>
            <p:cNvSpPr/>
            <p:nvPr/>
          </p:nvSpPr>
          <p:spPr>
            <a:xfrm>
              <a:off x="898196" y="3552598"/>
              <a:ext cx="118422" cy="94650"/>
            </a:xfrm>
            <a:custGeom>
              <a:avLst/>
              <a:gdLst/>
              <a:ahLst/>
              <a:cxnLst/>
              <a:rect l="l" t="t" r="r" b="b"/>
              <a:pathLst>
                <a:path w="3248" h="2596" extrusionOk="0">
                  <a:moveTo>
                    <a:pt x="76" y="0"/>
                  </a:moveTo>
                  <a:cubicBezTo>
                    <a:pt x="76" y="0"/>
                    <a:pt x="76" y="905"/>
                    <a:pt x="0" y="1918"/>
                  </a:cubicBezTo>
                  <a:cubicBezTo>
                    <a:pt x="22" y="1940"/>
                    <a:pt x="55" y="1962"/>
                    <a:pt x="76" y="1984"/>
                  </a:cubicBezTo>
                  <a:cubicBezTo>
                    <a:pt x="679" y="2390"/>
                    <a:pt x="1383" y="2595"/>
                    <a:pt x="2041" y="2595"/>
                  </a:cubicBezTo>
                  <a:cubicBezTo>
                    <a:pt x="2479" y="2595"/>
                    <a:pt x="2895" y="2504"/>
                    <a:pt x="3248" y="2322"/>
                  </a:cubicBezTo>
                  <a:cubicBezTo>
                    <a:pt x="3193" y="1384"/>
                    <a:pt x="3193" y="273"/>
                    <a:pt x="3193" y="273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29"/>
            <p:cNvSpPr/>
            <p:nvPr/>
          </p:nvSpPr>
          <p:spPr>
            <a:xfrm>
              <a:off x="782255" y="3283127"/>
              <a:ext cx="375429" cy="322233"/>
            </a:xfrm>
            <a:custGeom>
              <a:avLst/>
              <a:gdLst/>
              <a:ahLst/>
              <a:cxnLst/>
              <a:rect l="l" t="t" r="r" b="b"/>
              <a:pathLst>
                <a:path w="10297" h="8838" extrusionOk="0">
                  <a:moveTo>
                    <a:pt x="4449" y="1"/>
                  </a:moveTo>
                  <a:cubicBezTo>
                    <a:pt x="3696" y="1"/>
                    <a:pt x="2985" y="164"/>
                    <a:pt x="2450" y="569"/>
                  </a:cubicBezTo>
                  <a:cubicBezTo>
                    <a:pt x="2450" y="569"/>
                    <a:pt x="1011" y="2476"/>
                    <a:pt x="1404" y="3980"/>
                  </a:cubicBezTo>
                  <a:cubicBezTo>
                    <a:pt x="1143" y="3735"/>
                    <a:pt x="808" y="3467"/>
                    <a:pt x="560" y="3467"/>
                  </a:cubicBezTo>
                  <a:cubicBezTo>
                    <a:pt x="466" y="3467"/>
                    <a:pt x="385" y="3506"/>
                    <a:pt x="325" y="3599"/>
                  </a:cubicBezTo>
                  <a:cubicBezTo>
                    <a:pt x="0" y="4100"/>
                    <a:pt x="1033" y="6048"/>
                    <a:pt x="1734" y="6048"/>
                  </a:cubicBezTo>
                  <a:cubicBezTo>
                    <a:pt x="1810" y="6048"/>
                    <a:pt x="1882" y="6025"/>
                    <a:pt x="1949" y="5975"/>
                  </a:cubicBezTo>
                  <a:cubicBezTo>
                    <a:pt x="1970" y="5964"/>
                    <a:pt x="1981" y="5953"/>
                    <a:pt x="1992" y="5942"/>
                  </a:cubicBezTo>
                  <a:cubicBezTo>
                    <a:pt x="2374" y="7010"/>
                    <a:pt x="2799" y="7925"/>
                    <a:pt x="3256" y="8231"/>
                  </a:cubicBezTo>
                  <a:cubicBezTo>
                    <a:pt x="3854" y="8634"/>
                    <a:pt x="4557" y="8838"/>
                    <a:pt x="5213" y="8838"/>
                  </a:cubicBezTo>
                  <a:cubicBezTo>
                    <a:pt x="6030" y="8838"/>
                    <a:pt x="6772" y="8522"/>
                    <a:pt x="7147" y="7882"/>
                  </a:cubicBezTo>
                  <a:cubicBezTo>
                    <a:pt x="7387" y="7479"/>
                    <a:pt x="7681" y="6770"/>
                    <a:pt x="7953" y="5975"/>
                  </a:cubicBezTo>
                  <a:cubicBezTo>
                    <a:pt x="7966" y="5975"/>
                    <a:pt x="7978" y="5975"/>
                    <a:pt x="7991" y="5975"/>
                  </a:cubicBezTo>
                  <a:cubicBezTo>
                    <a:pt x="9020" y="5975"/>
                    <a:pt x="10297" y="4213"/>
                    <a:pt x="9414" y="3632"/>
                  </a:cubicBezTo>
                  <a:cubicBezTo>
                    <a:pt x="9328" y="3575"/>
                    <a:pt x="9244" y="3552"/>
                    <a:pt x="9163" y="3552"/>
                  </a:cubicBezTo>
                  <a:cubicBezTo>
                    <a:pt x="8824" y="3552"/>
                    <a:pt x="8553" y="3958"/>
                    <a:pt x="8553" y="3958"/>
                  </a:cubicBezTo>
                  <a:cubicBezTo>
                    <a:pt x="8553" y="3958"/>
                    <a:pt x="8553" y="3958"/>
                    <a:pt x="8542" y="3980"/>
                  </a:cubicBezTo>
                  <a:cubicBezTo>
                    <a:pt x="8738" y="3141"/>
                    <a:pt x="8847" y="2389"/>
                    <a:pt x="8782" y="1964"/>
                  </a:cubicBezTo>
                  <a:cubicBezTo>
                    <a:pt x="8656" y="1113"/>
                    <a:pt x="6412" y="1"/>
                    <a:pt x="444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29"/>
            <p:cNvSpPr/>
            <p:nvPr/>
          </p:nvSpPr>
          <p:spPr>
            <a:xfrm>
              <a:off x="991459" y="3362718"/>
              <a:ext cx="93520" cy="30590"/>
            </a:xfrm>
            <a:custGeom>
              <a:avLst/>
              <a:gdLst/>
              <a:ahLst/>
              <a:cxnLst/>
              <a:rect l="l" t="t" r="r" b="b"/>
              <a:pathLst>
                <a:path w="2565" h="839" extrusionOk="0">
                  <a:moveTo>
                    <a:pt x="1230" y="1"/>
                  </a:moveTo>
                  <a:cubicBezTo>
                    <a:pt x="631" y="1"/>
                    <a:pt x="0" y="628"/>
                    <a:pt x="79" y="707"/>
                  </a:cubicBezTo>
                  <a:cubicBezTo>
                    <a:pt x="117" y="749"/>
                    <a:pt x="158" y="762"/>
                    <a:pt x="193" y="762"/>
                  </a:cubicBezTo>
                  <a:cubicBezTo>
                    <a:pt x="240" y="762"/>
                    <a:pt x="276" y="740"/>
                    <a:pt x="276" y="740"/>
                  </a:cubicBezTo>
                  <a:cubicBezTo>
                    <a:pt x="572" y="423"/>
                    <a:pt x="908" y="314"/>
                    <a:pt x="1228" y="314"/>
                  </a:cubicBezTo>
                  <a:cubicBezTo>
                    <a:pt x="1932" y="314"/>
                    <a:pt x="2564" y="838"/>
                    <a:pt x="2564" y="838"/>
                  </a:cubicBezTo>
                  <a:cubicBezTo>
                    <a:pt x="2564" y="838"/>
                    <a:pt x="2303" y="228"/>
                    <a:pt x="1409" y="21"/>
                  </a:cubicBezTo>
                  <a:cubicBezTo>
                    <a:pt x="1350" y="7"/>
                    <a:pt x="1290" y="1"/>
                    <a:pt x="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29"/>
            <p:cNvSpPr/>
            <p:nvPr/>
          </p:nvSpPr>
          <p:spPr>
            <a:xfrm>
              <a:off x="847736" y="3362718"/>
              <a:ext cx="93483" cy="30590"/>
            </a:xfrm>
            <a:custGeom>
              <a:avLst/>
              <a:gdLst/>
              <a:ahLst/>
              <a:cxnLst/>
              <a:rect l="l" t="t" r="r" b="b"/>
              <a:pathLst>
                <a:path w="2564" h="839" extrusionOk="0">
                  <a:moveTo>
                    <a:pt x="1326" y="1"/>
                  </a:moveTo>
                  <a:cubicBezTo>
                    <a:pt x="1265" y="1"/>
                    <a:pt x="1204" y="7"/>
                    <a:pt x="1144" y="21"/>
                  </a:cubicBezTo>
                  <a:cubicBezTo>
                    <a:pt x="262" y="228"/>
                    <a:pt x="0" y="838"/>
                    <a:pt x="0" y="838"/>
                  </a:cubicBezTo>
                  <a:cubicBezTo>
                    <a:pt x="0" y="838"/>
                    <a:pt x="632" y="314"/>
                    <a:pt x="1336" y="314"/>
                  </a:cubicBezTo>
                  <a:cubicBezTo>
                    <a:pt x="1656" y="314"/>
                    <a:pt x="1992" y="423"/>
                    <a:pt x="2289" y="740"/>
                  </a:cubicBezTo>
                  <a:cubicBezTo>
                    <a:pt x="2289" y="740"/>
                    <a:pt x="2324" y="762"/>
                    <a:pt x="2371" y="762"/>
                  </a:cubicBezTo>
                  <a:cubicBezTo>
                    <a:pt x="2406" y="762"/>
                    <a:pt x="2447" y="749"/>
                    <a:pt x="2485" y="707"/>
                  </a:cubicBezTo>
                  <a:cubicBezTo>
                    <a:pt x="2564" y="628"/>
                    <a:pt x="1933" y="1"/>
                    <a:pt x="1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29"/>
            <p:cNvSpPr/>
            <p:nvPr/>
          </p:nvSpPr>
          <p:spPr>
            <a:xfrm>
              <a:off x="871544" y="3279591"/>
              <a:ext cx="254345" cy="97093"/>
            </a:xfrm>
            <a:custGeom>
              <a:avLst/>
              <a:gdLst/>
              <a:ahLst/>
              <a:cxnLst/>
              <a:rect l="l" t="t" r="r" b="b"/>
              <a:pathLst>
                <a:path w="6976" h="2663" extrusionOk="0">
                  <a:moveTo>
                    <a:pt x="1955" y="1"/>
                  </a:moveTo>
                  <a:cubicBezTo>
                    <a:pt x="1148" y="1"/>
                    <a:pt x="424" y="172"/>
                    <a:pt x="1" y="666"/>
                  </a:cubicBezTo>
                  <a:cubicBezTo>
                    <a:pt x="1" y="666"/>
                    <a:pt x="1494" y="1756"/>
                    <a:pt x="2954" y="2192"/>
                  </a:cubicBezTo>
                  <a:cubicBezTo>
                    <a:pt x="4011" y="2507"/>
                    <a:pt x="5285" y="2663"/>
                    <a:pt x="6036" y="2663"/>
                  </a:cubicBezTo>
                  <a:cubicBezTo>
                    <a:pt x="6323" y="2663"/>
                    <a:pt x="6534" y="2640"/>
                    <a:pt x="6627" y="2595"/>
                  </a:cubicBezTo>
                  <a:cubicBezTo>
                    <a:pt x="6976" y="2443"/>
                    <a:pt x="6474" y="950"/>
                    <a:pt x="6158" y="884"/>
                  </a:cubicBezTo>
                  <a:cubicBezTo>
                    <a:pt x="5948" y="847"/>
                    <a:pt x="3748" y="1"/>
                    <a:pt x="1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29"/>
            <p:cNvSpPr/>
            <p:nvPr/>
          </p:nvSpPr>
          <p:spPr>
            <a:xfrm>
              <a:off x="816345" y="3390719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2128" y="1"/>
                  </a:moveTo>
                  <a:cubicBezTo>
                    <a:pt x="1199" y="1"/>
                    <a:pt x="142" y="81"/>
                    <a:pt x="142" y="81"/>
                  </a:cubicBezTo>
                  <a:cubicBezTo>
                    <a:pt x="0" y="114"/>
                    <a:pt x="469" y="1738"/>
                    <a:pt x="752" y="1977"/>
                  </a:cubicBezTo>
                  <a:cubicBezTo>
                    <a:pt x="908" y="2115"/>
                    <a:pt x="1470" y="2217"/>
                    <a:pt x="2043" y="2217"/>
                  </a:cubicBezTo>
                  <a:cubicBezTo>
                    <a:pt x="2512" y="2217"/>
                    <a:pt x="2989" y="2149"/>
                    <a:pt x="3259" y="1977"/>
                  </a:cubicBezTo>
                  <a:cubicBezTo>
                    <a:pt x="3847" y="1596"/>
                    <a:pt x="3945" y="375"/>
                    <a:pt x="3411" y="125"/>
                  </a:cubicBezTo>
                  <a:cubicBezTo>
                    <a:pt x="3206" y="30"/>
                    <a:pt x="2690" y="1"/>
                    <a:pt x="2128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29"/>
            <p:cNvSpPr/>
            <p:nvPr/>
          </p:nvSpPr>
          <p:spPr>
            <a:xfrm>
              <a:off x="966922" y="3390719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14" y="1"/>
                  </a:moveTo>
                  <a:cubicBezTo>
                    <a:pt x="1254" y="1"/>
                    <a:pt x="740" y="30"/>
                    <a:pt x="534" y="125"/>
                  </a:cubicBezTo>
                  <a:cubicBezTo>
                    <a:pt x="0" y="375"/>
                    <a:pt x="88" y="1596"/>
                    <a:pt x="687" y="1977"/>
                  </a:cubicBezTo>
                  <a:cubicBezTo>
                    <a:pt x="952" y="2149"/>
                    <a:pt x="1426" y="2217"/>
                    <a:pt x="1893" y="2217"/>
                  </a:cubicBezTo>
                  <a:cubicBezTo>
                    <a:pt x="2465" y="2217"/>
                    <a:pt x="3027" y="2115"/>
                    <a:pt x="3183" y="1977"/>
                  </a:cubicBezTo>
                  <a:cubicBezTo>
                    <a:pt x="3466" y="1738"/>
                    <a:pt x="3946" y="114"/>
                    <a:pt x="3793" y="81"/>
                  </a:cubicBezTo>
                  <a:cubicBezTo>
                    <a:pt x="3793" y="81"/>
                    <a:pt x="2740" y="1"/>
                    <a:pt x="1814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29"/>
            <p:cNvSpPr/>
            <p:nvPr/>
          </p:nvSpPr>
          <p:spPr>
            <a:xfrm>
              <a:off x="816345" y="3390719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2128" y="1"/>
                  </a:moveTo>
                  <a:cubicBezTo>
                    <a:pt x="1199" y="1"/>
                    <a:pt x="142" y="81"/>
                    <a:pt x="142" y="81"/>
                  </a:cubicBezTo>
                  <a:cubicBezTo>
                    <a:pt x="0" y="114"/>
                    <a:pt x="469" y="1738"/>
                    <a:pt x="752" y="1977"/>
                  </a:cubicBezTo>
                  <a:cubicBezTo>
                    <a:pt x="908" y="2115"/>
                    <a:pt x="1470" y="2217"/>
                    <a:pt x="2043" y="2217"/>
                  </a:cubicBezTo>
                  <a:cubicBezTo>
                    <a:pt x="2512" y="2217"/>
                    <a:pt x="2989" y="2149"/>
                    <a:pt x="3259" y="1977"/>
                  </a:cubicBezTo>
                  <a:cubicBezTo>
                    <a:pt x="3847" y="1596"/>
                    <a:pt x="3945" y="375"/>
                    <a:pt x="3411" y="125"/>
                  </a:cubicBezTo>
                  <a:cubicBezTo>
                    <a:pt x="3206" y="30"/>
                    <a:pt x="2690" y="1"/>
                    <a:pt x="2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29"/>
            <p:cNvSpPr/>
            <p:nvPr/>
          </p:nvSpPr>
          <p:spPr>
            <a:xfrm>
              <a:off x="966922" y="3390719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14" y="1"/>
                  </a:moveTo>
                  <a:cubicBezTo>
                    <a:pt x="1254" y="1"/>
                    <a:pt x="740" y="30"/>
                    <a:pt x="534" y="125"/>
                  </a:cubicBezTo>
                  <a:cubicBezTo>
                    <a:pt x="0" y="375"/>
                    <a:pt x="88" y="1596"/>
                    <a:pt x="687" y="1977"/>
                  </a:cubicBezTo>
                  <a:cubicBezTo>
                    <a:pt x="952" y="2149"/>
                    <a:pt x="1426" y="2217"/>
                    <a:pt x="1893" y="2217"/>
                  </a:cubicBezTo>
                  <a:cubicBezTo>
                    <a:pt x="2465" y="2217"/>
                    <a:pt x="3027" y="2115"/>
                    <a:pt x="3183" y="1977"/>
                  </a:cubicBezTo>
                  <a:cubicBezTo>
                    <a:pt x="3466" y="1738"/>
                    <a:pt x="3946" y="114"/>
                    <a:pt x="3793" y="81"/>
                  </a:cubicBezTo>
                  <a:cubicBezTo>
                    <a:pt x="3793" y="81"/>
                    <a:pt x="2740" y="1"/>
                    <a:pt x="18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29"/>
            <p:cNvSpPr/>
            <p:nvPr/>
          </p:nvSpPr>
          <p:spPr>
            <a:xfrm>
              <a:off x="813136" y="3385432"/>
              <a:ext cx="300831" cy="91296"/>
            </a:xfrm>
            <a:custGeom>
              <a:avLst/>
              <a:gdLst/>
              <a:ahLst/>
              <a:cxnLst/>
              <a:rect l="l" t="t" r="r" b="b"/>
              <a:pathLst>
                <a:path w="8251" h="2504" extrusionOk="0">
                  <a:moveTo>
                    <a:pt x="2166" y="289"/>
                  </a:moveTo>
                  <a:cubicBezTo>
                    <a:pt x="2755" y="289"/>
                    <a:pt x="3254" y="319"/>
                    <a:pt x="3434" y="401"/>
                  </a:cubicBezTo>
                  <a:cubicBezTo>
                    <a:pt x="3586" y="477"/>
                    <a:pt x="3684" y="673"/>
                    <a:pt x="3706" y="945"/>
                  </a:cubicBezTo>
                  <a:cubicBezTo>
                    <a:pt x="3728" y="1316"/>
                    <a:pt x="3586" y="1806"/>
                    <a:pt x="3270" y="2003"/>
                  </a:cubicBezTo>
                  <a:cubicBezTo>
                    <a:pt x="3021" y="2159"/>
                    <a:pt x="2573" y="2219"/>
                    <a:pt x="2134" y="2219"/>
                  </a:cubicBezTo>
                  <a:cubicBezTo>
                    <a:pt x="1593" y="2219"/>
                    <a:pt x="1064" y="2128"/>
                    <a:pt x="938" y="2013"/>
                  </a:cubicBezTo>
                  <a:cubicBezTo>
                    <a:pt x="731" y="1828"/>
                    <a:pt x="382" y="695"/>
                    <a:pt x="350" y="357"/>
                  </a:cubicBezTo>
                  <a:cubicBezTo>
                    <a:pt x="895" y="319"/>
                    <a:pt x="1576" y="289"/>
                    <a:pt x="2166" y="289"/>
                  </a:cubicBezTo>
                  <a:close/>
                  <a:moveTo>
                    <a:pt x="6060" y="292"/>
                  </a:moveTo>
                  <a:cubicBezTo>
                    <a:pt x="6660" y="292"/>
                    <a:pt x="7346" y="324"/>
                    <a:pt x="7902" y="357"/>
                  </a:cubicBezTo>
                  <a:cubicBezTo>
                    <a:pt x="7869" y="695"/>
                    <a:pt x="7521" y="1828"/>
                    <a:pt x="7314" y="2013"/>
                  </a:cubicBezTo>
                  <a:cubicBezTo>
                    <a:pt x="7181" y="2128"/>
                    <a:pt x="6650" y="2219"/>
                    <a:pt x="6110" y="2219"/>
                  </a:cubicBezTo>
                  <a:cubicBezTo>
                    <a:pt x="5671" y="2219"/>
                    <a:pt x="5225" y="2159"/>
                    <a:pt x="4981" y="2003"/>
                  </a:cubicBezTo>
                  <a:cubicBezTo>
                    <a:pt x="4665" y="1806"/>
                    <a:pt x="4524" y="1316"/>
                    <a:pt x="4545" y="945"/>
                  </a:cubicBezTo>
                  <a:cubicBezTo>
                    <a:pt x="4567" y="673"/>
                    <a:pt x="4665" y="477"/>
                    <a:pt x="4818" y="401"/>
                  </a:cubicBezTo>
                  <a:cubicBezTo>
                    <a:pt x="4992" y="313"/>
                    <a:pt x="5483" y="292"/>
                    <a:pt x="6060" y="292"/>
                  </a:cubicBezTo>
                  <a:close/>
                  <a:moveTo>
                    <a:pt x="2203" y="0"/>
                  </a:moveTo>
                  <a:cubicBezTo>
                    <a:pt x="1341" y="0"/>
                    <a:pt x="388" y="71"/>
                    <a:pt x="219" y="84"/>
                  </a:cubicBezTo>
                  <a:lnTo>
                    <a:pt x="208" y="84"/>
                  </a:lnTo>
                  <a:cubicBezTo>
                    <a:pt x="175" y="84"/>
                    <a:pt x="99" y="117"/>
                    <a:pt x="77" y="215"/>
                  </a:cubicBezTo>
                  <a:cubicBezTo>
                    <a:pt x="1" y="520"/>
                    <a:pt x="459" y="1970"/>
                    <a:pt x="753" y="2231"/>
                  </a:cubicBezTo>
                  <a:cubicBezTo>
                    <a:pt x="938" y="2395"/>
                    <a:pt x="1527" y="2504"/>
                    <a:pt x="2126" y="2504"/>
                  </a:cubicBezTo>
                  <a:cubicBezTo>
                    <a:pt x="2627" y="2504"/>
                    <a:pt x="3140" y="2428"/>
                    <a:pt x="3423" y="2242"/>
                  </a:cubicBezTo>
                  <a:cubicBezTo>
                    <a:pt x="3859" y="1970"/>
                    <a:pt x="4022" y="1370"/>
                    <a:pt x="3990" y="924"/>
                  </a:cubicBezTo>
                  <a:cubicBezTo>
                    <a:pt x="3990" y="924"/>
                    <a:pt x="3990" y="913"/>
                    <a:pt x="3990" y="913"/>
                  </a:cubicBezTo>
                  <a:cubicBezTo>
                    <a:pt x="4028" y="894"/>
                    <a:pt x="4077" y="882"/>
                    <a:pt x="4132" y="882"/>
                  </a:cubicBezTo>
                  <a:cubicBezTo>
                    <a:pt x="4173" y="882"/>
                    <a:pt x="4216" y="888"/>
                    <a:pt x="4262" y="902"/>
                  </a:cubicBezTo>
                  <a:cubicBezTo>
                    <a:pt x="4262" y="913"/>
                    <a:pt x="4262" y="924"/>
                    <a:pt x="4262" y="924"/>
                  </a:cubicBezTo>
                  <a:cubicBezTo>
                    <a:pt x="4229" y="1370"/>
                    <a:pt x="4393" y="1970"/>
                    <a:pt x="4829" y="2242"/>
                  </a:cubicBezTo>
                  <a:cubicBezTo>
                    <a:pt x="5112" y="2428"/>
                    <a:pt x="5624" y="2504"/>
                    <a:pt x="6126" y="2504"/>
                  </a:cubicBezTo>
                  <a:cubicBezTo>
                    <a:pt x="6725" y="2504"/>
                    <a:pt x="7314" y="2395"/>
                    <a:pt x="7499" y="2231"/>
                  </a:cubicBezTo>
                  <a:cubicBezTo>
                    <a:pt x="7793" y="1970"/>
                    <a:pt x="8251" y="520"/>
                    <a:pt x="8174" y="215"/>
                  </a:cubicBezTo>
                  <a:cubicBezTo>
                    <a:pt x="8153" y="117"/>
                    <a:pt x="8076" y="84"/>
                    <a:pt x="8044" y="84"/>
                  </a:cubicBezTo>
                  <a:lnTo>
                    <a:pt x="8022" y="84"/>
                  </a:lnTo>
                  <a:cubicBezTo>
                    <a:pt x="7860" y="71"/>
                    <a:pt x="6908" y="0"/>
                    <a:pt x="6048" y="0"/>
                  </a:cubicBezTo>
                  <a:cubicBezTo>
                    <a:pt x="5465" y="0"/>
                    <a:pt x="4923" y="33"/>
                    <a:pt x="4698" y="139"/>
                  </a:cubicBezTo>
                  <a:cubicBezTo>
                    <a:pt x="4480" y="237"/>
                    <a:pt x="4338" y="466"/>
                    <a:pt x="4284" y="760"/>
                  </a:cubicBezTo>
                  <a:cubicBezTo>
                    <a:pt x="4230" y="745"/>
                    <a:pt x="4178" y="740"/>
                    <a:pt x="4129" y="740"/>
                  </a:cubicBezTo>
                  <a:cubicBezTo>
                    <a:pt x="4070" y="740"/>
                    <a:pt x="4016" y="748"/>
                    <a:pt x="3968" y="760"/>
                  </a:cubicBezTo>
                  <a:cubicBezTo>
                    <a:pt x="3913" y="466"/>
                    <a:pt x="3772" y="237"/>
                    <a:pt x="3554" y="139"/>
                  </a:cubicBezTo>
                  <a:cubicBezTo>
                    <a:pt x="3329" y="33"/>
                    <a:pt x="2787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29"/>
            <p:cNvSpPr/>
            <p:nvPr/>
          </p:nvSpPr>
          <p:spPr>
            <a:xfrm>
              <a:off x="966521" y="3455653"/>
              <a:ext cx="27855" cy="45356"/>
            </a:xfrm>
            <a:custGeom>
              <a:avLst/>
              <a:gdLst/>
              <a:ahLst/>
              <a:cxnLst/>
              <a:rect l="l" t="t" r="r" b="b"/>
              <a:pathLst>
                <a:path w="764" h="1244" extrusionOk="0">
                  <a:moveTo>
                    <a:pt x="44" y="0"/>
                  </a:moveTo>
                  <a:lnTo>
                    <a:pt x="44" y="0"/>
                  </a:lnTo>
                  <a:cubicBezTo>
                    <a:pt x="44" y="0"/>
                    <a:pt x="502" y="807"/>
                    <a:pt x="524" y="937"/>
                  </a:cubicBezTo>
                  <a:cubicBezTo>
                    <a:pt x="545" y="1057"/>
                    <a:pt x="1" y="1243"/>
                    <a:pt x="1" y="1243"/>
                  </a:cubicBezTo>
                  <a:cubicBezTo>
                    <a:pt x="1" y="1243"/>
                    <a:pt x="33" y="1244"/>
                    <a:pt x="84" y="1244"/>
                  </a:cubicBezTo>
                  <a:cubicBezTo>
                    <a:pt x="262" y="1244"/>
                    <a:pt x="667" y="1231"/>
                    <a:pt x="709" y="1112"/>
                  </a:cubicBezTo>
                  <a:cubicBezTo>
                    <a:pt x="763" y="948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29"/>
            <p:cNvSpPr/>
            <p:nvPr/>
          </p:nvSpPr>
          <p:spPr>
            <a:xfrm>
              <a:off x="945848" y="3529592"/>
              <a:ext cx="50497" cy="15897"/>
            </a:xfrm>
            <a:custGeom>
              <a:avLst/>
              <a:gdLst/>
              <a:ahLst/>
              <a:cxnLst/>
              <a:rect l="l" t="t" r="r" b="b"/>
              <a:pathLst>
                <a:path w="1385" h="436" extrusionOk="0">
                  <a:moveTo>
                    <a:pt x="932" y="0"/>
                  </a:moveTo>
                  <a:cubicBezTo>
                    <a:pt x="899" y="0"/>
                    <a:pt x="871" y="7"/>
                    <a:pt x="851" y="21"/>
                  </a:cubicBezTo>
                  <a:cubicBezTo>
                    <a:pt x="779" y="73"/>
                    <a:pt x="716" y="90"/>
                    <a:pt x="659" y="90"/>
                  </a:cubicBezTo>
                  <a:cubicBezTo>
                    <a:pt x="561" y="90"/>
                    <a:pt x="480" y="39"/>
                    <a:pt x="404" y="32"/>
                  </a:cubicBezTo>
                  <a:cubicBezTo>
                    <a:pt x="396" y="30"/>
                    <a:pt x="386" y="30"/>
                    <a:pt x="376" y="30"/>
                  </a:cubicBezTo>
                  <a:cubicBezTo>
                    <a:pt x="245" y="30"/>
                    <a:pt x="1" y="152"/>
                    <a:pt x="1" y="152"/>
                  </a:cubicBezTo>
                  <a:cubicBezTo>
                    <a:pt x="1" y="152"/>
                    <a:pt x="350" y="435"/>
                    <a:pt x="633" y="435"/>
                  </a:cubicBezTo>
                  <a:cubicBezTo>
                    <a:pt x="1003" y="435"/>
                    <a:pt x="1385" y="152"/>
                    <a:pt x="1385" y="152"/>
                  </a:cubicBezTo>
                  <a:cubicBezTo>
                    <a:pt x="1385" y="152"/>
                    <a:pt x="1097" y="0"/>
                    <a:pt x="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29"/>
            <p:cNvSpPr/>
            <p:nvPr/>
          </p:nvSpPr>
          <p:spPr>
            <a:xfrm>
              <a:off x="-151978" y="3622272"/>
              <a:ext cx="827314" cy="1077502"/>
            </a:xfrm>
            <a:custGeom>
              <a:avLst/>
              <a:gdLst/>
              <a:ahLst/>
              <a:cxnLst/>
              <a:rect l="l" t="t" r="r" b="b"/>
              <a:pathLst>
                <a:path w="22691" h="29553" extrusionOk="0">
                  <a:moveTo>
                    <a:pt x="10010" y="0"/>
                  </a:moveTo>
                  <a:cubicBezTo>
                    <a:pt x="9328" y="0"/>
                    <a:pt x="8643" y="47"/>
                    <a:pt x="7967" y="149"/>
                  </a:cubicBezTo>
                  <a:cubicBezTo>
                    <a:pt x="218" y="1326"/>
                    <a:pt x="0" y="5249"/>
                    <a:pt x="0" y="5249"/>
                  </a:cubicBezTo>
                  <a:lnTo>
                    <a:pt x="992" y="19482"/>
                  </a:lnTo>
                  <a:lnTo>
                    <a:pt x="981" y="29552"/>
                  </a:lnTo>
                  <a:lnTo>
                    <a:pt x="18364" y="27002"/>
                  </a:lnTo>
                  <a:lnTo>
                    <a:pt x="21034" y="17161"/>
                  </a:lnTo>
                  <a:cubicBezTo>
                    <a:pt x="21034" y="17161"/>
                    <a:pt x="22690" y="4323"/>
                    <a:pt x="18113" y="1980"/>
                  </a:cubicBezTo>
                  <a:cubicBezTo>
                    <a:pt x="16140" y="953"/>
                    <a:pt x="13100" y="0"/>
                    <a:pt x="100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29"/>
            <p:cNvSpPr/>
            <p:nvPr/>
          </p:nvSpPr>
          <p:spPr>
            <a:xfrm>
              <a:off x="-115847" y="4338114"/>
              <a:ext cx="706121" cy="53305"/>
            </a:xfrm>
            <a:custGeom>
              <a:avLst/>
              <a:gdLst/>
              <a:ahLst/>
              <a:cxnLst/>
              <a:rect l="l" t="t" r="r" b="b"/>
              <a:pathLst>
                <a:path w="19367" h="1462" extrusionOk="0">
                  <a:moveTo>
                    <a:pt x="1" y="1"/>
                  </a:moveTo>
                  <a:lnTo>
                    <a:pt x="1" y="1461"/>
                  </a:lnTo>
                  <a:lnTo>
                    <a:pt x="18975" y="1461"/>
                  </a:lnTo>
                  <a:lnTo>
                    <a:pt x="193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29"/>
            <p:cNvSpPr/>
            <p:nvPr/>
          </p:nvSpPr>
          <p:spPr>
            <a:xfrm>
              <a:off x="-127368" y="4167667"/>
              <a:ext cx="749435" cy="52903"/>
            </a:xfrm>
            <a:custGeom>
              <a:avLst/>
              <a:gdLst/>
              <a:ahLst/>
              <a:cxnLst/>
              <a:rect l="l" t="t" r="r" b="b"/>
              <a:pathLst>
                <a:path w="20555" h="1451" extrusionOk="0">
                  <a:moveTo>
                    <a:pt x="1" y="1"/>
                  </a:moveTo>
                  <a:lnTo>
                    <a:pt x="99" y="1450"/>
                  </a:lnTo>
                  <a:lnTo>
                    <a:pt x="20435" y="1450"/>
                  </a:lnTo>
                  <a:cubicBezTo>
                    <a:pt x="20479" y="1080"/>
                    <a:pt x="20511" y="578"/>
                    <a:pt x="20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29"/>
            <p:cNvSpPr/>
            <p:nvPr/>
          </p:nvSpPr>
          <p:spPr>
            <a:xfrm>
              <a:off x="-151978" y="3818022"/>
              <a:ext cx="760957" cy="52867"/>
            </a:xfrm>
            <a:custGeom>
              <a:avLst/>
              <a:gdLst/>
              <a:ahLst/>
              <a:cxnLst/>
              <a:rect l="l" t="t" r="r" b="b"/>
              <a:pathLst>
                <a:path w="20871" h="1450" extrusionOk="0">
                  <a:moveTo>
                    <a:pt x="0" y="0"/>
                  </a:moveTo>
                  <a:lnTo>
                    <a:pt x="109" y="1450"/>
                  </a:lnTo>
                  <a:lnTo>
                    <a:pt x="20870" y="1450"/>
                  </a:lnTo>
                  <a:cubicBezTo>
                    <a:pt x="20772" y="948"/>
                    <a:pt x="20652" y="458"/>
                    <a:pt x="20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29"/>
            <p:cNvSpPr/>
            <p:nvPr/>
          </p:nvSpPr>
          <p:spPr>
            <a:xfrm>
              <a:off x="-140056" y="3988469"/>
              <a:ext cx="765332" cy="53268"/>
            </a:xfrm>
            <a:custGeom>
              <a:avLst/>
              <a:gdLst/>
              <a:ahLst/>
              <a:cxnLst/>
              <a:rect l="l" t="t" r="r" b="b"/>
              <a:pathLst>
                <a:path w="20991" h="1461" extrusionOk="0">
                  <a:moveTo>
                    <a:pt x="0" y="1"/>
                  </a:moveTo>
                  <a:lnTo>
                    <a:pt x="109" y="1461"/>
                  </a:lnTo>
                  <a:lnTo>
                    <a:pt x="20990" y="1461"/>
                  </a:lnTo>
                  <a:cubicBezTo>
                    <a:pt x="20979" y="981"/>
                    <a:pt x="20968" y="491"/>
                    <a:pt x="20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29"/>
            <p:cNvSpPr/>
            <p:nvPr/>
          </p:nvSpPr>
          <p:spPr>
            <a:xfrm>
              <a:off x="120191" y="3483471"/>
              <a:ext cx="209827" cy="245230"/>
            </a:xfrm>
            <a:custGeom>
              <a:avLst/>
              <a:gdLst/>
              <a:ahLst/>
              <a:cxnLst/>
              <a:rect l="l" t="t" r="r" b="b"/>
              <a:pathLst>
                <a:path w="5755" h="6726" extrusionOk="0">
                  <a:moveTo>
                    <a:pt x="5210" y="0"/>
                  </a:moveTo>
                  <a:lnTo>
                    <a:pt x="905" y="153"/>
                  </a:lnTo>
                  <a:cubicBezTo>
                    <a:pt x="905" y="153"/>
                    <a:pt x="0" y="4032"/>
                    <a:pt x="44" y="4370"/>
                  </a:cubicBezTo>
                  <a:cubicBezTo>
                    <a:pt x="86" y="4694"/>
                    <a:pt x="1936" y="6726"/>
                    <a:pt x="3088" y="6726"/>
                  </a:cubicBezTo>
                  <a:cubicBezTo>
                    <a:pt x="3139" y="6726"/>
                    <a:pt x="3189" y="6722"/>
                    <a:pt x="3237" y="6713"/>
                  </a:cubicBezTo>
                  <a:cubicBezTo>
                    <a:pt x="4371" y="6517"/>
                    <a:pt x="5635" y="4948"/>
                    <a:pt x="5700" y="4120"/>
                  </a:cubicBezTo>
                  <a:cubicBezTo>
                    <a:pt x="5755" y="3302"/>
                    <a:pt x="5210" y="0"/>
                    <a:pt x="521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29"/>
            <p:cNvSpPr/>
            <p:nvPr/>
          </p:nvSpPr>
          <p:spPr>
            <a:xfrm>
              <a:off x="140462" y="3483471"/>
              <a:ext cx="183613" cy="123709"/>
            </a:xfrm>
            <a:custGeom>
              <a:avLst/>
              <a:gdLst/>
              <a:ahLst/>
              <a:cxnLst/>
              <a:rect l="l" t="t" r="r" b="b"/>
              <a:pathLst>
                <a:path w="5036" h="3393" extrusionOk="0">
                  <a:moveTo>
                    <a:pt x="4654" y="0"/>
                  </a:moveTo>
                  <a:lnTo>
                    <a:pt x="349" y="153"/>
                  </a:lnTo>
                  <a:cubicBezTo>
                    <a:pt x="349" y="153"/>
                    <a:pt x="186" y="850"/>
                    <a:pt x="0" y="1689"/>
                  </a:cubicBezTo>
                  <a:cubicBezTo>
                    <a:pt x="414" y="2496"/>
                    <a:pt x="992" y="3150"/>
                    <a:pt x="1798" y="3291"/>
                  </a:cubicBezTo>
                  <a:cubicBezTo>
                    <a:pt x="2187" y="3360"/>
                    <a:pt x="2545" y="3393"/>
                    <a:pt x="2874" y="3393"/>
                  </a:cubicBezTo>
                  <a:cubicBezTo>
                    <a:pt x="3802" y="3393"/>
                    <a:pt x="4505" y="3134"/>
                    <a:pt x="5035" y="2692"/>
                  </a:cubicBezTo>
                  <a:cubicBezTo>
                    <a:pt x="4894" y="1471"/>
                    <a:pt x="4654" y="0"/>
                    <a:pt x="4654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29"/>
            <p:cNvSpPr/>
            <p:nvPr/>
          </p:nvSpPr>
          <p:spPr>
            <a:xfrm>
              <a:off x="88799" y="3132514"/>
              <a:ext cx="370507" cy="423191"/>
            </a:xfrm>
            <a:custGeom>
              <a:avLst/>
              <a:gdLst/>
              <a:ahLst/>
              <a:cxnLst/>
              <a:rect l="l" t="t" r="r" b="b"/>
              <a:pathLst>
                <a:path w="10162" h="11607" extrusionOk="0">
                  <a:moveTo>
                    <a:pt x="4961" y="0"/>
                  </a:moveTo>
                  <a:cubicBezTo>
                    <a:pt x="4892" y="0"/>
                    <a:pt x="4823" y="1"/>
                    <a:pt x="4752" y="3"/>
                  </a:cubicBezTo>
                  <a:cubicBezTo>
                    <a:pt x="1101" y="112"/>
                    <a:pt x="186" y="2564"/>
                    <a:pt x="88" y="3469"/>
                  </a:cubicBezTo>
                  <a:cubicBezTo>
                    <a:pt x="0" y="4384"/>
                    <a:pt x="480" y="5616"/>
                    <a:pt x="480" y="5616"/>
                  </a:cubicBezTo>
                  <a:cubicBezTo>
                    <a:pt x="480" y="5616"/>
                    <a:pt x="752" y="11054"/>
                    <a:pt x="3292" y="11501"/>
                  </a:cubicBezTo>
                  <a:cubicBezTo>
                    <a:pt x="3689" y="11572"/>
                    <a:pt x="4053" y="11606"/>
                    <a:pt x="4388" y="11606"/>
                  </a:cubicBezTo>
                  <a:cubicBezTo>
                    <a:pt x="6195" y="11606"/>
                    <a:pt x="7140" y="10617"/>
                    <a:pt x="7673" y="9201"/>
                  </a:cubicBezTo>
                  <a:cubicBezTo>
                    <a:pt x="8305" y="7523"/>
                    <a:pt x="8240" y="5256"/>
                    <a:pt x="8240" y="5256"/>
                  </a:cubicBezTo>
                  <a:cubicBezTo>
                    <a:pt x="8240" y="5256"/>
                    <a:pt x="10161" y="0"/>
                    <a:pt x="496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29"/>
            <p:cNvSpPr/>
            <p:nvPr/>
          </p:nvSpPr>
          <p:spPr>
            <a:xfrm>
              <a:off x="37538" y="2985291"/>
              <a:ext cx="407331" cy="411196"/>
            </a:xfrm>
            <a:custGeom>
              <a:avLst/>
              <a:gdLst/>
              <a:ahLst/>
              <a:cxnLst/>
              <a:rect l="l" t="t" r="r" b="b"/>
              <a:pathLst>
                <a:path w="11172" h="11278" extrusionOk="0">
                  <a:moveTo>
                    <a:pt x="6808" y="1"/>
                  </a:moveTo>
                  <a:cubicBezTo>
                    <a:pt x="6664" y="1"/>
                    <a:pt x="6419" y="501"/>
                    <a:pt x="5744" y="1000"/>
                  </a:cubicBezTo>
                  <a:cubicBezTo>
                    <a:pt x="4894" y="1633"/>
                    <a:pt x="3401" y="1774"/>
                    <a:pt x="2660" y="2374"/>
                  </a:cubicBezTo>
                  <a:cubicBezTo>
                    <a:pt x="2093" y="2820"/>
                    <a:pt x="1908" y="3801"/>
                    <a:pt x="1853" y="4248"/>
                  </a:cubicBezTo>
                  <a:cubicBezTo>
                    <a:pt x="1832" y="4281"/>
                    <a:pt x="1821" y="4314"/>
                    <a:pt x="1821" y="4314"/>
                  </a:cubicBezTo>
                  <a:cubicBezTo>
                    <a:pt x="1821" y="4314"/>
                    <a:pt x="687" y="4488"/>
                    <a:pt x="349" y="5698"/>
                  </a:cubicBezTo>
                  <a:cubicBezTo>
                    <a:pt x="1" y="6896"/>
                    <a:pt x="1439" y="10765"/>
                    <a:pt x="2093" y="11277"/>
                  </a:cubicBezTo>
                  <a:cubicBezTo>
                    <a:pt x="2093" y="11277"/>
                    <a:pt x="3107" y="6602"/>
                    <a:pt x="2671" y="5698"/>
                  </a:cubicBezTo>
                  <a:lnTo>
                    <a:pt x="2671" y="5698"/>
                  </a:lnTo>
                  <a:cubicBezTo>
                    <a:pt x="2671" y="5698"/>
                    <a:pt x="4992" y="5992"/>
                    <a:pt x="6649" y="6101"/>
                  </a:cubicBezTo>
                  <a:cubicBezTo>
                    <a:pt x="6813" y="6113"/>
                    <a:pt x="6969" y="6118"/>
                    <a:pt x="7118" y="6118"/>
                  </a:cubicBezTo>
                  <a:cubicBezTo>
                    <a:pt x="8471" y="6118"/>
                    <a:pt x="9188" y="5676"/>
                    <a:pt x="9188" y="5676"/>
                  </a:cubicBezTo>
                  <a:lnTo>
                    <a:pt x="9188" y="5676"/>
                  </a:lnTo>
                  <a:cubicBezTo>
                    <a:pt x="9188" y="5676"/>
                    <a:pt x="8883" y="7823"/>
                    <a:pt x="8981" y="8411"/>
                  </a:cubicBezTo>
                  <a:cubicBezTo>
                    <a:pt x="9079" y="9054"/>
                    <a:pt x="9547" y="11114"/>
                    <a:pt x="9547" y="11114"/>
                  </a:cubicBezTo>
                  <a:cubicBezTo>
                    <a:pt x="9547" y="11114"/>
                    <a:pt x="10463" y="10602"/>
                    <a:pt x="10714" y="8880"/>
                  </a:cubicBezTo>
                  <a:cubicBezTo>
                    <a:pt x="11171" y="7823"/>
                    <a:pt x="11084" y="5425"/>
                    <a:pt x="10812" y="4869"/>
                  </a:cubicBezTo>
                  <a:cubicBezTo>
                    <a:pt x="10594" y="4423"/>
                    <a:pt x="10190" y="4248"/>
                    <a:pt x="10049" y="4194"/>
                  </a:cubicBezTo>
                  <a:cubicBezTo>
                    <a:pt x="10038" y="4172"/>
                    <a:pt x="10027" y="4150"/>
                    <a:pt x="10016" y="4139"/>
                  </a:cubicBezTo>
                  <a:cubicBezTo>
                    <a:pt x="10038" y="4074"/>
                    <a:pt x="10081" y="3899"/>
                    <a:pt x="10136" y="3453"/>
                  </a:cubicBezTo>
                  <a:cubicBezTo>
                    <a:pt x="10234" y="2733"/>
                    <a:pt x="10038" y="1415"/>
                    <a:pt x="9722" y="1000"/>
                  </a:cubicBezTo>
                  <a:cubicBezTo>
                    <a:pt x="9674" y="940"/>
                    <a:pt x="9605" y="914"/>
                    <a:pt x="9523" y="914"/>
                  </a:cubicBezTo>
                  <a:cubicBezTo>
                    <a:pt x="9062" y="914"/>
                    <a:pt x="8174" y="1731"/>
                    <a:pt x="8174" y="1731"/>
                  </a:cubicBezTo>
                  <a:cubicBezTo>
                    <a:pt x="8174" y="1731"/>
                    <a:pt x="8686" y="695"/>
                    <a:pt x="8283" y="314"/>
                  </a:cubicBezTo>
                  <a:cubicBezTo>
                    <a:pt x="8234" y="267"/>
                    <a:pt x="8176" y="247"/>
                    <a:pt x="8113" y="247"/>
                  </a:cubicBezTo>
                  <a:cubicBezTo>
                    <a:pt x="7655" y="247"/>
                    <a:pt x="6899" y="1306"/>
                    <a:pt x="6899" y="1306"/>
                  </a:cubicBezTo>
                  <a:cubicBezTo>
                    <a:pt x="6899" y="1306"/>
                    <a:pt x="7052" y="445"/>
                    <a:pt x="6899" y="96"/>
                  </a:cubicBezTo>
                  <a:cubicBezTo>
                    <a:pt x="6872" y="30"/>
                    <a:pt x="6843" y="1"/>
                    <a:pt x="6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53726" y="3345910"/>
              <a:ext cx="73649" cy="107776"/>
            </a:xfrm>
            <a:custGeom>
              <a:avLst/>
              <a:gdLst/>
              <a:ahLst/>
              <a:cxnLst/>
              <a:rect l="l" t="t" r="r" b="b"/>
              <a:pathLst>
                <a:path w="2020" h="2956" extrusionOk="0">
                  <a:moveTo>
                    <a:pt x="1225" y="0"/>
                  </a:moveTo>
                  <a:cubicBezTo>
                    <a:pt x="773" y="0"/>
                    <a:pt x="1" y="462"/>
                    <a:pt x="309" y="1386"/>
                  </a:cubicBezTo>
                  <a:cubicBezTo>
                    <a:pt x="690" y="2531"/>
                    <a:pt x="2020" y="2956"/>
                    <a:pt x="2020" y="2956"/>
                  </a:cubicBezTo>
                  <a:lnTo>
                    <a:pt x="1475" y="79"/>
                  </a:lnTo>
                  <a:cubicBezTo>
                    <a:pt x="1422" y="26"/>
                    <a:pt x="1333" y="0"/>
                    <a:pt x="122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376062" y="3333806"/>
              <a:ext cx="73576" cy="109161"/>
            </a:xfrm>
            <a:custGeom>
              <a:avLst/>
              <a:gdLst/>
              <a:ahLst/>
              <a:cxnLst/>
              <a:rect l="l" t="t" r="r" b="b"/>
              <a:pathLst>
                <a:path w="2018" h="2994" extrusionOk="0">
                  <a:moveTo>
                    <a:pt x="1009" y="1"/>
                  </a:moveTo>
                  <a:cubicBezTo>
                    <a:pt x="673" y="1"/>
                    <a:pt x="361" y="236"/>
                    <a:pt x="361" y="236"/>
                  </a:cubicBezTo>
                  <a:lnTo>
                    <a:pt x="1" y="2993"/>
                  </a:lnTo>
                  <a:cubicBezTo>
                    <a:pt x="807" y="2895"/>
                    <a:pt x="2017" y="1381"/>
                    <a:pt x="1636" y="476"/>
                  </a:cubicBezTo>
                  <a:cubicBezTo>
                    <a:pt x="1477" y="110"/>
                    <a:pt x="1238" y="1"/>
                    <a:pt x="100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1806507" y="3736171"/>
              <a:ext cx="179638" cy="878176"/>
            </a:xfrm>
            <a:custGeom>
              <a:avLst/>
              <a:gdLst/>
              <a:ahLst/>
              <a:cxnLst/>
              <a:rect l="l" t="t" r="r" b="b"/>
              <a:pathLst>
                <a:path w="4927" h="24086" extrusionOk="0">
                  <a:moveTo>
                    <a:pt x="4926" y="0"/>
                  </a:moveTo>
                  <a:cubicBezTo>
                    <a:pt x="2540" y="1548"/>
                    <a:pt x="850" y="3335"/>
                    <a:pt x="556" y="4229"/>
                  </a:cubicBezTo>
                  <a:cubicBezTo>
                    <a:pt x="0" y="5994"/>
                    <a:pt x="1232" y="24085"/>
                    <a:pt x="1232" y="24085"/>
                  </a:cubicBezTo>
                  <a:lnTo>
                    <a:pt x="4926" y="24085"/>
                  </a:lnTo>
                  <a:lnTo>
                    <a:pt x="4926" y="0"/>
                  </a:ln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146405" y="3281997"/>
              <a:ext cx="75363" cy="30626"/>
            </a:xfrm>
            <a:custGeom>
              <a:avLst/>
              <a:gdLst/>
              <a:ahLst/>
              <a:cxnLst/>
              <a:rect l="l" t="t" r="r" b="b"/>
              <a:pathLst>
                <a:path w="2067" h="840" extrusionOk="0">
                  <a:moveTo>
                    <a:pt x="1131" y="0"/>
                  </a:moveTo>
                  <a:cubicBezTo>
                    <a:pt x="1085" y="0"/>
                    <a:pt x="1038" y="4"/>
                    <a:pt x="992" y="12"/>
                  </a:cubicBezTo>
                  <a:cubicBezTo>
                    <a:pt x="491" y="88"/>
                    <a:pt x="1" y="502"/>
                    <a:pt x="164" y="840"/>
                  </a:cubicBezTo>
                  <a:cubicBezTo>
                    <a:pt x="164" y="840"/>
                    <a:pt x="426" y="339"/>
                    <a:pt x="1025" y="339"/>
                  </a:cubicBezTo>
                  <a:cubicBezTo>
                    <a:pt x="1507" y="339"/>
                    <a:pt x="1820" y="586"/>
                    <a:pt x="1953" y="586"/>
                  </a:cubicBezTo>
                  <a:cubicBezTo>
                    <a:pt x="1985" y="586"/>
                    <a:pt x="2006" y="571"/>
                    <a:pt x="2017" y="535"/>
                  </a:cubicBezTo>
                  <a:cubicBezTo>
                    <a:pt x="2066" y="366"/>
                    <a:pt x="1594" y="0"/>
                    <a:pt x="1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285716" y="3281997"/>
              <a:ext cx="75691" cy="30626"/>
            </a:xfrm>
            <a:custGeom>
              <a:avLst/>
              <a:gdLst/>
              <a:ahLst/>
              <a:cxnLst/>
              <a:rect l="l" t="t" r="r" b="b"/>
              <a:pathLst>
                <a:path w="2076" h="840" extrusionOk="0">
                  <a:moveTo>
                    <a:pt x="943" y="0"/>
                  </a:moveTo>
                  <a:cubicBezTo>
                    <a:pt x="472" y="0"/>
                    <a:pt x="0" y="366"/>
                    <a:pt x="59" y="535"/>
                  </a:cubicBezTo>
                  <a:cubicBezTo>
                    <a:pt x="70" y="571"/>
                    <a:pt x="91" y="586"/>
                    <a:pt x="123" y="586"/>
                  </a:cubicBezTo>
                  <a:cubicBezTo>
                    <a:pt x="253" y="586"/>
                    <a:pt x="560" y="339"/>
                    <a:pt x="1051" y="339"/>
                  </a:cubicBezTo>
                  <a:cubicBezTo>
                    <a:pt x="1651" y="339"/>
                    <a:pt x="1901" y="840"/>
                    <a:pt x="1901" y="840"/>
                  </a:cubicBezTo>
                  <a:cubicBezTo>
                    <a:pt x="2076" y="502"/>
                    <a:pt x="1585" y="88"/>
                    <a:pt x="1084" y="12"/>
                  </a:cubicBezTo>
                  <a:cubicBezTo>
                    <a:pt x="1037" y="4"/>
                    <a:pt x="990" y="0"/>
                    <a:pt x="9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1526390" y="4371510"/>
              <a:ext cx="472084" cy="997363"/>
            </a:xfrm>
            <a:custGeom>
              <a:avLst/>
              <a:gdLst/>
              <a:ahLst/>
              <a:cxnLst/>
              <a:rect l="l" t="t" r="r" b="b"/>
              <a:pathLst>
                <a:path w="12948" h="27355" extrusionOk="0">
                  <a:moveTo>
                    <a:pt x="7912" y="0"/>
                  </a:moveTo>
                  <a:cubicBezTo>
                    <a:pt x="7226" y="360"/>
                    <a:pt x="0" y="4229"/>
                    <a:pt x="87" y="11814"/>
                  </a:cubicBezTo>
                  <a:cubicBezTo>
                    <a:pt x="98" y="13231"/>
                    <a:pt x="371" y="26189"/>
                    <a:pt x="371" y="26189"/>
                  </a:cubicBezTo>
                  <a:lnTo>
                    <a:pt x="5013" y="27355"/>
                  </a:lnTo>
                  <a:lnTo>
                    <a:pt x="12609" y="27355"/>
                  </a:lnTo>
                  <a:lnTo>
                    <a:pt x="12609" y="19944"/>
                  </a:lnTo>
                  <a:lnTo>
                    <a:pt x="12947" y="17710"/>
                  </a:lnTo>
                  <a:lnTo>
                    <a:pt x="12947" y="6659"/>
                  </a:lnTo>
                  <a:lnTo>
                    <a:pt x="12947" y="3891"/>
                  </a:lnTo>
                  <a:lnTo>
                    <a:pt x="12805" y="2027"/>
                  </a:lnTo>
                  <a:lnTo>
                    <a:pt x="12609" y="1962"/>
                  </a:lnTo>
                  <a:cubicBezTo>
                    <a:pt x="11983" y="2309"/>
                    <a:pt x="11195" y="2622"/>
                    <a:pt x="10508" y="2622"/>
                  </a:cubicBezTo>
                  <a:cubicBezTo>
                    <a:pt x="10418" y="2622"/>
                    <a:pt x="10330" y="2616"/>
                    <a:pt x="10244" y="2605"/>
                  </a:cubicBezTo>
                  <a:cubicBezTo>
                    <a:pt x="8337" y="2343"/>
                    <a:pt x="7869" y="1025"/>
                    <a:pt x="7869" y="1025"/>
                  </a:cubicBezTo>
                  <a:lnTo>
                    <a:pt x="79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813252" y="4319046"/>
              <a:ext cx="212635" cy="148064"/>
            </a:xfrm>
            <a:custGeom>
              <a:avLst/>
              <a:gdLst/>
              <a:ahLst/>
              <a:cxnLst/>
              <a:rect l="l" t="t" r="r" b="b"/>
              <a:pathLst>
                <a:path w="5832" h="4061" extrusionOk="0">
                  <a:moveTo>
                    <a:pt x="5624" y="1"/>
                  </a:moveTo>
                  <a:cubicBezTo>
                    <a:pt x="5352" y="306"/>
                    <a:pt x="5046" y="578"/>
                    <a:pt x="4730" y="807"/>
                  </a:cubicBezTo>
                  <a:cubicBezTo>
                    <a:pt x="4240" y="1167"/>
                    <a:pt x="3728" y="1407"/>
                    <a:pt x="3314" y="1439"/>
                  </a:cubicBezTo>
                  <a:cubicBezTo>
                    <a:pt x="3261" y="1444"/>
                    <a:pt x="3206" y="1446"/>
                    <a:pt x="3148" y="1446"/>
                  </a:cubicBezTo>
                  <a:cubicBezTo>
                    <a:pt x="2261" y="1446"/>
                    <a:pt x="877" y="902"/>
                    <a:pt x="110" y="175"/>
                  </a:cubicBezTo>
                  <a:lnTo>
                    <a:pt x="44" y="1439"/>
                  </a:lnTo>
                  <a:lnTo>
                    <a:pt x="1" y="2464"/>
                  </a:lnTo>
                  <a:cubicBezTo>
                    <a:pt x="1" y="2464"/>
                    <a:pt x="469" y="3782"/>
                    <a:pt x="2376" y="4044"/>
                  </a:cubicBezTo>
                  <a:cubicBezTo>
                    <a:pt x="2462" y="4055"/>
                    <a:pt x="2550" y="4061"/>
                    <a:pt x="2640" y="4061"/>
                  </a:cubicBezTo>
                  <a:cubicBezTo>
                    <a:pt x="3327" y="4061"/>
                    <a:pt x="4114" y="3748"/>
                    <a:pt x="4730" y="3401"/>
                  </a:cubicBezTo>
                  <a:cubicBezTo>
                    <a:pt x="5373" y="3052"/>
                    <a:pt x="5831" y="2671"/>
                    <a:pt x="5831" y="2562"/>
                  </a:cubicBezTo>
                  <a:cubicBezTo>
                    <a:pt x="5831" y="2507"/>
                    <a:pt x="5809" y="2170"/>
                    <a:pt x="5766" y="1690"/>
                  </a:cubicBezTo>
                  <a:cubicBezTo>
                    <a:pt x="5733" y="1211"/>
                    <a:pt x="5679" y="600"/>
                    <a:pt x="562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1817226" y="4279341"/>
              <a:ext cx="201113" cy="92463"/>
            </a:xfrm>
            <a:custGeom>
              <a:avLst/>
              <a:gdLst/>
              <a:ahLst/>
              <a:cxnLst/>
              <a:rect l="l" t="t" r="r" b="b"/>
              <a:pathLst>
                <a:path w="5516" h="2536" extrusionOk="0">
                  <a:moveTo>
                    <a:pt x="5428" y="0"/>
                  </a:moveTo>
                  <a:cubicBezTo>
                    <a:pt x="5177" y="272"/>
                    <a:pt x="4905" y="512"/>
                    <a:pt x="4621" y="708"/>
                  </a:cubicBezTo>
                  <a:cubicBezTo>
                    <a:pt x="4131" y="1068"/>
                    <a:pt x="3619" y="1308"/>
                    <a:pt x="3205" y="1340"/>
                  </a:cubicBezTo>
                  <a:cubicBezTo>
                    <a:pt x="3151" y="1345"/>
                    <a:pt x="3096" y="1348"/>
                    <a:pt x="3038" y="1348"/>
                  </a:cubicBezTo>
                  <a:cubicBezTo>
                    <a:pt x="2173" y="1348"/>
                    <a:pt x="831" y="825"/>
                    <a:pt x="55" y="120"/>
                  </a:cubicBezTo>
                  <a:lnTo>
                    <a:pt x="1" y="1264"/>
                  </a:lnTo>
                  <a:cubicBezTo>
                    <a:pt x="768" y="1991"/>
                    <a:pt x="2152" y="2535"/>
                    <a:pt x="3039" y="2535"/>
                  </a:cubicBezTo>
                  <a:cubicBezTo>
                    <a:pt x="3097" y="2535"/>
                    <a:pt x="3152" y="2533"/>
                    <a:pt x="3205" y="2528"/>
                  </a:cubicBezTo>
                  <a:cubicBezTo>
                    <a:pt x="3619" y="2496"/>
                    <a:pt x="4131" y="2256"/>
                    <a:pt x="4621" y="1896"/>
                  </a:cubicBezTo>
                  <a:cubicBezTo>
                    <a:pt x="4937" y="1667"/>
                    <a:pt x="5243" y="1395"/>
                    <a:pt x="5515" y="1090"/>
                  </a:cubicBezTo>
                  <a:cubicBezTo>
                    <a:pt x="5493" y="817"/>
                    <a:pt x="5471" y="556"/>
                    <a:pt x="5450" y="305"/>
                  </a:cubicBezTo>
                  <a:cubicBezTo>
                    <a:pt x="5439" y="196"/>
                    <a:pt x="5439" y="98"/>
                    <a:pt x="5428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29"/>
            <p:cNvSpPr/>
            <p:nvPr/>
          </p:nvSpPr>
          <p:spPr>
            <a:xfrm>
              <a:off x="1819231" y="4230048"/>
              <a:ext cx="2406" cy="53669"/>
            </a:xfrm>
            <a:custGeom>
              <a:avLst/>
              <a:gdLst/>
              <a:ahLst/>
              <a:cxnLst/>
              <a:rect l="l" t="t" r="r" b="b"/>
              <a:pathLst>
                <a:path w="66" h="1472" extrusionOk="0">
                  <a:moveTo>
                    <a:pt x="65" y="1"/>
                  </a:moveTo>
                  <a:lnTo>
                    <a:pt x="0" y="1472"/>
                  </a:lnTo>
                  <a:lnTo>
                    <a:pt x="0" y="147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29"/>
            <p:cNvSpPr/>
            <p:nvPr/>
          </p:nvSpPr>
          <p:spPr>
            <a:xfrm>
              <a:off x="1821601" y="4230048"/>
              <a:ext cx="104130" cy="2443"/>
            </a:xfrm>
            <a:custGeom>
              <a:avLst/>
              <a:gdLst/>
              <a:ahLst/>
              <a:cxnLst/>
              <a:rect l="l" t="t" r="r" b="b"/>
              <a:pathLst>
                <a:path w="2856" h="67" extrusionOk="0">
                  <a:moveTo>
                    <a:pt x="2856" y="6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29"/>
            <p:cNvSpPr/>
            <p:nvPr/>
          </p:nvSpPr>
          <p:spPr>
            <a:xfrm>
              <a:off x="1710728" y="3764281"/>
              <a:ext cx="535269" cy="386367"/>
            </a:xfrm>
            <a:custGeom>
              <a:avLst/>
              <a:gdLst/>
              <a:ahLst/>
              <a:cxnLst/>
              <a:rect l="l" t="t" r="r" b="b"/>
              <a:pathLst>
                <a:path w="14681" h="10597" extrusionOk="0">
                  <a:moveTo>
                    <a:pt x="6427" y="0"/>
                  </a:moveTo>
                  <a:cubicBezTo>
                    <a:pt x="6318" y="0"/>
                    <a:pt x="6200" y="4"/>
                    <a:pt x="6071" y="14"/>
                  </a:cubicBezTo>
                  <a:cubicBezTo>
                    <a:pt x="4011" y="156"/>
                    <a:pt x="3554" y="1453"/>
                    <a:pt x="3554" y="1453"/>
                  </a:cubicBezTo>
                  <a:cubicBezTo>
                    <a:pt x="3554" y="1453"/>
                    <a:pt x="2224" y="1485"/>
                    <a:pt x="1330" y="2335"/>
                  </a:cubicBezTo>
                  <a:cubicBezTo>
                    <a:pt x="143" y="3458"/>
                    <a:pt x="1" y="5812"/>
                    <a:pt x="611" y="7817"/>
                  </a:cubicBezTo>
                  <a:cubicBezTo>
                    <a:pt x="717" y="7738"/>
                    <a:pt x="830" y="7695"/>
                    <a:pt x="945" y="7695"/>
                  </a:cubicBezTo>
                  <a:cubicBezTo>
                    <a:pt x="1019" y="7695"/>
                    <a:pt x="1094" y="7713"/>
                    <a:pt x="1167" y="7752"/>
                  </a:cubicBezTo>
                  <a:cubicBezTo>
                    <a:pt x="1189" y="7763"/>
                    <a:pt x="1211" y="7763"/>
                    <a:pt x="1221" y="7773"/>
                  </a:cubicBezTo>
                  <a:lnTo>
                    <a:pt x="1614" y="9855"/>
                  </a:lnTo>
                  <a:cubicBezTo>
                    <a:pt x="1614" y="9855"/>
                    <a:pt x="2191" y="7730"/>
                    <a:pt x="1810" y="6204"/>
                  </a:cubicBezTo>
                  <a:lnTo>
                    <a:pt x="1810" y="6204"/>
                  </a:lnTo>
                  <a:cubicBezTo>
                    <a:pt x="1810" y="6204"/>
                    <a:pt x="4350" y="7078"/>
                    <a:pt x="6064" y="7078"/>
                  </a:cubicBezTo>
                  <a:cubicBezTo>
                    <a:pt x="6114" y="7078"/>
                    <a:pt x="6164" y="7077"/>
                    <a:pt x="6213" y="7076"/>
                  </a:cubicBezTo>
                  <a:cubicBezTo>
                    <a:pt x="7335" y="7043"/>
                    <a:pt x="7226" y="6172"/>
                    <a:pt x="7226" y="6171"/>
                  </a:cubicBezTo>
                  <a:lnTo>
                    <a:pt x="7226" y="6171"/>
                  </a:lnTo>
                  <a:cubicBezTo>
                    <a:pt x="7226" y="6171"/>
                    <a:pt x="7346" y="6335"/>
                    <a:pt x="7542" y="6553"/>
                  </a:cubicBezTo>
                  <a:cubicBezTo>
                    <a:pt x="7913" y="6973"/>
                    <a:pt x="8547" y="7559"/>
                    <a:pt x="9098" y="7559"/>
                  </a:cubicBezTo>
                  <a:cubicBezTo>
                    <a:pt x="9162" y="7559"/>
                    <a:pt x="9225" y="7551"/>
                    <a:pt x="9286" y="7534"/>
                  </a:cubicBezTo>
                  <a:cubicBezTo>
                    <a:pt x="9286" y="7534"/>
                    <a:pt x="9439" y="10051"/>
                    <a:pt x="9689" y="10596"/>
                  </a:cubicBezTo>
                  <a:lnTo>
                    <a:pt x="9951" y="8362"/>
                  </a:lnTo>
                  <a:cubicBezTo>
                    <a:pt x="10171" y="8235"/>
                    <a:pt x="10360" y="8180"/>
                    <a:pt x="10521" y="8180"/>
                  </a:cubicBezTo>
                  <a:cubicBezTo>
                    <a:pt x="10773" y="8180"/>
                    <a:pt x="10954" y="8315"/>
                    <a:pt x="11073" y="8514"/>
                  </a:cubicBezTo>
                  <a:cubicBezTo>
                    <a:pt x="11531" y="7784"/>
                    <a:pt x="12000" y="6989"/>
                    <a:pt x="12316" y="6313"/>
                  </a:cubicBezTo>
                  <a:cubicBezTo>
                    <a:pt x="13144" y="4558"/>
                    <a:pt x="12000" y="3676"/>
                    <a:pt x="12000" y="3676"/>
                  </a:cubicBezTo>
                  <a:cubicBezTo>
                    <a:pt x="12000" y="3676"/>
                    <a:pt x="14681" y="1987"/>
                    <a:pt x="12588" y="820"/>
                  </a:cubicBezTo>
                  <a:cubicBezTo>
                    <a:pt x="11939" y="457"/>
                    <a:pt x="11219" y="332"/>
                    <a:pt x="10532" y="332"/>
                  </a:cubicBezTo>
                  <a:cubicBezTo>
                    <a:pt x="8995" y="332"/>
                    <a:pt x="7630" y="962"/>
                    <a:pt x="7630" y="962"/>
                  </a:cubicBezTo>
                  <a:cubicBezTo>
                    <a:pt x="7630" y="962"/>
                    <a:pt x="7782" y="613"/>
                    <a:pt x="7542" y="330"/>
                  </a:cubicBezTo>
                  <a:cubicBezTo>
                    <a:pt x="7393" y="153"/>
                    <a:pt x="7069" y="0"/>
                    <a:pt x="6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29"/>
            <p:cNvSpPr/>
            <p:nvPr/>
          </p:nvSpPr>
          <p:spPr>
            <a:xfrm>
              <a:off x="1706754" y="3989271"/>
              <a:ext cx="357272" cy="339370"/>
            </a:xfrm>
            <a:custGeom>
              <a:avLst/>
              <a:gdLst/>
              <a:ahLst/>
              <a:cxnLst/>
              <a:rect l="l" t="t" r="r" b="b"/>
              <a:pathLst>
                <a:path w="9799" h="9308" extrusionOk="0">
                  <a:moveTo>
                    <a:pt x="4142" y="2769"/>
                  </a:moveTo>
                  <a:cubicBezTo>
                    <a:pt x="4872" y="2769"/>
                    <a:pt x="5428" y="3477"/>
                    <a:pt x="5352" y="3608"/>
                  </a:cubicBezTo>
                  <a:cubicBezTo>
                    <a:pt x="5344" y="3621"/>
                    <a:pt x="5333" y="3627"/>
                    <a:pt x="5317" y="3627"/>
                  </a:cubicBezTo>
                  <a:cubicBezTo>
                    <a:pt x="5194" y="3627"/>
                    <a:pt x="4829" y="3245"/>
                    <a:pt x="4311" y="3245"/>
                  </a:cubicBezTo>
                  <a:cubicBezTo>
                    <a:pt x="4256" y="3245"/>
                    <a:pt x="4200" y="3250"/>
                    <a:pt x="4142" y="3259"/>
                  </a:cubicBezTo>
                  <a:cubicBezTo>
                    <a:pt x="3592" y="3355"/>
                    <a:pt x="2965" y="3759"/>
                    <a:pt x="2816" y="3759"/>
                  </a:cubicBezTo>
                  <a:cubicBezTo>
                    <a:pt x="2779" y="3759"/>
                    <a:pt x="2771" y="3734"/>
                    <a:pt x="2802" y="3673"/>
                  </a:cubicBezTo>
                  <a:cubicBezTo>
                    <a:pt x="2802" y="3673"/>
                    <a:pt x="3412" y="2769"/>
                    <a:pt x="4142" y="2769"/>
                  </a:cubicBezTo>
                  <a:close/>
                  <a:moveTo>
                    <a:pt x="7651" y="2769"/>
                  </a:moveTo>
                  <a:cubicBezTo>
                    <a:pt x="8371" y="2790"/>
                    <a:pt x="8970" y="3673"/>
                    <a:pt x="8970" y="3673"/>
                  </a:cubicBezTo>
                  <a:cubicBezTo>
                    <a:pt x="9001" y="3735"/>
                    <a:pt x="8993" y="3760"/>
                    <a:pt x="8955" y="3760"/>
                  </a:cubicBezTo>
                  <a:cubicBezTo>
                    <a:pt x="8806" y="3760"/>
                    <a:pt x="8191" y="3366"/>
                    <a:pt x="7651" y="3270"/>
                  </a:cubicBezTo>
                  <a:cubicBezTo>
                    <a:pt x="7651" y="3270"/>
                    <a:pt x="7640" y="3270"/>
                    <a:pt x="7630" y="3259"/>
                  </a:cubicBezTo>
                  <a:cubicBezTo>
                    <a:pt x="7573" y="3250"/>
                    <a:pt x="7517" y="3246"/>
                    <a:pt x="7464" y="3246"/>
                  </a:cubicBezTo>
                  <a:cubicBezTo>
                    <a:pt x="6948" y="3246"/>
                    <a:pt x="6583" y="3629"/>
                    <a:pt x="6457" y="3629"/>
                  </a:cubicBezTo>
                  <a:cubicBezTo>
                    <a:pt x="6440" y="3629"/>
                    <a:pt x="6428" y="3623"/>
                    <a:pt x="6420" y="3608"/>
                  </a:cubicBezTo>
                  <a:cubicBezTo>
                    <a:pt x="6344" y="3477"/>
                    <a:pt x="6899" y="2769"/>
                    <a:pt x="7630" y="2769"/>
                  </a:cubicBezTo>
                  <a:close/>
                  <a:moveTo>
                    <a:pt x="4131" y="3760"/>
                  </a:moveTo>
                  <a:cubicBezTo>
                    <a:pt x="4338" y="3760"/>
                    <a:pt x="4513" y="3967"/>
                    <a:pt x="4513" y="4229"/>
                  </a:cubicBezTo>
                  <a:cubicBezTo>
                    <a:pt x="4513" y="4490"/>
                    <a:pt x="4338" y="4697"/>
                    <a:pt x="4131" y="4697"/>
                  </a:cubicBezTo>
                  <a:cubicBezTo>
                    <a:pt x="3924" y="4697"/>
                    <a:pt x="3750" y="4490"/>
                    <a:pt x="3750" y="4229"/>
                  </a:cubicBezTo>
                  <a:cubicBezTo>
                    <a:pt x="3750" y="3967"/>
                    <a:pt x="3924" y="3760"/>
                    <a:pt x="4131" y="3760"/>
                  </a:cubicBezTo>
                  <a:close/>
                  <a:moveTo>
                    <a:pt x="7531" y="3760"/>
                  </a:moveTo>
                  <a:cubicBezTo>
                    <a:pt x="7575" y="3760"/>
                    <a:pt x="7619" y="3771"/>
                    <a:pt x="7651" y="3793"/>
                  </a:cubicBezTo>
                  <a:cubicBezTo>
                    <a:pt x="7804" y="3847"/>
                    <a:pt x="7913" y="4022"/>
                    <a:pt x="7913" y="4229"/>
                  </a:cubicBezTo>
                  <a:cubicBezTo>
                    <a:pt x="7913" y="4436"/>
                    <a:pt x="7804" y="4610"/>
                    <a:pt x="7651" y="4676"/>
                  </a:cubicBezTo>
                  <a:cubicBezTo>
                    <a:pt x="7619" y="4687"/>
                    <a:pt x="7575" y="4697"/>
                    <a:pt x="7531" y="4697"/>
                  </a:cubicBezTo>
                  <a:cubicBezTo>
                    <a:pt x="7324" y="4697"/>
                    <a:pt x="7161" y="4490"/>
                    <a:pt x="7161" y="4229"/>
                  </a:cubicBezTo>
                  <a:cubicBezTo>
                    <a:pt x="7161" y="3967"/>
                    <a:pt x="7324" y="3760"/>
                    <a:pt x="7531" y="3760"/>
                  </a:cubicBezTo>
                  <a:close/>
                  <a:moveTo>
                    <a:pt x="6006" y="3826"/>
                  </a:moveTo>
                  <a:cubicBezTo>
                    <a:pt x="6006" y="3826"/>
                    <a:pt x="7030" y="6169"/>
                    <a:pt x="6856" y="6398"/>
                  </a:cubicBezTo>
                  <a:cubicBezTo>
                    <a:pt x="6758" y="6507"/>
                    <a:pt x="6431" y="6616"/>
                    <a:pt x="6169" y="6681"/>
                  </a:cubicBezTo>
                  <a:cubicBezTo>
                    <a:pt x="6104" y="6681"/>
                    <a:pt x="6049" y="6681"/>
                    <a:pt x="6006" y="6670"/>
                  </a:cubicBezTo>
                  <a:cubicBezTo>
                    <a:pt x="5810" y="6616"/>
                    <a:pt x="6496" y="6517"/>
                    <a:pt x="6594" y="6278"/>
                  </a:cubicBezTo>
                  <a:cubicBezTo>
                    <a:pt x="6703" y="6038"/>
                    <a:pt x="6006" y="3826"/>
                    <a:pt x="6006" y="3826"/>
                  </a:cubicBezTo>
                  <a:close/>
                  <a:moveTo>
                    <a:pt x="7082" y="7230"/>
                  </a:moveTo>
                  <a:cubicBezTo>
                    <a:pt x="7097" y="7230"/>
                    <a:pt x="7105" y="7236"/>
                    <a:pt x="7106" y="7248"/>
                  </a:cubicBezTo>
                  <a:cubicBezTo>
                    <a:pt x="7117" y="7346"/>
                    <a:pt x="6725" y="7662"/>
                    <a:pt x="6147" y="7727"/>
                  </a:cubicBezTo>
                  <a:cubicBezTo>
                    <a:pt x="6079" y="7736"/>
                    <a:pt x="6011" y="7740"/>
                    <a:pt x="5944" y="7740"/>
                  </a:cubicBezTo>
                  <a:cubicBezTo>
                    <a:pt x="5452" y="7740"/>
                    <a:pt x="5039" y="7514"/>
                    <a:pt x="4981" y="7389"/>
                  </a:cubicBezTo>
                  <a:cubicBezTo>
                    <a:pt x="4965" y="7351"/>
                    <a:pt x="4973" y="7337"/>
                    <a:pt x="4993" y="7337"/>
                  </a:cubicBezTo>
                  <a:cubicBezTo>
                    <a:pt x="5043" y="7337"/>
                    <a:pt x="5170" y="7421"/>
                    <a:pt x="5232" y="7444"/>
                  </a:cubicBezTo>
                  <a:cubicBezTo>
                    <a:pt x="5232" y="7444"/>
                    <a:pt x="5418" y="7550"/>
                    <a:pt x="5790" y="7550"/>
                  </a:cubicBezTo>
                  <a:cubicBezTo>
                    <a:pt x="5894" y="7550"/>
                    <a:pt x="6013" y="7542"/>
                    <a:pt x="6147" y="7520"/>
                  </a:cubicBezTo>
                  <a:cubicBezTo>
                    <a:pt x="6663" y="7436"/>
                    <a:pt x="6994" y="7230"/>
                    <a:pt x="7082" y="7230"/>
                  </a:cubicBezTo>
                  <a:close/>
                  <a:moveTo>
                    <a:pt x="7335" y="0"/>
                  </a:moveTo>
                  <a:cubicBezTo>
                    <a:pt x="7335" y="1"/>
                    <a:pt x="7444" y="872"/>
                    <a:pt x="6322" y="905"/>
                  </a:cubicBezTo>
                  <a:cubicBezTo>
                    <a:pt x="6273" y="906"/>
                    <a:pt x="6223" y="907"/>
                    <a:pt x="6173" y="907"/>
                  </a:cubicBezTo>
                  <a:cubicBezTo>
                    <a:pt x="4459" y="907"/>
                    <a:pt x="1919" y="33"/>
                    <a:pt x="1919" y="33"/>
                  </a:cubicBezTo>
                  <a:lnTo>
                    <a:pt x="1919" y="33"/>
                  </a:lnTo>
                  <a:cubicBezTo>
                    <a:pt x="2300" y="1559"/>
                    <a:pt x="1723" y="3684"/>
                    <a:pt x="1723" y="3684"/>
                  </a:cubicBezTo>
                  <a:lnTo>
                    <a:pt x="1330" y="1602"/>
                  </a:lnTo>
                  <a:cubicBezTo>
                    <a:pt x="1320" y="1592"/>
                    <a:pt x="1298" y="1592"/>
                    <a:pt x="1276" y="1581"/>
                  </a:cubicBezTo>
                  <a:cubicBezTo>
                    <a:pt x="1203" y="1542"/>
                    <a:pt x="1128" y="1524"/>
                    <a:pt x="1054" y="1524"/>
                  </a:cubicBezTo>
                  <a:cubicBezTo>
                    <a:pt x="939" y="1524"/>
                    <a:pt x="826" y="1567"/>
                    <a:pt x="720" y="1646"/>
                  </a:cubicBezTo>
                  <a:cubicBezTo>
                    <a:pt x="295" y="1962"/>
                    <a:pt x="1" y="2812"/>
                    <a:pt x="219" y="3433"/>
                  </a:cubicBezTo>
                  <a:cubicBezTo>
                    <a:pt x="491" y="4218"/>
                    <a:pt x="1570" y="4654"/>
                    <a:pt x="1854" y="4752"/>
                  </a:cubicBezTo>
                  <a:cubicBezTo>
                    <a:pt x="2137" y="6092"/>
                    <a:pt x="2475" y="7411"/>
                    <a:pt x="2813" y="7803"/>
                  </a:cubicBezTo>
                  <a:cubicBezTo>
                    <a:pt x="2889" y="7902"/>
                    <a:pt x="2987" y="7989"/>
                    <a:pt x="3085" y="8076"/>
                  </a:cubicBezTo>
                  <a:cubicBezTo>
                    <a:pt x="3859" y="8784"/>
                    <a:pt x="5210" y="9307"/>
                    <a:pt x="6082" y="9307"/>
                  </a:cubicBezTo>
                  <a:cubicBezTo>
                    <a:pt x="6137" y="9307"/>
                    <a:pt x="6191" y="9307"/>
                    <a:pt x="6235" y="9296"/>
                  </a:cubicBezTo>
                  <a:cubicBezTo>
                    <a:pt x="6649" y="9264"/>
                    <a:pt x="7161" y="9024"/>
                    <a:pt x="7651" y="8664"/>
                  </a:cubicBezTo>
                  <a:cubicBezTo>
                    <a:pt x="7935" y="8468"/>
                    <a:pt x="8207" y="8218"/>
                    <a:pt x="8458" y="7956"/>
                  </a:cubicBezTo>
                  <a:cubicBezTo>
                    <a:pt x="8796" y="7596"/>
                    <a:pt x="9090" y="7193"/>
                    <a:pt x="9286" y="6768"/>
                  </a:cubicBezTo>
                  <a:cubicBezTo>
                    <a:pt x="9493" y="6332"/>
                    <a:pt x="9646" y="5591"/>
                    <a:pt x="9777" y="4828"/>
                  </a:cubicBezTo>
                  <a:lnTo>
                    <a:pt x="9777" y="4828"/>
                  </a:lnTo>
                  <a:cubicBezTo>
                    <a:pt x="9755" y="4839"/>
                    <a:pt x="9744" y="4839"/>
                    <a:pt x="9744" y="4839"/>
                  </a:cubicBezTo>
                  <a:lnTo>
                    <a:pt x="9798" y="4425"/>
                  </a:lnTo>
                  <a:cubicBezTo>
                    <a:pt x="9548" y="3880"/>
                    <a:pt x="9395" y="1363"/>
                    <a:pt x="9395" y="1363"/>
                  </a:cubicBezTo>
                  <a:cubicBezTo>
                    <a:pt x="9334" y="1380"/>
                    <a:pt x="9271" y="1388"/>
                    <a:pt x="9207" y="1388"/>
                  </a:cubicBezTo>
                  <a:cubicBezTo>
                    <a:pt x="8656" y="1388"/>
                    <a:pt x="8022" y="802"/>
                    <a:pt x="7651" y="382"/>
                  </a:cubicBezTo>
                  <a:cubicBezTo>
                    <a:pt x="7455" y="16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29"/>
            <p:cNvSpPr/>
            <p:nvPr/>
          </p:nvSpPr>
          <p:spPr>
            <a:xfrm>
              <a:off x="1807783" y="4090191"/>
              <a:ext cx="96911" cy="36132"/>
            </a:xfrm>
            <a:custGeom>
              <a:avLst/>
              <a:gdLst/>
              <a:ahLst/>
              <a:cxnLst/>
              <a:rect l="l" t="t" r="r" b="b"/>
              <a:pathLst>
                <a:path w="2658" h="991" extrusionOk="0">
                  <a:moveTo>
                    <a:pt x="1371" y="1"/>
                  </a:moveTo>
                  <a:cubicBezTo>
                    <a:pt x="641" y="1"/>
                    <a:pt x="31" y="905"/>
                    <a:pt x="31" y="905"/>
                  </a:cubicBezTo>
                  <a:cubicBezTo>
                    <a:pt x="0" y="966"/>
                    <a:pt x="8" y="991"/>
                    <a:pt x="45" y="991"/>
                  </a:cubicBezTo>
                  <a:cubicBezTo>
                    <a:pt x="194" y="991"/>
                    <a:pt x="821" y="587"/>
                    <a:pt x="1371" y="491"/>
                  </a:cubicBezTo>
                  <a:cubicBezTo>
                    <a:pt x="1428" y="482"/>
                    <a:pt x="1483" y="478"/>
                    <a:pt x="1537" y="478"/>
                  </a:cubicBezTo>
                  <a:cubicBezTo>
                    <a:pt x="2053" y="478"/>
                    <a:pt x="2417" y="861"/>
                    <a:pt x="2544" y="861"/>
                  </a:cubicBezTo>
                  <a:cubicBezTo>
                    <a:pt x="2560" y="861"/>
                    <a:pt x="2573" y="855"/>
                    <a:pt x="2581" y="840"/>
                  </a:cubicBezTo>
                  <a:cubicBezTo>
                    <a:pt x="2657" y="709"/>
                    <a:pt x="2101" y="1"/>
                    <a:pt x="1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29"/>
            <p:cNvSpPr/>
            <p:nvPr/>
          </p:nvSpPr>
          <p:spPr>
            <a:xfrm>
              <a:off x="1938015" y="4090191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7" y="1"/>
                  </a:moveTo>
                  <a:cubicBezTo>
                    <a:pt x="556" y="1"/>
                    <a:pt x="1" y="709"/>
                    <a:pt x="77" y="840"/>
                  </a:cubicBezTo>
                  <a:cubicBezTo>
                    <a:pt x="85" y="855"/>
                    <a:pt x="97" y="861"/>
                    <a:pt x="114" y="861"/>
                  </a:cubicBezTo>
                  <a:cubicBezTo>
                    <a:pt x="240" y="861"/>
                    <a:pt x="605" y="478"/>
                    <a:pt x="1121" y="478"/>
                  </a:cubicBezTo>
                  <a:cubicBezTo>
                    <a:pt x="1174" y="478"/>
                    <a:pt x="1230" y="482"/>
                    <a:pt x="1287" y="491"/>
                  </a:cubicBezTo>
                  <a:cubicBezTo>
                    <a:pt x="1297" y="502"/>
                    <a:pt x="1308" y="502"/>
                    <a:pt x="1308" y="502"/>
                  </a:cubicBezTo>
                  <a:cubicBezTo>
                    <a:pt x="1848" y="598"/>
                    <a:pt x="2463" y="992"/>
                    <a:pt x="2612" y="992"/>
                  </a:cubicBezTo>
                  <a:cubicBezTo>
                    <a:pt x="2650" y="992"/>
                    <a:pt x="2658" y="967"/>
                    <a:pt x="2627" y="905"/>
                  </a:cubicBezTo>
                  <a:cubicBezTo>
                    <a:pt x="2627" y="905"/>
                    <a:pt x="2028" y="22"/>
                    <a:pt x="1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29"/>
            <p:cNvSpPr/>
            <p:nvPr/>
          </p:nvSpPr>
          <p:spPr>
            <a:xfrm>
              <a:off x="1887774" y="4252835"/>
              <a:ext cx="78498" cy="18668"/>
            </a:xfrm>
            <a:custGeom>
              <a:avLst/>
              <a:gdLst/>
              <a:ahLst/>
              <a:cxnLst/>
              <a:rect l="l" t="t" r="r" b="b"/>
              <a:pathLst>
                <a:path w="2153" h="512" extrusionOk="0">
                  <a:moveTo>
                    <a:pt x="2116" y="1"/>
                  </a:moveTo>
                  <a:cubicBezTo>
                    <a:pt x="2025" y="1"/>
                    <a:pt x="1696" y="198"/>
                    <a:pt x="1182" y="291"/>
                  </a:cubicBezTo>
                  <a:cubicBezTo>
                    <a:pt x="1048" y="313"/>
                    <a:pt x="929" y="321"/>
                    <a:pt x="825" y="321"/>
                  </a:cubicBezTo>
                  <a:cubicBezTo>
                    <a:pt x="453" y="321"/>
                    <a:pt x="267" y="215"/>
                    <a:pt x="267" y="215"/>
                  </a:cubicBezTo>
                  <a:cubicBezTo>
                    <a:pt x="205" y="192"/>
                    <a:pt x="79" y="103"/>
                    <a:pt x="29" y="103"/>
                  </a:cubicBezTo>
                  <a:cubicBezTo>
                    <a:pt x="8" y="103"/>
                    <a:pt x="0" y="119"/>
                    <a:pt x="16" y="160"/>
                  </a:cubicBezTo>
                  <a:cubicBezTo>
                    <a:pt x="74" y="285"/>
                    <a:pt x="487" y="511"/>
                    <a:pt x="979" y="511"/>
                  </a:cubicBezTo>
                  <a:cubicBezTo>
                    <a:pt x="1046" y="511"/>
                    <a:pt x="1114" y="507"/>
                    <a:pt x="1182" y="498"/>
                  </a:cubicBezTo>
                  <a:cubicBezTo>
                    <a:pt x="1760" y="422"/>
                    <a:pt x="2152" y="117"/>
                    <a:pt x="2141" y="19"/>
                  </a:cubicBezTo>
                  <a:cubicBezTo>
                    <a:pt x="2140" y="6"/>
                    <a:pt x="2131" y="1"/>
                    <a:pt x="2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29"/>
            <p:cNvSpPr/>
            <p:nvPr/>
          </p:nvSpPr>
          <p:spPr>
            <a:xfrm>
              <a:off x="1843440" y="412635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75" y="0"/>
                    <a:pt x="1" y="207"/>
                    <a:pt x="1" y="469"/>
                  </a:cubicBezTo>
                  <a:cubicBezTo>
                    <a:pt x="1" y="730"/>
                    <a:pt x="175" y="937"/>
                    <a:pt x="382" y="937"/>
                  </a:cubicBezTo>
                  <a:cubicBezTo>
                    <a:pt x="589" y="937"/>
                    <a:pt x="764" y="730"/>
                    <a:pt x="764" y="469"/>
                  </a:cubicBezTo>
                  <a:cubicBezTo>
                    <a:pt x="764" y="207"/>
                    <a:pt x="589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29"/>
            <p:cNvSpPr/>
            <p:nvPr/>
          </p:nvSpPr>
          <p:spPr>
            <a:xfrm>
              <a:off x="1967803" y="4126358"/>
              <a:ext cx="27454" cy="34199"/>
            </a:xfrm>
            <a:custGeom>
              <a:avLst/>
              <a:gdLst/>
              <a:ahLst/>
              <a:cxnLst/>
              <a:rect l="l" t="t" r="r" b="b"/>
              <a:pathLst>
                <a:path w="753" h="938" extrusionOk="0">
                  <a:moveTo>
                    <a:pt x="371" y="0"/>
                  </a:moveTo>
                  <a:cubicBezTo>
                    <a:pt x="164" y="0"/>
                    <a:pt x="1" y="207"/>
                    <a:pt x="1" y="469"/>
                  </a:cubicBezTo>
                  <a:cubicBezTo>
                    <a:pt x="1" y="730"/>
                    <a:pt x="164" y="937"/>
                    <a:pt x="371" y="937"/>
                  </a:cubicBezTo>
                  <a:cubicBezTo>
                    <a:pt x="415" y="937"/>
                    <a:pt x="459" y="927"/>
                    <a:pt x="491" y="916"/>
                  </a:cubicBezTo>
                  <a:cubicBezTo>
                    <a:pt x="644" y="850"/>
                    <a:pt x="753" y="676"/>
                    <a:pt x="753" y="469"/>
                  </a:cubicBezTo>
                  <a:cubicBezTo>
                    <a:pt x="753" y="262"/>
                    <a:pt x="644" y="87"/>
                    <a:pt x="491" y="33"/>
                  </a:cubicBezTo>
                  <a:cubicBezTo>
                    <a:pt x="459" y="11"/>
                    <a:pt x="415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29"/>
            <p:cNvSpPr/>
            <p:nvPr/>
          </p:nvSpPr>
          <p:spPr>
            <a:xfrm>
              <a:off x="1918546" y="4128728"/>
              <a:ext cx="44554" cy="103765"/>
            </a:xfrm>
            <a:custGeom>
              <a:avLst/>
              <a:gdLst/>
              <a:ahLst/>
              <a:cxnLst/>
              <a:rect l="l" t="t" r="r" b="b"/>
              <a:pathLst>
                <a:path w="1222" h="2846" extrusionOk="0">
                  <a:moveTo>
                    <a:pt x="197" y="1"/>
                  </a:moveTo>
                  <a:lnTo>
                    <a:pt x="197" y="1"/>
                  </a:lnTo>
                  <a:cubicBezTo>
                    <a:pt x="197" y="1"/>
                    <a:pt x="894" y="2213"/>
                    <a:pt x="785" y="2453"/>
                  </a:cubicBezTo>
                  <a:cubicBezTo>
                    <a:pt x="687" y="2692"/>
                    <a:pt x="1" y="2791"/>
                    <a:pt x="197" y="2845"/>
                  </a:cubicBezTo>
                  <a:lnTo>
                    <a:pt x="436" y="2845"/>
                  </a:lnTo>
                  <a:cubicBezTo>
                    <a:pt x="654" y="2823"/>
                    <a:pt x="916" y="2725"/>
                    <a:pt x="1047" y="2573"/>
                  </a:cubicBezTo>
                  <a:cubicBezTo>
                    <a:pt x="1221" y="2344"/>
                    <a:pt x="197" y="1"/>
                    <a:pt x="197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29"/>
            <p:cNvSpPr/>
            <p:nvPr/>
          </p:nvSpPr>
          <p:spPr>
            <a:xfrm>
              <a:off x="1930067" y="4228080"/>
              <a:ext cx="36" cy="8750"/>
            </a:xfrm>
            <a:custGeom>
              <a:avLst/>
              <a:gdLst/>
              <a:ahLst/>
              <a:cxnLst/>
              <a:rect l="l" t="t" r="r" b="b"/>
              <a:pathLst>
                <a:path w="1" h="240" extrusionOk="0">
                  <a:moveTo>
                    <a:pt x="1" y="0"/>
                  </a:moveTo>
                  <a:lnTo>
                    <a:pt x="1" y="0"/>
                  </a:lnTo>
                  <a:lnTo>
                    <a:pt x="1" y="240"/>
                  </a:lnTo>
                  <a:lnTo>
                    <a:pt x="1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29"/>
            <p:cNvSpPr/>
            <p:nvPr/>
          </p:nvSpPr>
          <p:spPr>
            <a:xfrm>
              <a:off x="1925692" y="4232455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1" y="0"/>
                  </a:moveTo>
                  <a:cubicBezTo>
                    <a:pt x="28" y="5"/>
                    <a:pt x="63" y="8"/>
                    <a:pt x="104" y="8"/>
                  </a:cubicBezTo>
                  <a:cubicBezTo>
                    <a:pt x="145" y="8"/>
                    <a:pt x="191" y="5"/>
                    <a:pt x="24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29"/>
            <p:cNvSpPr/>
            <p:nvPr/>
          </p:nvSpPr>
          <p:spPr>
            <a:xfrm>
              <a:off x="46288" y="4500248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0"/>
                  </a:moveTo>
                  <a:cubicBezTo>
                    <a:pt x="164" y="98"/>
                    <a:pt x="327" y="207"/>
                    <a:pt x="491" y="316"/>
                  </a:cubicBezTo>
                  <a:cubicBezTo>
                    <a:pt x="327" y="207"/>
                    <a:pt x="164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29"/>
            <p:cNvSpPr/>
            <p:nvPr/>
          </p:nvSpPr>
          <p:spPr>
            <a:xfrm>
              <a:off x="28386" y="4489930"/>
              <a:ext cx="17938" cy="10355"/>
            </a:xfrm>
            <a:custGeom>
              <a:avLst/>
              <a:gdLst/>
              <a:ahLst/>
              <a:cxnLst/>
              <a:rect l="l" t="t" r="r" b="b"/>
              <a:pathLst>
                <a:path w="492" h="284" extrusionOk="0">
                  <a:moveTo>
                    <a:pt x="1" y="0"/>
                  </a:moveTo>
                  <a:cubicBezTo>
                    <a:pt x="164" y="87"/>
                    <a:pt x="328" y="185"/>
                    <a:pt x="491" y="283"/>
                  </a:cubicBezTo>
                  <a:cubicBezTo>
                    <a:pt x="328" y="185"/>
                    <a:pt x="164" y="87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29"/>
            <p:cNvSpPr/>
            <p:nvPr/>
          </p:nvSpPr>
          <p:spPr>
            <a:xfrm>
              <a:off x="-10151" y="4469659"/>
              <a:ext cx="34236" cy="17902"/>
            </a:xfrm>
            <a:custGeom>
              <a:avLst/>
              <a:gdLst/>
              <a:ahLst/>
              <a:cxnLst/>
              <a:rect l="l" t="t" r="r" b="b"/>
              <a:pathLst>
                <a:path w="939" h="491" extrusionOk="0">
                  <a:moveTo>
                    <a:pt x="1" y="0"/>
                  </a:moveTo>
                  <a:cubicBezTo>
                    <a:pt x="306" y="142"/>
                    <a:pt x="622" y="305"/>
                    <a:pt x="938" y="491"/>
                  </a:cubicBezTo>
                  <a:cubicBezTo>
                    <a:pt x="622" y="305"/>
                    <a:pt x="306" y="142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29"/>
            <p:cNvSpPr/>
            <p:nvPr/>
          </p:nvSpPr>
          <p:spPr>
            <a:xfrm>
              <a:off x="-30787" y="4460107"/>
              <a:ext cx="16699" cy="7584"/>
            </a:xfrm>
            <a:custGeom>
              <a:avLst/>
              <a:gdLst/>
              <a:ahLst/>
              <a:cxnLst/>
              <a:rect l="l" t="t" r="r" b="b"/>
              <a:pathLst>
                <a:path w="458" h="208" extrusionOk="0">
                  <a:moveTo>
                    <a:pt x="0" y="1"/>
                  </a:moveTo>
                  <a:cubicBezTo>
                    <a:pt x="153" y="66"/>
                    <a:pt x="305" y="131"/>
                    <a:pt x="458" y="208"/>
                  </a:cubicBezTo>
                  <a:cubicBezTo>
                    <a:pt x="305" y="131"/>
                    <a:pt x="153" y="66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29"/>
            <p:cNvSpPr/>
            <p:nvPr/>
          </p:nvSpPr>
          <p:spPr>
            <a:xfrm>
              <a:off x="-30787" y="446010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29"/>
            <p:cNvSpPr/>
            <p:nvPr/>
          </p:nvSpPr>
          <p:spPr>
            <a:xfrm>
              <a:off x="24048" y="4487524"/>
              <a:ext cx="4375" cy="2443"/>
            </a:xfrm>
            <a:custGeom>
              <a:avLst/>
              <a:gdLst/>
              <a:ahLst/>
              <a:cxnLst/>
              <a:rect l="l" t="t" r="r" b="b"/>
              <a:pathLst>
                <a:path w="120" h="67" extrusionOk="0">
                  <a:moveTo>
                    <a:pt x="0" y="1"/>
                  </a:moveTo>
                  <a:cubicBezTo>
                    <a:pt x="44" y="22"/>
                    <a:pt x="87" y="44"/>
                    <a:pt x="120" y="66"/>
                  </a:cubicBezTo>
                  <a:cubicBezTo>
                    <a:pt x="87" y="44"/>
                    <a:pt x="44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29"/>
            <p:cNvSpPr/>
            <p:nvPr/>
          </p:nvSpPr>
          <p:spPr>
            <a:xfrm>
              <a:off x="-14125" y="4467654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1" y="1"/>
                  </a:moveTo>
                  <a:cubicBezTo>
                    <a:pt x="34" y="23"/>
                    <a:pt x="66" y="33"/>
                    <a:pt x="110" y="55"/>
                  </a:cubicBezTo>
                  <a:cubicBezTo>
                    <a:pt x="66" y="33"/>
                    <a:pt x="34" y="23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29"/>
            <p:cNvSpPr/>
            <p:nvPr/>
          </p:nvSpPr>
          <p:spPr>
            <a:xfrm>
              <a:off x="46288" y="450024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29"/>
            <p:cNvSpPr/>
            <p:nvPr/>
          </p:nvSpPr>
          <p:spPr>
            <a:xfrm>
              <a:off x="-104690" y="4460107"/>
              <a:ext cx="302399" cy="769707"/>
            </a:xfrm>
            <a:custGeom>
              <a:avLst/>
              <a:gdLst/>
              <a:ahLst/>
              <a:cxnLst/>
              <a:rect l="l" t="t" r="r" b="b"/>
              <a:pathLst>
                <a:path w="8294" h="21111" extrusionOk="0">
                  <a:moveTo>
                    <a:pt x="2027" y="1"/>
                  </a:moveTo>
                  <a:cubicBezTo>
                    <a:pt x="2027" y="1"/>
                    <a:pt x="458" y="15095"/>
                    <a:pt x="0" y="21110"/>
                  </a:cubicBezTo>
                  <a:lnTo>
                    <a:pt x="8130" y="19149"/>
                  </a:lnTo>
                  <a:cubicBezTo>
                    <a:pt x="8294" y="18604"/>
                    <a:pt x="7825" y="9744"/>
                    <a:pt x="7934" y="9122"/>
                  </a:cubicBezTo>
                  <a:cubicBezTo>
                    <a:pt x="8021" y="8676"/>
                    <a:pt x="8076" y="8218"/>
                    <a:pt x="8108" y="7760"/>
                  </a:cubicBezTo>
                  <a:cubicBezTo>
                    <a:pt x="8119" y="7608"/>
                    <a:pt x="8119" y="7455"/>
                    <a:pt x="8119" y="7302"/>
                  </a:cubicBezTo>
                  <a:cubicBezTo>
                    <a:pt x="8130" y="6997"/>
                    <a:pt x="8119" y="6692"/>
                    <a:pt x="8087" y="6387"/>
                  </a:cubicBezTo>
                  <a:cubicBezTo>
                    <a:pt x="7967" y="5025"/>
                    <a:pt x="7476" y="3717"/>
                    <a:pt x="6365" y="2736"/>
                  </a:cubicBezTo>
                  <a:cubicBezTo>
                    <a:pt x="6190" y="2594"/>
                    <a:pt x="6027" y="2453"/>
                    <a:pt x="5863" y="2322"/>
                  </a:cubicBezTo>
                  <a:cubicBezTo>
                    <a:pt x="5820" y="2289"/>
                    <a:pt x="5787" y="2257"/>
                    <a:pt x="5743" y="2224"/>
                  </a:cubicBezTo>
                  <a:cubicBezTo>
                    <a:pt x="5580" y="2093"/>
                    <a:pt x="5416" y="1962"/>
                    <a:pt x="5242" y="1842"/>
                  </a:cubicBezTo>
                  <a:cubicBezTo>
                    <a:pt x="5079" y="1723"/>
                    <a:pt x="4915" y="1603"/>
                    <a:pt x="4752" y="1494"/>
                  </a:cubicBezTo>
                  <a:cubicBezTo>
                    <a:pt x="4708" y="1472"/>
                    <a:pt x="4665" y="1439"/>
                    <a:pt x="4632" y="1417"/>
                  </a:cubicBezTo>
                  <a:cubicBezTo>
                    <a:pt x="4468" y="1308"/>
                    <a:pt x="4305" y="1199"/>
                    <a:pt x="4141" y="1101"/>
                  </a:cubicBezTo>
                  <a:cubicBezTo>
                    <a:pt x="3978" y="1003"/>
                    <a:pt x="3814" y="905"/>
                    <a:pt x="3651" y="818"/>
                  </a:cubicBezTo>
                  <a:cubicBezTo>
                    <a:pt x="3618" y="796"/>
                    <a:pt x="3575" y="774"/>
                    <a:pt x="3531" y="753"/>
                  </a:cubicBezTo>
                  <a:cubicBezTo>
                    <a:pt x="3215" y="567"/>
                    <a:pt x="2899" y="404"/>
                    <a:pt x="2594" y="262"/>
                  </a:cubicBezTo>
                  <a:cubicBezTo>
                    <a:pt x="2550" y="240"/>
                    <a:pt x="2518" y="230"/>
                    <a:pt x="2485" y="208"/>
                  </a:cubicBezTo>
                  <a:cubicBezTo>
                    <a:pt x="2332" y="142"/>
                    <a:pt x="2180" y="66"/>
                    <a:pt x="2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29"/>
            <p:cNvSpPr/>
            <p:nvPr/>
          </p:nvSpPr>
          <p:spPr>
            <a:xfrm>
              <a:off x="194094" y="4359187"/>
              <a:ext cx="767301" cy="996962"/>
            </a:xfrm>
            <a:custGeom>
              <a:avLst/>
              <a:gdLst/>
              <a:ahLst/>
              <a:cxnLst/>
              <a:rect l="l" t="t" r="r" b="b"/>
              <a:pathLst>
                <a:path w="21045" h="27344" extrusionOk="0">
                  <a:moveTo>
                    <a:pt x="11607" y="1"/>
                  </a:moveTo>
                  <a:cubicBezTo>
                    <a:pt x="1559" y="1"/>
                    <a:pt x="469" y="5308"/>
                    <a:pt x="469" y="5308"/>
                  </a:cubicBezTo>
                  <a:lnTo>
                    <a:pt x="1" y="15378"/>
                  </a:lnTo>
                  <a:lnTo>
                    <a:pt x="6158" y="27344"/>
                  </a:lnTo>
                  <a:lnTo>
                    <a:pt x="20228" y="27344"/>
                  </a:lnTo>
                  <a:cubicBezTo>
                    <a:pt x="20228" y="27344"/>
                    <a:pt x="21045" y="3924"/>
                    <a:pt x="20064" y="2867"/>
                  </a:cubicBezTo>
                  <a:cubicBezTo>
                    <a:pt x="19072" y="1821"/>
                    <a:pt x="14855" y="1"/>
                    <a:pt x="11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29"/>
            <p:cNvSpPr/>
            <p:nvPr/>
          </p:nvSpPr>
          <p:spPr>
            <a:xfrm>
              <a:off x="515957" y="4359187"/>
              <a:ext cx="105333" cy="884921"/>
            </a:xfrm>
            <a:custGeom>
              <a:avLst/>
              <a:gdLst/>
              <a:ahLst/>
              <a:cxnLst/>
              <a:rect l="l" t="t" r="r" b="b"/>
              <a:pathLst>
                <a:path w="2889" h="24271" extrusionOk="0">
                  <a:moveTo>
                    <a:pt x="2365" y="1"/>
                  </a:moveTo>
                  <a:cubicBezTo>
                    <a:pt x="1515" y="11"/>
                    <a:pt x="730" y="66"/>
                    <a:pt x="0" y="153"/>
                  </a:cubicBezTo>
                  <a:lnTo>
                    <a:pt x="1297" y="24271"/>
                  </a:lnTo>
                  <a:lnTo>
                    <a:pt x="2888" y="24183"/>
                  </a:lnTo>
                  <a:lnTo>
                    <a:pt x="2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29"/>
            <p:cNvSpPr/>
            <p:nvPr/>
          </p:nvSpPr>
          <p:spPr>
            <a:xfrm>
              <a:off x="351452" y="4386605"/>
              <a:ext cx="104130" cy="824907"/>
            </a:xfrm>
            <a:custGeom>
              <a:avLst/>
              <a:gdLst/>
              <a:ahLst/>
              <a:cxnLst/>
              <a:rect l="l" t="t" r="r" b="b"/>
              <a:pathLst>
                <a:path w="2856" h="22625" extrusionOk="0">
                  <a:moveTo>
                    <a:pt x="1559" y="1"/>
                  </a:moveTo>
                  <a:cubicBezTo>
                    <a:pt x="981" y="175"/>
                    <a:pt x="469" y="371"/>
                    <a:pt x="0" y="589"/>
                  </a:cubicBezTo>
                  <a:lnTo>
                    <a:pt x="1264" y="22625"/>
                  </a:lnTo>
                  <a:lnTo>
                    <a:pt x="2856" y="2262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29"/>
            <p:cNvSpPr/>
            <p:nvPr/>
          </p:nvSpPr>
          <p:spPr>
            <a:xfrm>
              <a:off x="702701" y="4378255"/>
              <a:ext cx="112880" cy="977894"/>
            </a:xfrm>
            <a:custGeom>
              <a:avLst/>
              <a:gdLst/>
              <a:ahLst/>
              <a:cxnLst/>
              <a:rect l="l" t="t" r="r" b="b"/>
              <a:pathLst>
                <a:path w="3096" h="26821" extrusionOk="0">
                  <a:moveTo>
                    <a:pt x="1123" y="1"/>
                  </a:moveTo>
                  <a:lnTo>
                    <a:pt x="0" y="26821"/>
                  </a:lnTo>
                  <a:lnTo>
                    <a:pt x="578" y="26821"/>
                  </a:lnTo>
                  <a:lnTo>
                    <a:pt x="2016" y="26330"/>
                  </a:lnTo>
                  <a:lnTo>
                    <a:pt x="3095" y="655"/>
                  </a:lnTo>
                  <a:cubicBezTo>
                    <a:pt x="2485" y="415"/>
                    <a:pt x="1809" y="186"/>
                    <a:pt x="1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29"/>
            <p:cNvSpPr/>
            <p:nvPr/>
          </p:nvSpPr>
          <p:spPr>
            <a:xfrm>
              <a:off x="209188" y="456142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1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7" y="3600"/>
                    <a:pt x="11052" y="3670"/>
                    <a:pt x="12221" y="3670"/>
                  </a:cubicBezTo>
                  <a:cubicBezTo>
                    <a:pt x="16412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75" y="665"/>
                  </a:cubicBezTo>
                  <a:lnTo>
                    <a:pt x="19792" y="415"/>
                  </a:lnTo>
                  <a:cubicBezTo>
                    <a:pt x="17253" y="1615"/>
                    <a:pt x="14527" y="2028"/>
                    <a:pt x="11976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29"/>
            <p:cNvSpPr/>
            <p:nvPr/>
          </p:nvSpPr>
          <p:spPr>
            <a:xfrm>
              <a:off x="248127" y="4441439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87" y="0"/>
                  </a:moveTo>
                  <a:cubicBezTo>
                    <a:pt x="742" y="393"/>
                    <a:pt x="317" y="807"/>
                    <a:pt x="1" y="1199"/>
                  </a:cubicBezTo>
                  <a:cubicBezTo>
                    <a:pt x="1483" y="1919"/>
                    <a:pt x="3793" y="2714"/>
                    <a:pt x="7226" y="3106"/>
                  </a:cubicBezTo>
                  <a:cubicBezTo>
                    <a:pt x="8688" y="3277"/>
                    <a:pt x="10002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6" y="785"/>
                    <a:pt x="18582" y="611"/>
                  </a:cubicBezTo>
                  <a:cubicBezTo>
                    <a:pt x="18495" y="524"/>
                    <a:pt x="18375" y="415"/>
                    <a:pt x="18233" y="316"/>
                  </a:cubicBezTo>
                  <a:cubicBezTo>
                    <a:pt x="15832" y="1345"/>
                    <a:pt x="13287" y="1706"/>
                    <a:pt x="10897" y="1706"/>
                  </a:cubicBezTo>
                  <a:cubicBezTo>
                    <a:pt x="6650" y="1706"/>
                    <a:pt x="2891" y="565"/>
                    <a:pt x="1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29"/>
            <p:cNvSpPr/>
            <p:nvPr/>
          </p:nvSpPr>
          <p:spPr>
            <a:xfrm>
              <a:off x="203245" y="4693337"/>
              <a:ext cx="734304" cy="133589"/>
            </a:xfrm>
            <a:custGeom>
              <a:avLst/>
              <a:gdLst/>
              <a:ahLst/>
              <a:cxnLst/>
              <a:rect l="l" t="t" r="r" b="b"/>
              <a:pathLst>
                <a:path w="20140" h="3664" extrusionOk="0">
                  <a:moveTo>
                    <a:pt x="44" y="1"/>
                  </a:moveTo>
                  <a:lnTo>
                    <a:pt x="0" y="829"/>
                  </a:lnTo>
                  <a:cubicBezTo>
                    <a:pt x="1275" y="1657"/>
                    <a:pt x="3858" y="2889"/>
                    <a:pt x="8457" y="3423"/>
                  </a:cubicBezTo>
                  <a:cubicBezTo>
                    <a:pt x="9919" y="3592"/>
                    <a:pt x="11232" y="3663"/>
                    <a:pt x="12407" y="3663"/>
                  </a:cubicBezTo>
                  <a:cubicBezTo>
                    <a:pt x="16385" y="3663"/>
                    <a:pt x="18788" y="2844"/>
                    <a:pt x="20042" y="2213"/>
                  </a:cubicBezTo>
                  <a:cubicBezTo>
                    <a:pt x="20075" y="1690"/>
                    <a:pt x="20118" y="1134"/>
                    <a:pt x="20140" y="568"/>
                  </a:cubicBezTo>
                  <a:lnTo>
                    <a:pt x="19955" y="404"/>
                  </a:lnTo>
                  <a:cubicBezTo>
                    <a:pt x="17408" y="1606"/>
                    <a:pt x="14675" y="2020"/>
                    <a:pt x="12121" y="2020"/>
                  </a:cubicBezTo>
                  <a:cubicBezTo>
                    <a:pt x="6477" y="2020"/>
                    <a:pt x="1700" y="1"/>
                    <a:pt x="1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29"/>
            <p:cNvSpPr/>
            <p:nvPr/>
          </p:nvSpPr>
          <p:spPr>
            <a:xfrm>
              <a:off x="513806" y="4245945"/>
              <a:ext cx="199254" cy="217812"/>
            </a:xfrm>
            <a:custGeom>
              <a:avLst/>
              <a:gdLst/>
              <a:ahLst/>
              <a:cxnLst/>
              <a:rect l="l" t="t" r="r" b="b"/>
              <a:pathLst>
                <a:path w="5465" h="5974" extrusionOk="0">
                  <a:moveTo>
                    <a:pt x="658" y="1"/>
                  </a:moveTo>
                  <a:cubicBezTo>
                    <a:pt x="658" y="1"/>
                    <a:pt x="833" y="2235"/>
                    <a:pt x="626" y="3107"/>
                  </a:cubicBezTo>
                  <a:cubicBezTo>
                    <a:pt x="440" y="3913"/>
                    <a:pt x="223" y="4066"/>
                    <a:pt x="114" y="4458"/>
                  </a:cubicBezTo>
                  <a:cubicBezTo>
                    <a:pt x="0" y="4840"/>
                    <a:pt x="1097" y="5973"/>
                    <a:pt x="2305" y="5973"/>
                  </a:cubicBezTo>
                  <a:cubicBezTo>
                    <a:pt x="2374" y="5973"/>
                    <a:pt x="2442" y="5969"/>
                    <a:pt x="2511" y="5962"/>
                  </a:cubicBezTo>
                  <a:cubicBezTo>
                    <a:pt x="3786" y="5820"/>
                    <a:pt x="5465" y="4164"/>
                    <a:pt x="4778" y="3804"/>
                  </a:cubicBezTo>
                  <a:cubicBezTo>
                    <a:pt x="4102" y="3455"/>
                    <a:pt x="4440" y="1"/>
                    <a:pt x="4440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29"/>
            <p:cNvSpPr/>
            <p:nvPr/>
          </p:nvSpPr>
          <p:spPr>
            <a:xfrm>
              <a:off x="537796" y="4245945"/>
              <a:ext cx="137928" cy="113099"/>
            </a:xfrm>
            <a:custGeom>
              <a:avLst/>
              <a:gdLst/>
              <a:ahLst/>
              <a:cxnLst/>
              <a:rect l="l" t="t" r="r" b="b"/>
              <a:pathLst>
                <a:path w="3783" h="3102" extrusionOk="0">
                  <a:moveTo>
                    <a:pt x="0" y="1"/>
                  </a:moveTo>
                  <a:cubicBezTo>
                    <a:pt x="0" y="1"/>
                    <a:pt x="99" y="1254"/>
                    <a:pt x="66" y="2256"/>
                  </a:cubicBezTo>
                  <a:cubicBezTo>
                    <a:pt x="676" y="2692"/>
                    <a:pt x="1363" y="3041"/>
                    <a:pt x="1897" y="3096"/>
                  </a:cubicBezTo>
                  <a:cubicBezTo>
                    <a:pt x="1930" y="3100"/>
                    <a:pt x="1963" y="3102"/>
                    <a:pt x="1997" y="3102"/>
                  </a:cubicBezTo>
                  <a:cubicBezTo>
                    <a:pt x="2524" y="3102"/>
                    <a:pt x="3163" y="2638"/>
                    <a:pt x="3706" y="2137"/>
                  </a:cubicBezTo>
                  <a:cubicBezTo>
                    <a:pt x="3673" y="1112"/>
                    <a:pt x="3782" y="1"/>
                    <a:pt x="3782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29"/>
            <p:cNvSpPr/>
            <p:nvPr/>
          </p:nvSpPr>
          <p:spPr>
            <a:xfrm>
              <a:off x="443220" y="3937207"/>
              <a:ext cx="314358" cy="369376"/>
            </a:xfrm>
            <a:custGeom>
              <a:avLst/>
              <a:gdLst/>
              <a:ahLst/>
              <a:cxnLst/>
              <a:rect l="l" t="t" r="r" b="b"/>
              <a:pathLst>
                <a:path w="8622" h="10131" extrusionOk="0">
                  <a:moveTo>
                    <a:pt x="1" y="1"/>
                  </a:moveTo>
                  <a:cubicBezTo>
                    <a:pt x="1" y="1"/>
                    <a:pt x="785" y="7074"/>
                    <a:pt x="1298" y="7935"/>
                  </a:cubicBezTo>
                  <a:cubicBezTo>
                    <a:pt x="1821" y="8806"/>
                    <a:pt x="3455" y="10016"/>
                    <a:pt x="4491" y="10125"/>
                  </a:cubicBezTo>
                  <a:cubicBezTo>
                    <a:pt x="4523" y="10129"/>
                    <a:pt x="4556" y="10131"/>
                    <a:pt x="4589" y="10131"/>
                  </a:cubicBezTo>
                  <a:cubicBezTo>
                    <a:pt x="5612" y="10131"/>
                    <a:pt x="7084" y="8388"/>
                    <a:pt x="7390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29"/>
            <p:cNvSpPr/>
            <p:nvPr/>
          </p:nvSpPr>
          <p:spPr>
            <a:xfrm>
              <a:off x="369718" y="3747874"/>
              <a:ext cx="444265" cy="372548"/>
            </a:xfrm>
            <a:custGeom>
              <a:avLst/>
              <a:gdLst/>
              <a:ahLst/>
              <a:cxnLst/>
              <a:rect l="l" t="t" r="r" b="b"/>
              <a:pathLst>
                <a:path w="12185" h="10218" extrusionOk="0">
                  <a:moveTo>
                    <a:pt x="7919" y="0"/>
                  </a:moveTo>
                  <a:cubicBezTo>
                    <a:pt x="7656" y="0"/>
                    <a:pt x="7433" y="60"/>
                    <a:pt x="7313" y="202"/>
                  </a:cubicBezTo>
                  <a:cubicBezTo>
                    <a:pt x="7137" y="412"/>
                    <a:pt x="6779" y="495"/>
                    <a:pt x="6360" y="495"/>
                  </a:cubicBezTo>
                  <a:cubicBezTo>
                    <a:pt x="5821" y="495"/>
                    <a:pt x="5182" y="358"/>
                    <a:pt x="4698" y="181"/>
                  </a:cubicBezTo>
                  <a:cubicBezTo>
                    <a:pt x="4553" y="126"/>
                    <a:pt x="4388" y="101"/>
                    <a:pt x="4214" y="101"/>
                  </a:cubicBezTo>
                  <a:cubicBezTo>
                    <a:pt x="3351" y="101"/>
                    <a:pt x="2264" y="719"/>
                    <a:pt x="2355" y="1390"/>
                  </a:cubicBezTo>
                  <a:cubicBezTo>
                    <a:pt x="2463" y="2186"/>
                    <a:pt x="1766" y="2393"/>
                    <a:pt x="883" y="2774"/>
                  </a:cubicBezTo>
                  <a:cubicBezTo>
                    <a:pt x="1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1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12" y="8888"/>
                    <a:pt x="927" y="9063"/>
                    <a:pt x="1047" y="9597"/>
                  </a:cubicBezTo>
                  <a:cubicBezTo>
                    <a:pt x="1156" y="10141"/>
                    <a:pt x="2671" y="10218"/>
                    <a:pt x="267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19" y="7352"/>
                  </a:cubicBezTo>
                  <a:cubicBezTo>
                    <a:pt x="3190" y="7281"/>
                    <a:pt x="3222" y="6472"/>
                    <a:pt x="3439" y="6472"/>
                  </a:cubicBezTo>
                  <a:cubicBezTo>
                    <a:pt x="3457" y="6472"/>
                    <a:pt x="3477" y="6478"/>
                    <a:pt x="3499" y="6491"/>
                  </a:cubicBezTo>
                  <a:cubicBezTo>
                    <a:pt x="3568" y="6532"/>
                    <a:pt x="3643" y="6551"/>
                    <a:pt x="3722" y="6551"/>
                  </a:cubicBezTo>
                  <a:cubicBezTo>
                    <a:pt x="3958" y="6551"/>
                    <a:pt x="4233" y="6384"/>
                    <a:pt x="4501" y="6131"/>
                  </a:cubicBezTo>
                  <a:cubicBezTo>
                    <a:pt x="4632" y="6008"/>
                    <a:pt x="4781" y="5957"/>
                    <a:pt x="4929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3" y="6599"/>
                    <a:pt x="6394" y="6748"/>
                    <a:pt x="7012" y="6748"/>
                  </a:cubicBezTo>
                  <a:cubicBezTo>
                    <a:pt x="7256" y="6748"/>
                    <a:pt x="7494" y="6725"/>
                    <a:pt x="7695" y="6676"/>
                  </a:cubicBezTo>
                  <a:cubicBezTo>
                    <a:pt x="8058" y="6579"/>
                    <a:pt x="8458" y="6509"/>
                    <a:pt x="8764" y="6509"/>
                  </a:cubicBezTo>
                  <a:cubicBezTo>
                    <a:pt x="9046" y="6509"/>
                    <a:pt x="9249" y="6568"/>
                    <a:pt x="9275" y="6719"/>
                  </a:cubicBezTo>
                  <a:cubicBezTo>
                    <a:pt x="9318" y="7036"/>
                    <a:pt x="9754" y="7537"/>
                    <a:pt x="9929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10" y="9640"/>
                    <a:pt x="10866" y="9182"/>
                  </a:cubicBezTo>
                  <a:cubicBezTo>
                    <a:pt x="10822" y="8725"/>
                    <a:pt x="11367" y="7864"/>
                    <a:pt x="11520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1" y="5880"/>
                    <a:pt x="11509" y="5739"/>
                    <a:pt x="11847" y="4573"/>
                  </a:cubicBezTo>
                  <a:cubicBezTo>
                    <a:pt x="12185" y="3417"/>
                    <a:pt x="11509" y="1957"/>
                    <a:pt x="10572" y="1957"/>
                  </a:cubicBezTo>
                  <a:cubicBezTo>
                    <a:pt x="9634" y="1957"/>
                    <a:pt x="9929" y="1227"/>
                    <a:pt x="9613" y="704"/>
                  </a:cubicBezTo>
                  <a:cubicBezTo>
                    <a:pt x="9390" y="336"/>
                    <a:pt x="8543" y="0"/>
                    <a:pt x="7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29"/>
            <p:cNvSpPr/>
            <p:nvPr/>
          </p:nvSpPr>
          <p:spPr>
            <a:xfrm>
              <a:off x="720165" y="4068825"/>
              <a:ext cx="84296" cy="92937"/>
            </a:xfrm>
            <a:custGeom>
              <a:avLst/>
              <a:gdLst/>
              <a:ahLst/>
              <a:cxnLst/>
              <a:rect l="l" t="t" r="r" b="b"/>
              <a:pathLst>
                <a:path w="2312" h="2549" extrusionOk="0">
                  <a:moveTo>
                    <a:pt x="1156" y="0"/>
                  </a:moveTo>
                  <a:cubicBezTo>
                    <a:pt x="592" y="0"/>
                    <a:pt x="426" y="532"/>
                    <a:pt x="426" y="532"/>
                  </a:cubicBezTo>
                  <a:lnTo>
                    <a:pt x="1" y="2548"/>
                  </a:lnTo>
                  <a:cubicBezTo>
                    <a:pt x="1984" y="2396"/>
                    <a:pt x="2311" y="292"/>
                    <a:pt x="1483" y="53"/>
                  </a:cubicBezTo>
                  <a:cubicBezTo>
                    <a:pt x="1362" y="16"/>
                    <a:pt x="1253" y="0"/>
                    <a:pt x="115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29"/>
            <p:cNvSpPr/>
            <p:nvPr/>
          </p:nvSpPr>
          <p:spPr>
            <a:xfrm>
              <a:off x="406287" y="4074841"/>
              <a:ext cx="86629" cy="83384"/>
            </a:xfrm>
            <a:custGeom>
              <a:avLst/>
              <a:gdLst/>
              <a:ahLst/>
              <a:cxnLst/>
              <a:rect l="l" t="t" r="r" b="b"/>
              <a:pathLst>
                <a:path w="2376" h="2287" extrusionOk="0">
                  <a:moveTo>
                    <a:pt x="839" y="1"/>
                  </a:moveTo>
                  <a:cubicBezTo>
                    <a:pt x="766" y="1"/>
                    <a:pt x="693" y="10"/>
                    <a:pt x="621" y="29"/>
                  </a:cubicBezTo>
                  <a:cubicBezTo>
                    <a:pt x="0" y="204"/>
                    <a:pt x="469" y="2165"/>
                    <a:pt x="1319" y="2263"/>
                  </a:cubicBezTo>
                  <a:cubicBezTo>
                    <a:pt x="1460" y="2279"/>
                    <a:pt x="1583" y="2286"/>
                    <a:pt x="1690" y="2286"/>
                  </a:cubicBezTo>
                  <a:cubicBezTo>
                    <a:pt x="2239" y="2286"/>
                    <a:pt x="2376" y="2111"/>
                    <a:pt x="2376" y="2111"/>
                  </a:cubicBezTo>
                  <a:lnTo>
                    <a:pt x="2027" y="541"/>
                  </a:lnTo>
                  <a:cubicBezTo>
                    <a:pt x="2027" y="541"/>
                    <a:pt x="1418" y="1"/>
                    <a:pt x="839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29"/>
            <p:cNvSpPr/>
            <p:nvPr/>
          </p:nvSpPr>
          <p:spPr>
            <a:xfrm>
              <a:off x="573489" y="4213569"/>
              <a:ext cx="63295" cy="14949"/>
            </a:xfrm>
            <a:custGeom>
              <a:avLst/>
              <a:gdLst/>
              <a:ahLst/>
              <a:cxnLst/>
              <a:rect l="l" t="t" r="r" b="b"/>
              <a:pathLst>
                <a:path w="1736" h="410" extrusionOk="0">
                  <a:moveTo>
                    <a:pt x="1701" y="0"/>
                  </a:moveTo>
                  <a:cubicBezTo>
                    <a:pt x="1626" y="0"/>
                    <a:pt x="1367" y="159"/>
                    <a:pt x="950" y="224"/>
                  </a:cubicBezTo>
                  <a:cubicBezTo>
                    <a:pt x="838" y="244"/>
                    <a:pt x="737" y="252"/>
                    <a:pt x="649" y="252"/>
                  </a:cubicBezTo>
                  <a:cubicBezTo>
                    <a:pt x="362" y="252"/>
                    <a:pt x="209" y="169"/>
                    <a:pt x="209" y="169"/>
                  </a:cubicBezTo>
                  <a:cubicBezTo>
                    <a:pt x="164" y="146"/>
                    <a:pt x="65" y="81"/>
                    <a:pt x="24" y="81"/>
                  </a:cubicBezTo>
                  <a:cubicBezTo>
                    <a:pt x="7" y="81"/>
                    <a:pt x="0" y="93"/>
                    <a:pt x="13" y="126"/>
                  </a:cubicBezTo>
                  <a:cubicBezTo>
                    <a:pt x="61" y="221"/>
                    <a:pt x="395" y="410"/>
                    <a:pt x="786" y="410"/>
                  </a:cubicBezTo>
                  <a:cubicBezTo>
                    <a:pt x="840" y="410"/>
                    <a:pt x="895" y="406"/>
                    <a:pt x="950" y="398"/>
                  </a:cubicBezTo>
                  <a:cubicBezTo>
                    <a:pt x="1419" y="344"/>
                    <a:pt x="1735" y="82"/>
                    <a:pt x="1724" y="17"/>
                  </a:cubicBezTo>
                  <a:cubicBezTo>
                    <a:pt x="1723" y="5"/>
                    <a:pt x="1715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29"/>
            <p:cNvSpPr/>
            <p:nvPr/>
          </p:nvSpPr>
          <p:spPr>
            <a:xfrm>
              <a:off x="540968" y="410251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31" y="0"/>
                    <a:pt x="1" y="175"/>
                    <a:pt x="1" y="382"/>
                  </a:cubicBezTo>
                  <a:cubicBezTo>
                    <a:pt x="1" y="589"/>
                    <a:pt x="131" y="763"/>
                    <a:pt x="306" y="763"/>
                  </a:cubicBezTo>
                  <a:cubicBezTo>
                    <a:pt x="469" y="763"/>
                    <a:pt x="611" y="589"/>
                    <a:pt x="611" y="382"/>
                  </a:cubicBezTo>
                  <a:cubicBezTo>
                    <a:pt x="611" y="175"/>
                    <a:pt x="469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29"/>
            <p:cNvSpPr/>
            <p:nvPr/>
          </p:nvSpPr>
          <p:spPr>
            <a:xfrm>
              <a:off x="650236" y="409773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31" y="1"/>
                    <a:pt x="1" y="175"/>
                    <a:pt x="1" y="382"/>
                  </a:cubicBezTo>
                  <a:cubicBezTo>
                    <a:pt x="1" y="600"/>
                    <a:pt x="131" y="763"/>
                    <a:pt x="306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29"/>
            <p:cNvSpPr/>
            <p:nvPr/>
          </p:nvSpPr>
          <p:spPr>
            <a:xfrm>
              <a:off x="185745" y="3332056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42" y="1"/>
                    <a:pt x="1" y="164"/>
                    <a:pt x="1" y="382"/>
                  </a:cubicBezTo>
                  <a:cubicBezTo>
                    <a:pt x="1" y="589"/>
                    <a:pt x="142" y="764"/>
                    <a:pt x="306" y="764"/>
                  </a:cubicBezTo>
                  <a:cubicBezTo>
                    <a:pt x="480" y="764"/>
                    <a:pt x="611" y="589"/>
                    <a:pt x="611" y="382"/>
                  </a:cubicBezTo>
                  <a:cubicBezTo>
                    <a:pt x="611" y="164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29"/>
            <p:cNvSpPr/>
            <p:nvPr/>
          </p:nvSpPr>
          <p:spPr>
            <a:xfrm>
              <a:off x="299789" y="3332056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31" y="1"/>
                    <a:pt x="0" y="164"/>
                    <a:pt x="0" y="382"/>
                  </a:cubicBezTo>
                  <a:cubicBezTo>
                    <a:pt x="0" y="589"/>
                    <a:pt x="131" y="764"/>
                    <a:pt x="306" y="764"/>
                  </a:cubicBezTo>
                  <a:cubicBezTo>
                    <a:pt x="469" y="764"/>
                    <a:pt x="611" y="589"/>
                    <a:pt x="611" y="382"/>
                  </a:cubicBezTo>
                  <a:cubicBezTo>
                    <a:pt x="611" y="164"/>
                    <a:pt x="469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29"/>
            <p:cNvSpPr/>
            <p:nvPr/>
          </p:nvSpPr>
          <p:spPr>
            <a:xfrm>
              <a:off x="498493" y="4065471"/>
              <a:ext cx="87832" cy="25267"/>
            </a:xfrm>
            <a:custGeom>
              <a:avLst/>
              <a:gdLst/>
              <a:ahLst/>
              <a:cxnLst/>
              <a:rect l="l" t="t" r="r" b="b"/>
              <a:pathLst>
                <a:path w="2409" h="693" extrusionOk="0">
                  <a:moveTo>
                    <a:pt x="1301" y="1"/>
                  </a:moveTo>
                  <a:cubicBezTo>
                    <a:pt x="1168" y="1"/>
                    <a:pt x="1041" y="15"/>
                    <a:pt x="926" y="46"/>
                  </a:cubicBezTo>
                  <a:cubicBezTo>
                    <a:pt x="488" y="151"/>
                    <a:pt x="1" y="693"/>
                    <a:pt x="225" y="693"/>
                  </a:cubicBezTo>
                  <a:cubicBezTo>
                    <a:pt x="236" y="693"/>
                    <a:pt x="248" y="692"/>
                    <a:pt x="261" y="689"/>
                  </a:cubicBezTo>
                  <a:cubicBezTo>
                    <a:pt x="501" y="657"/>
                    <a:pt x="512" y="341"/>
                    <a:pt x="1133" y="253"/>
                  </a:cubicBezTo>
                  <a:cubicBezTo>
                    <a:pt x="1174" y="249"/>
                    <a:pt x="1214" y="246"/>
                    <a:pt x="1253" y="246"/>
                  </a:cubicBezTo>
                  <a:cubicBezTo>
                    <a:pt x="1715" y="246"/>
                    <a:pt x="2065" y="553"/>
                    <a:pt x="2224" y="553"/>
                  </a:cubicBezTo>
                  <a:cubicBezTo>
                    <a:pt x="2235" y="553"/>
                    <a:pt x="2246" y="551"/>
                    <a:pt x="2255" y="548"/>
                  </a:cubicBezTo>
                  <a:cubicBezTo>
                    <a:pt x="2408" y="504"/>
                    <a:pt x="2288" y="188"/>
                    <a:pt x="1918" y="90"/>
                  </a:cubicBezTo>
                  <a:cubicBezTo>
                    <a:pt x="1704" y="32"/>
                    <a:pt x="1495" y="1"/>
                    <a:pt x="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29"/>
            <p:cNvSpPr/>
            <p:nvPr/>
          </p:nvSpPr>
          <p:spPr>
            <a:xfrm>
              <a:off x="629965" y="4065471"/>
              <a:ext cx="88160" cy="25267"/>
            </a:xfrm>
            <a:custGeom>
              <a:avLst/>
              <a:gdLst/>
              <a:ahLst/>
              <a:cxnLst/>
              <a:rect l="l" t="t" r="r" b="b"/>
              <a:pathLst>
                <a:path w="2418" h="693" extrusionOk="0">
                  <a:moveTo>
                    <a:pt x="1116" y="1"/>
                  </a:moveTo>
                  <a:cubicBezTo>
                    <a:pt x="923" y="1"/>
                    <a:pt x="711" y="32"/>
                    <a:pt x="491" y="90"/>
                  </a:cubicBezTo>
                  <a:cubicBezTo>
                    <a:pt x="121" y="188"/>
                    <a:pt x="1" y="504"/>
                    <a:pt x="153" y="548"/>
                  </a:cubicBezTo>
                  <a:cubicBezTo>
                    <a:pt x="163" y="551"/>
                    <a:pt x="173" y="553"/>
                    <a:pt x="185" y="553"/>
                  </a:cubicBezTo>
                  <a:cubicBezTo>
                    <a:pt x="346" y="553"/>
                    <a:pt x="703" y="246"/>
                    <a:pt x="1166" y="246"/>
                  </a:cubicBezTo>
                  <a:cubicBezTo>
                    <a:pt x="1206" y="246"/>
                    <a:pt x="1246" y="249"/>
                    <a:pt x="1287" y="253"/>
                  </a:cubicBezTo>
                  <a:cubicBezTo>
                    <a:pt x="1908" y="341"/>
                    <a:pt x="1908" y="657"/>
                    <a:pt x="2148" y="689"/>
                  </a:cubicBezTo>
                  <a:cubicBezTo>
                    <a:pt x="2162" y="692"/>
                    <a:pt x="2174" y="693"/>
                    <a:pt x="2185" y="693"/>
                  </a:cubicBezTo>
                  <a:cubicBezTo>
                    <a:pt x="2418" y="693"/>
                    <a:pt x="1921" y="151"/>
                    <a:pt x="1483" y="46"/>
                  </a:cubicBezTo>
                  <a:cubicBezTo>
                    <a:pt x="1372" y="15"/>
                    <a:pt x="1248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29"/>
            <p:cNvSpPr/>
            <p:nvPr/>
          </p:nvSpPr>
          <p:spPr>
            <a:xfrm>
              <a:off x="1208902" y="4538385"/>
              <a:ext cx="17902" cy="6381"/>
            </a:xfrm>
            <a:custGeom>
              <a:avLst/>
              <a:gdLst/>
              <a:ahLst/>
              <a:cxnLst/>
              <a:rect l="l" t="t" r="r" b="b"/>
              <a:pathLst>
                <a:path w="491" h="175" extrusionOk="0">
                  <a:moveTo>
                    <a:pt x="491" y="1"/>
                  </a:moveTo>
                  <a:cubicBezTo>
                    <a:pt x="382" y="44"/>
                    <a:pt x="218" y="99"/>
                    <a:pt x="0" y="175"/>
                  </a:cubicBezTo>
                  <a:cubicBezTo>
                    <a:pt x="218" y="99"/>
                    <a:pt x="382" y="44"/>
                    <a:pt x="491" y="1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29"/>
            <p:cNvSpPr/>
            <p:nvPr/>
          </p:nvSpPr>
          <p:spPr>
            <a:xfrm>
              <a:off x="996709" y="3830345"/>
              <a:ext cx="565458" cy="659233"/>
            </a:xfrm>
            <a:custGeom>
              <a:avLst/>
              <a:gdLst/>
              <a:ahLst/>
              <a:cxnLst/>
              <a:rect l="l" t="t" r="r" b="b"/>
              <a:pathLst>
                <a:path w="15509" h="18081" extrusionOk="0">
                  <a:moveTo>
                    <a:pt x="7684" y="0"/>
                  </a:moveTo>
                  <a:cubicBezTo>
                    <a:pt x="6267" y="0"/>
                    <a:pt x="3990" y="610"/>
                    <a:pt x="2627" y="2845"/>
                  </a:cubicBezTo>
                  <a:cubicBezTo>
                    <a:pt x="1" y="7149"/>
                    <a:pt x="1363" y="17579"/>
                    <a:pt x="1363" y="17579"/>
                  </a:cubicBezTo>
                  <a:lnTo>
                    <a:pt x="14190" y="18080"/>
                  </a:lnTo>
                  <a:cubicBezTo>
                    <a:pt x="14190" y="18080"/>
                    <a:pt x="15509" y="7847"/>
                    <a:pt x="12632" y="3030"/>
                  </a:cubicBezTo>
                  <a:cubicBezTo>
                    <a:pt x="11215" y="643"/>
                    <a:pt x="9460" y="0"/>
                    <a:pt x="7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29"/>
            <p:cNvSpPr/>
            <p:nvPr/>
          </p:nvSpPr>
          <p:spPr>
            <a:xfrm>
              <a:off x="907311" y="4375776"/>
              <a:ext cx="772077" cy="927542"/>
            </a:xfrm>
            <a:custGeom>
              <a:avLst/>
              <a:gdLst/>
              <a:ahLst/>
              <a:cxnLst/>
              <a:rect l="l" t="t" r="r" b="b"/>
              <a:pathLst>
                <a:path w="21176" h="25440" extrusionOk="0">
                  <a:moveTo>
                    <a:pt x="10155" y="0"/>
                  </a:moveTo>
                  <a:cubicBezTo>
                    <a:pt x="8647" y="0"/>
                    <a:pt x="6321" y="157"/>
                    <a:pt x="4578" y="984"/>
                  </a:cubicBezTo>
                  <a:cubicBezTo>
                    <a:pt x="3009" y="1725"/>
                    <a:pt x="796" y="5496"/>
                    <a:pt x="1" y="6716"/>
                  </a:cubicBezTo>
                  <a:lnTo>
                    <a:pt x="1755" y="25439"/>
                  </a:lnTo>
                  <a:lnTo>
                    <a:pt x="19748" y="22257"/>
                  </a:lnTo>
                  <a:lnTo>
                    <a:pt x="21176" y="6782"/>
                  </a:lnTo>
                  <a:cubicBezTo>
                    <a:pt x="21176" y="6782"/>
                    <a:pt x="17362" y="2041"/>
                    <a:pt x="16217" y="1355"/>
                  </a:cubicBezTo>
                  <a:cubicBezTo>
                    <a:pt x="15073" y="668"/>
                    <a:pt x="11684" y="58"/>
                    <a:pt x="11684" y="58"/>
                  </a:cubicBezTo>
                  <a:cubicBezTo>
                    <a:pt x="11684" y="58"/>
                    <a:pt x="11070" y="0"/>
                    <a:pt x="10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29"/>
            <p:cNvSpPr/>
            <p:nvPr/>
          </p:nvSpPr>
          <p:spPr>
            <a:xfrm>
              <a:off x="1088258" y="4578344"/>
              <a:ext cx="380533" cy="326281"/>
            </a:xfrm>
            <a:custGeom>
              <a:avLst/>
              <a:gdLst/>
              <a:ahLst/>
              <a:cxnLst/>
              <a:rect l="l" t="t" r="r" b="b"/>
              <a:pathLst>
                <a:path w="10437" h="8949" extrusionOk="0">
                  <a:moveTo>
                    <a:pt x="7692" y="0"/>
                  </a:moveTo>
                  <a:cubicBezTo>
                    <a:pt x="6202" y="0"/>
                    <a:pt x="5020" y="2566"/>
                    <a:pt x="5020" y="2566"/>
                  </a:cubicBezTo>
                  <a:cubicBezTo>
                    <a:pt x="5020" y="2566"/>
                    <a:pt x="4726" y="2000"/>
                    <a:pt x="3549" y="1150"/>
                  </a:cubicBezTo>
                  <a:cubicBezTo>
                    <a:pt x="3297" y="970"/>
                    <a:pt x="2983" y="883"/>
                    <a:pt x="2653" y="883"/>
                  </a:cubicBezTo>
                  <a:cubicBezTo>
                    <a:pt x="1443" y="883"/>
                    <a:pt x="0" y="2045"/>
                    <a:pt x="454" y="4048"/>
                  </a:cubicBezTo>
                  <a:cubicBezTo>
                    <a:pt x="901" y="5977"/>
                    <a:pt x="3506" y="7939"/>
                    <a:pt x="4737" y="8767"/>
                  </a:cubicBezTo>
                  <a:cubicBezTo>
                    <a:pt x="4918" y="8888"/>
                    <a:pt x="5129" y="8948"/>
                    <a:pt x="5341" y="8948"/>
                  </a:cubicBezTo>
                  <a:cubicBezTo>
                    <a:pt x="5588" y="8948"/>
                    <a:pt x="5834" y="8866"/>
                    <a:pt x="6034" y="8702"/>
                  </a:cubicBezTo>
                  <a:cubicBezTo>
                    <a:pt x="8976" y="6326"/>
                    <a:pt x="10437" y="1814"/>
                    <a:pt x="8650" y="376"/>
                  </a:cubicBezTo>
                  <a:cubicBezTo>
                    <a:pt x="8322" y="110"/>
                    <a:pt x="8001" y="0"/>
                    <a:pt x="7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29"/>
            <p:cNvSpPr/>
            <p:nvPr/>
          </p:nvSpPr>
          <p:spPr>
            <a:xfrm>
              <a:off x="1182287" y="4241971"/>
              <a:ext cx="204249" cy="259304"/>
            </a:xfrm>
            <a:custGeom>
              <a:avLst/>
              <a:gdLst/>
              <a:ahLst/>
              <a:cxnLst/>
              <a:rect l="l" t="t" r="r" b="b"/>
              <a:pathLst>
                <a:path w="5602" h="7112" extrusionOk="0">
                  <a:moveTo>
                    <a:pt x="4436" y="1"/>
                  </a:moveTo>
                  <a:lnTo>
                    <a:pt x="1254" y="774"/>
                  </a:lnTo>
                  <a:cubicBezTo>
                    <a:pt x="1254" y="774"/>
                    <a:pt x="1188" y="2649"/>
                    <a:pt x="1014" y="3706"/>
                  </a:cubicBezTo>
                  <a:cubicBezTo>
                    <a:pt x="839" y="4763"/>
                    <a:pt x="0" y="5003"/>
                    <a:pt x="0" y="5003"/>
                  </a:cubicBezTo>
                  <a:cubicBezTo>
                    <a:pt x="0" y="5003"/>
                    <a:pt x="578" y="6856"/>
                    <a:pt x="2376" y="7095"/>
                  </a:cubicBezTo>
                  <a:cubicBezTo>
                    <a:pt x="2458" y="7106"/>
                    <a:pt x="2539" y="7111"/>
                    <a:pt x="2620" y="7111"/>
                  </a:cubicBezTo>
                  <a:cubicBezTo>
                    <a:pt x="4302" y="7111"/>
                    <a:pt x="5602" y="4828"/>
                    <a:pt x="5602" y="4828"/>
                  </a:cubicBezTo>
                  <a:cubicBezTo>
                    <a:pt x="5602" y="4828"/>
                    <a:pt x="5068" y="4567"/>
                    <a:pt x="4719" y="4011"/>
                  </a:cubicBezTo>
                  <a:cubicBezTo>
                    <a:pt x="4370" y="3455"/>
                    <a:pt x="4436" y="1"/>
                    <a:pt x="443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29"/>
            <p:cNvSpPr/>
            <p:nvPr/>
          </p:nvSpPr>
          <p:spPr>
            <a:xfrm>
              <a:off x="1222793" y="4241971"/>
              <a:ext cx="124037" cy="133589"/>
            </a:xfrm>
            <a:custGeom>
              <a:avLst/>
              <a:gdLst/>
              <a:ahLst/>
              <a:cxnLst/>
              <a:rect l="l" t="t" r="r" b="b"/>
              <a:pathLst>
                <a:path w="3402" h="3664" extrusionOk="0">
                  <a:moveTo>
                    <a:pt x="3325" y="1"/>
                  </a:moveTo>
                  <a:lnTo>
                    <a:pt x="143" y="774"/>
                  </a:lnTo>
                  <a:cubicBezTo>
                    <a:pt x="143" y="774"/>
                    <a:pt x="110" y="1930"/>
                    <a:pt x="1" y="2932"/>
                  </a:cubicBezTo>
                  <a:cubicBezTo>
                    <a:pt x="469" y="3368"/>
                    <a:pt x="1036" y="3641"/>
                    <a:pt x="1701" y="3662"/>
                  </a:cubicBezTo>
                  <a:cubicBezTo>
                    <a:pt x="1728" y="3663"/>
                    <a:pt x="1754" y="3664"/>
                    <a:pt x="1780" y="3664"/>
                  </a:cubicBezTo>
                  <a:cubicBezTo>
                    <a:pt x="2431" y="3664"/>
                    <a:pt x="2961" y="3406"/>
                    <a:pt x="3401" y="2987"/>
                  </a:cubicBezTo>
                  <a:cubicBezTo>
                    <a:pt x="3281" y="1777"/>
                    <a:pt x="3325" y="1"/>
                    <a:pt x="3325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29"/>
            <p:cNvSpPr/>
            <p:nvPr/>
          </p:nvSpPr>
          <p:spPr>
            <a:xfrm>
              <a:off x="1135400" y="4077867"/>
              <a:ext cx="287706" cy="245667"/>
            </a:xfrm>
            <a:custGeom>
              <a:avLst/>
              <a:gdLst/>
              <a:ahLst/>
              <a:cxnLst/>
              <a:rect l="l" t="t" r="r" b="b"/>
              <a:pathLst>
                <a:path w="7891" h="6738" extrusionOk="0">
                  <a:moveTo>
                    <a:pt x="7891" y="1"/>
                  </a:moveTo>
                  <a:lnTo>
                    <a:pt x="0" y="12"/>
                  </a:lnTo>
                  <a:cubicBezTo>
                    <a:pt x="0" y="12"/>
                    <a:pt x="545" y="6616"/>
                    <a:pt x="4098" y="6736"/>
                  </a:cubicBezTo>
                  <a:cubicBezTo>
                    <a:pt x="4129" y="6737"/>
                    <a:pt x="4159" y="6737"/>
                    <a:pt x="4190" y="6737"/>
                  </a:cubicBezTo>
                  <a:cubicBezTo>
                    <a:pt x="7655" y="6737"/>
                    <a:pt x="7891" y="1"/>
                    <a:pt x="7891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29"/>
            <p:cNvSpPr/>
            <p:nvPr/>
          </p:nvSpPr>
          <p:spPr>
            <a:xfrm>
              <a:off x="1156437" y="4062992"/>
              <a:ext cx="102781" cy="31647"/>
            </a:xfrm>
            <a:custGeom>
              <a:avLst/>
              <a:gdLst/>
              <a:ahLst/>
              <a:cxnLst/>
              <a:rect l="l" t="t" r="r" b="b"/>
              <a:pathLst>
                <a:path w="2819" h="868" extrusionOk="0">
                  <a:moveTo>
                    <a:pt x="1469" y="1"/>
                  </a:moveTo>
                  <a:cubicBezTo>
                    <a:pt x="1437" y="1"/>
                    <a:pt x="1406" y="2"/>
                    <a:pt x="1374" y="5"/>
                  </a:cubicBezTo>
                  <a:cubicBezTo>
                    <a:pt x="655" y="82"/>
                    <a:pt x="1" y="594"/>
                    <a:pt x="1" y="594"/>
                  </a:cubicBezTo>
                  <a:cubicBezTo>
                    <a:pt x="1" y="594"/>
                    <a:pt x="607" y="283"/>
                    <a:pt x="1275" y="283"/>
                  </a:cubicBezTo>
                  <a:cubicBezTo>
                    <a:pt x="1704" y="283"/>
                    <a:pt x="2160" y="412"/>
                    <a:pt x="2497" y="834"/>
                  </a:cubicBezTo>
                  <a:cubicBezTo>
                    <a:pt x="2497" y="834"/>
                    <a:pt x="2540" y="868"/>
                    <a:pt x="2602" y="868"/>
                  </a:cubicBezTo>
                  <a:cubicBezTo>
                    <a:pt x="2632" y="868"/>
                    <a:pt x="2667" y="859"/>
                    <a:pt x="2704" y="834"/>
                  </a:cubicBezTo>
                  <a:cubicBezTo>
                    <a:pt x="2818" y="771"/>
                    <a:pt x="2165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29"/>
            <p:cNvSpPr/>
            <p:nvPr/>
          </p:nvSpPr>
          <p:spPr>
            <a:xfrm>
              <a:off x="1319520" y="4066966"/>
              <a:ext cx="100411" cy="31246"/>
            </a:xfrm>
            <a:custGeom>
              <a:avLst/>
              <a:gdLst/>
              <a:ahLst/>
              <a:cxnLst/>
              <a:rect l="l" t="t" r="r" b="b"/>
              <a:pathLst>
                <a:path w="2754" h="857" extrusionOk="0">
                  <a:moveTo>
                    <a:pt x="1318" y="0"/>
                  </a:moveTo>
                  <a:cubicBezTo>
                    <a:pt x="634" y="0"/>
                    <a:pt x="1" y="760"/>
                    <a:pt x="105" y="823"/>
                  </a:cubicBezTo>
                  <a:cubicBezTo>
                    <a:pt x="141" y="848"/>
                    <a:pt x="177" y="857"/>
                    <a:pt x="207" y="857"/>
                  </a:cubicBezTo>
                  <a:cubicBezTo>
                    <a:pt x="269" y="857"/>
                    <a:pt x="312" y="823"/>
                    <a:pt x="312" y="823"/>
                  </a:cubicBezTo>
                  <a:cubicBezTo>
                    <a:pt x="641" y="404"/>
                    <a:pt x="1087" y="277"/>
                    <a:pt x="1508" y="277"/>
                  </a:cubicBezTo>
                  <a:cubicBezTo>
                    <a:pt x="2161" y="277"/>
                    <a:pt x="2753" y="583"/>
                    <a:pt x="2753" y="583"/>
                  </a:cubicBezTo>
                  <a:cubicBezTo>
                    <a:pt x="2753" y="583"/>
                    <a:pt x="2121" y="82"/>
                    <a:pt x="1413" y="5"/>
                  </a:cubicBezTo>
                  <a:cubicBezTo>
                    <a:pt x="1381" y="2"/>
                    <a:pt x="1350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29"/>
            <p:cNvSpPr/>
            <p:nvPr/>
          </p:nvSpPr>
          <p:spPr>
            <a:xfrm>
              <a:off x="1278430" y="4116405"/>
              <a:ext cx="36606" cy="86848"/>
            </a:xfrm>
            <a:custGeom>
              <a:avLst/>
              <a:gdLst/>
              <a:ahLst/>
              <a:cxnLst/>
              <a:rect l="l" t="t" r="r" b="b"/>
              <a:pathLst>
                <a:path w="1004" h="2382" extrusionOk="0">
                  <a:moveTo>
                    <a:pt x="415" y="1"/>
                  </a:moveTo>
                  <a:cubicBezTo>
                    <a:pt x="415" y="1"/>
                    <a:pt x="349" y="1102"/>
                    <a:pt x="491" y="1418"/>
                  </a:cubicBezTo>
                  <a:cubicBezTo>
                    <a:pt x="622" y="1734"/>
                    <a:pt x="665" y="1799"/>
                    <a:pt x="676" y="2006"/>
                  </a:cubicBezTo>
                  <a:cubicBezTo>
                    <a:pt x="686" y="2172"/>
                    <a:pt x="397" y="2339"/>
                    <a:pt x="136" y="2339"/>
                  </a:cubicBezTo>
                  <a:cubicBezTo>
                    <a:pt x="89" y="2339"/>
                    <a:pt x="44" y="2334"/>
                    <a:pt x="1" y="2322"/>
                  </a:cubicBezTo>
                  <a:lnTo>
                    <a:pt x="1" y="2322"/>
                  </a:lnTo>
                  <a:cubicBezTo>
                    <a:pt x="1" y="2322"/>
                    <a:pt x="200" y="2382"/>
                    <a:pt x="407" y="2382"/>
                  </a:cubicBezTo>
                  <a:cubicBezTo>
                    <a:pt x="565" y="2382"/>
                    <a:pt x="727" y="2347"/>
                    <a:pt x="807" y="2224"/>
                  </a:cubicBezTo>
                  <a:cubicBezTo>
                    <a:pt x="1003" y="1941"/>
                    <a:pt x="644" y="1407"/>
                    <a:pt x="578" y="1221"/>
                  </a:cubicBezTo>
                  <a:cubicBezTo>
                    <a:pt x="513" y="1025"/>
                    <a:pt x="415" y="1"/>
                    <a:pt x="415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29"/>
            <p:cNvSpPr/>
            <p:nvPr/>
          </p:nvSpPr>
          <p:spPr>
            <a:xfrm>
              <a:off x="1182287" y="4139046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796" y="1"/>
                  </a:moveTo>
                  <a:cubicBezTo>
                    <a:pt x="360" y="1"/>
                    <a:pt x="0" y="143"/>
                    <a:pt x="0" y="328"/>
                  </a:cubicBezTo>
                  <a:cubicBezTo>
                    <a:pt x="0" y="513"/>
                    <a:pt x="360" y="655"/>
                    <a:pt x="796" y="655"/>
                  </a:cubicBezTo>
                  <a:cubicBezTo>
                    <a:pt x="1243" y="655"/>
                    <a:pt x="1602" y="513"/>
                    <a:pt x="1602" y="328"/>
                  </a:cubicBezTo>
                  <a:cubicBezTo>
                    <a:pt x="1602" y="143"/>
                    <a:pt x="1243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29"/>
            <p:cNvSpPr/>
            <p:nvPr/>
          </p:nvSpPr>
          <p:spPr>
            <a:xfrm>
              <a:off x="1330494" y="4141452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3"/>
                    <a:pt x="349" y="654"/>
                    <a:pt x="785" y="654"/>
                  </a:cubicBezTo>
                  <a:cubicBezTo>
                    <a:pt x="1221" y="654"/>
                    <a:pt x="1570" y="513"/>
                    <a:pt x="1570" y="327"/>
                  </a:cubicBezTo>
                  <a:cubicBezTo>
                    <a:pt x="1570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29"/>
            <p:cNvSpPr/>
            <p:nvPr/>
          </p:nvSpPr>
          <p:spPr>
            <a:xfrm>
              <a:off x="1255789" y="4227679"/>
              <a:ext cx="74743" cy="26361"/>
            </a:xfrm>
            <a:custGeom>
              <a:avLst/>
              <a:gdLst/>
              <a:ahLst/>
              <a:cxnLst/>
              <a:rect l="l" t="t" r="r" b="b"/>
              <a:pathLst>
                <a:path w="2050" h="723" extrusionOk="0">
                  <a:moveTo>
                    <a:pt x="2049" y="0"/>
                  </a:moveTo>
                  <a:cubicBezTo>
                    <a:pt x="2049" y="0"/>
                    <a:pt x="1483" y="316"/>
                    <a:pt x="894" y="338"/>
                  </a:cubicBezTo>
                  <a:cubicBezTo>
                    <a:pt x="867" y="339"/>
                    <a:pt x="841" y="340"/>
                    <a:pt x="816" y="340"/>
                  </a:cubicBezTo>
                  <a:cubicBezTo>
                    <a:pt x="279" y="340"/>
                    <a:pt x="0" y="131"/>
                    <a:pt x="0" y="131"/>
                  </a:cubicBezTo>
                  <a:lnTo>
                    <a:pt x="0" y="131"/>
                  </a:lnTo>
                  <a:cubicBezTo>
                    <a:pt x="0" y="131"/>
                    <a:pt x="452" y="723"/>
                    <a:pt x="989" y="723"/>
                  </a:cubicBezTo>
                  <a:cubicBezTo>
                    <a:pt x="1012" y="723"/>
                    <a:pt x="1035" y="722"/>
                    <a:pt x="1058" y="720"/>
                  </a:cubicBezTo>
                  <a:cubicBezTo>
                    <a:pt x="1613" y="665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29"/>
            <p:cNvSpPr/>
            <p:nvPr/>
          </p:nvSpPr>
          <p:spPr>
            <a:xfrm>
              <a:off x="1176709" y="5201543"/>
              <a:ext cx="17136" cy="12360"/>
            </a:xfrm>
            <a:custGeom>
              <a:avLst/>
              <a:gdLst/>
              <a:ahLst/>
              <a:cxnLst/>
              <a:rect l="l" t="t" r="r" b="b"/>
              <a:pathLst>
                <a:path w="470" h="339" extrusionOk="0">
                  <a:moveTo>
                    <a:pt x="1" y="1"/>
                  </a:moveTo>
                  <a:cubicBezTo>
                    <a:pt x="153" y="110"/>
                    <a:pt x="317" y="218"/>
                    <a:pt x="469" y="338"/>
                  </a:cubicBezTo>
                  <a:cubicBezTo>
                    <a:pt x="317" y="218"/>
                    <a:pt x="153" y="110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29"/>
            <p:cNvSpPr/>
            <p:nvPr/>
          </p:nvSpPr>
          <p:spPr>
            <a:xfrm>
              <a:off x="1172333" y="5198772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0"/>
                  </a:moveTo>
                  <a:cubicBezTo>
                    <a:pt x="44" y="22"/>
                    <a:pt x="77" y="55"/>
                    <a:pt x="121" y="77"/>
                  </a:cubicBezTo>
                  <a:cubicBezTo>
                    <a:pt x="77" y="55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29"/>
            <p:cNvSpPr/>
            <p:nvPr/>
          </p:nvSpPr>
          <p:spPr>
            <a:xfrm>
              <a:off x="-182203" y="4997699"/>
              <a:ext cx="803505" cy="371163"/>
            </a:xfrm>
            <a:custGeom>
              <a:avLst/>
              <a:gdLst/>
              <a:ahLst/>
              <a:cxnLst/>
              <a:rect l="l" t="t" r="r" b="b"/>
              <a:pathLst>
                <a:path w="22038" h="10180" extrusionOk="0">
                  <a:moveTo>
                    <a:pt x="8218" y="1"/>
                  </a:moveTo>
                  <a:lnTo>
                    <a:pt x="1647" y="4415"/>
                  </a:lnTo>
                  <a:lnTo>
                    <a:pt x="208" y="7215"/>
                  </a:lnTo>
                  <a:lnTo>
                    <a:pt x="1" y="10180"/>
                  </a:lnTo>
                  <a:lnTo>
                    <a:pt x="22037" y="10180"/>
                  </a:lnTo>
                  <a:cubicBezTo>
                    <a:pt x="21656" y="7281"/>
                    <a:pt x="21252" y="4622"/>
                    <a:pt x="20958" y="4055"/>
                  </a:cubicBezTo>
                  <a:cubicBezTo>
                    <a:pt x="20282" y="2704"/>
                    <a:pt x="14136" y="284"/>
                    <a:pt x="14136" y="284"/>
                  </a:cubicBezTo>
                  <a:lnTo>
                    <a:pt x="82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29"/>
            <p:cNvSpPr/>
            <p:nvPr/>
          </p:nvSpPr>
          <p:spPr>
            <a:xfrm>
              <a:off x="82456" y="4997699"/>
              <a:ext cx="315124" cy="112370"/>
            </a:xfrm>
            <a:custGeom>
              <a:avLst/>
              <a:gdLst/>
              <a:ahLst/>
              <a:cxnLst/>
              <a:rect l="l" t="t" r="r" b="b"/>
              <a:pathLst>
                <a:path w="8643" h="3082" extrusionOk="0">
                  <a:moveTo>
                    <a:pt x="959" y="1"/>
                  </a:moveTo>
                  <a:lnTo>
                    <a:pt x="11" y="633"/>
                  </a:lnTo>
                  <a:cubicBezTo>
                    <a:pt x="0" y="1145"/>
                    <a:pt x="164" y="2311"/>
                    <a:pt x="1766" y="2758"/>
                  </a:cubicBezTo>
                  <a:cubicBezTo>
                    <a:pt x="2555" y="2980"/>
                    <a:pt x="3356" y="3081"/>
                    <a:pt x="4116" y="3081"/>
                  </a:cubicBezTo>
                  <a:cubicBezTo>
                    <a:pt x="5370" y="3081"/>
                    <a:pt x="6510" y="2805"/>
                    <a:pt x="7291" y="2344"/>
                  </a:cubicBezTo>
                  <a:cubicBezTo>
                    <a:pt x="8032" y="1897"/>
                    <a:pt x="8435" y="1374"/>
                    <a:pt x="8642" y="1025"/>
                  </a:cubicBezTo>
                  <a:cubicBezTo>
                    <a:pt x="7629" y="578"/>
                    <a:pt x="6877" y="284"/>
                    <a:pt x="6877" y="284"/>
                  </a:cubicBezTo>
                  <a:lnTo>
                    <a:pt x="9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29"/>
            <p:cNvSpPr/>
            <p:nvPr/>
          </p:nvSpPr>
          <p:spPr>
            <a:xfrm>
              <a:off x="107467" y="486856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51" y="1"/>
                  </a:moveTo>
                  <a:lnTo>
                    <a:pt x="1" y="4306"/>
                  </a:lnTo>
                  <a:cubicBezTo>
                    <a:pt x="1" y="4306"/>
                    <a:pt x="1080" y="5744"/>
                    <a:pt x="2834" y="5984"/>
                  </a:cubicBezTo>
                  <a:cubicBezTo>
                    <a:pt x="2913" y="5995"/>
                    <a:pt x="2998" y="6001"/>
                    <a:pt x="3087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7" y="121"/>
                    <a:pt x="5657" y="121"/>
                  </a:cubicBezTo>
                  <a:lnTo>
                    <a:pt x="851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29"/>
            <p:cNvSpPr/>
            <p:nvPr/>
          </p:nvSpPr>
          <p:spPr>
            <a:xfrm>
              <a:off x="129342" y="4868560"/>
              <a:ext cx="194733" cy="95635"/>
            </a:xfrm>
            <a:custGeom>
              <a:avLst/>
              <a:gdLst/>
              <a:ahLst/>
              <a:cxnLst/>
              <a:rect l="l" t="t" r="r" b="b"/>
              <a:pathLst>
                <a:path w="5341" h="2623" extrusionOk="0">
                  <a:moveTo>
                    <a:pt x="251" y="1"/>
                  </a:moveTo>
                  <a:lnTo>
                    <a:pt x="0" y="1309"/>
                  </a:lnTo>
                  <a:cubicBezTo>
                    <a:pt x="668" y="2048"/>
                    <a:pt x="2071" y="2623"/>
                    <a:pt x="2942" y="2623"/>
                  </a:cubicBezTo>
                  <a:cubicBezTo>
                    <a:pt x="2995" y="2623"/>
                    <a:pt x="3046" y="2621"/>
                    <a:pt x="3095" y="2616"/>
                  </a:cubicBezTo>
                  <a:cubicBezTo>
                    <a:pt x="3749" y="2562"/>
                    <a:pt x="4675" y="1952"/>
                    <a:pt x="5340" y="1156"/>
                  </a:cubicBezTo>
                  <a:cubicBezTo>
                    <a:pt x="5177" y="557"/>
                    <a:pt x="5057" y="121"/>
                    <a:pt x="5057" y="121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29"/>
            <p:cNvSpPr/>
            <p:nvPr/>
          </p:nvSpPr>
          <p:spPr>
            <a:xfrm>
              <a:off x="74908" y="4520301"/>
              <a:ext cx="297222" cy="406565"/>
            </a:xfrm>
            <a:custGeom>
              <a:avLst/>
              <a:gdLst/>
              <a:ahLst/>
              <a:cxnLst/>
              <a:rect l="l" t="t" r="r" b="b"/>
              <a:pathLst>
                <a:path w="8152" h="11151" extrusionOk="0">
                  <a:moveTo>
                    <a:pt x="2681" y="0"/>
                  </a:moveTo>
                  <a:cubicBezTo>
                    <a:pt x="2455" y="0"/>
                    <a:pt x="2245" y="53"/>
                    <a:pt x="2060" y="170"/>
                  </a:cubicBezTo>
                  <a:cubicBezTo>
                    <a:pt x="207" y="1325"/>
                    <a:pt x="0" y="3886"/>
                    <a:pt x="0" y="3886"/>
                  </a:cubicBezTo>
                  <a:cubicBezTo>
                    <a:pt x="0" y="3886"/>
                    <a:pt x="752" y="8943"/>
                    <a:pt x="1439" y="9760"/>
                  </a:cubicBezTo>
                  <a:cubicBezTo>
                    <a:pt x="2087" y="10543"/>
                    <a:pt x="3544" y="11150"/>
                    <a:pt x="4447" y="11150"/>
                  </a:cubicBezTo>
                  <a:cubicBezTo>
                    <a:pt x="4500" y="11150"/>
                    <a:pt x="4551" y="11148"/>
                    <a:pt x="4599" y="11144"/>
                  </a:cubicBezTo>
                  <a:cubicBezTo>
                    <a:pt x="5482" y="11068"/>
                    <a:pt x="6866" y="9978"/>
                    <a:pt x="7411" y="8812"/>
                  </a:cubicBezTo>
                  <a:cubicBezTo>
                    <a:pt x="7956" y="7635"/>
                    <a:pt x="8152" y="4246"/>
                    <a:pt x="8152" y="4246"/>
                  </a:cubicBezTo>
                  <a:cubicBezTo>
                    <a:pt x="8152" y="4246"/>
                    <a:pt x="4719" y="0"/>
                    <a:pt x="2681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29"/>
            <p:cNvSpPr/>
            <p:nvPr/>
          </p:nvSpPr>
          <p:spPr>
            <a:xfrm>
              <a:off x="29991" y="442310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1" y="0"/>
                  </a:moveTo>
                  <a:cubicBezTo>
                    <a:pt x="4844" y="0"/>
                    <a:pt x="4809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1" y="2748"/>
                    <a:pt x="306" y="4536"/>
                  </a:cubicBezTo>
                  <a:cubicBezTo>
                    <a:pt x="1" y="6323"/>
                    <a:pt x="1613" y="8742"/>
                    <a:pt x="1613" y="8742"/>
                  </a:cubicBezTo>
                  <a:lnTo>
                    <a:pt x="1712" y="6944"/>
                  </a:lnTo>
                  <a:cubicBezTo>
                    <a:pt x="1712" y="6944"/>
                    <a:pt x="3651" y="4536"/>
                    <a:pt x="3902" y="3468"/>
                  </a:cubicBezTo>
                  <a:cubicBezTo>
                    <a:pt x="3902" y="3468"/>
                    <a:pt x="4894" y="5517"/>
                    <a:pt x="5929" y="5920"/>
                  </a:cubicBezTo>
                  <a:cubicBezTo>
                    <a:pt x="6101" y="5988"/>
                    <a:pt x="6248" y="6016"/>
                    <a:pt x="6375" y="6016"/>
                  </a:cubicBezTo>
                  <a:cubicBezTo>
                    <a:pt x="7021" y="6016"/>
                    <a:pt x="7128" y="5277"/>
                    <a:pt x="7128" y="5277"/>
                  </a:cubicBezTo>
                  <a:cubicBezTo>
                    <a:pt x="7128" y="5277"/>
                    <a:pt x="8131" y="6694"/>
                    <a:pt x="856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24" y="8067"/>
                    <a:pt x="9983" y="7260"/>
                  </a:cubicBezTo>
                  <a:cubicBezTo>
                    <a:pt x="10278" y="5244"/>
                    <a:pt x="11149" y="4656"/>
                    <a:pt x="11542" y="4536"/>
                  </a:cubicBezTo>
                  <a:cubicBezTo>
                    <a:pt x="11934" y="4416"/>
                    <a:pt x="12479" y="3762"/>
                    <a:pt x="12065" y="2988"/>
                  </a:cubicBezTo>
                  <a:cubicBezTo>
                    <a:pt x="11651" y="2214"/>
                    <a:pt x="10604" y="2487"/>
                    <a:pt x="10550" y="2323"/>
                  </a:cubicBezTo>
                  <a:cubicBezTo>
                    <a:pt x="10496" y="2171"/>
                    <a:pt x="11291" y="1822"/>
                    <a:pt x="11193" y="1375"/>
                  </a:cubicBezTo>
                  <a:cubicBezTo>
                    <a:pt x="11117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3" y="623"/>
                  </a:cubicBezTo>
                  <a:cubicBezTo>
                    <a:pt x="8096" y="623"/>
                    <a:pt x="6092" y="0"/>
                    <a:pt x="4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29"/>
            <p:cNvSpPr/>
            <p:nvPr/>
          </p:nvSpPr>
          <p:spPr>
            <a:xfrm>
              <a:off x="31048" y="4675180"/>
              <a:ext cx="66540" cy="109599"/>
            </a:xfrm>
            <a:custGeom>
              <a:avLst/>
              <a:gdLst/>
              <a:ahLst/>
              <a:cxnLst/>
              <a:rect l="l" t="t" r="r" b="b"/>
              <a:pathLst>
                <a:path w="1825" h="3006" extrusionOk="0">
                  <a:moveTo>
                    <a:pt x="1023" y="0"/>
                  </a:moveTo>
                  <a:cubicBezTo>
                    <a:pt x="486" y="0"/>
                    <a:pt x="1" y="1050"/>
                    <a:pt x="255" y="1774"/>
                  </a:cubicBezTo>
                  <a:cubicBezTo>
                    <a:pt x="538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4" y="27"/>
                    <a:pt x="1108" y="0"/>
                    <a:pt x="1023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29"/>
            <p:cNvSpPr/>
            <p:nvPr/>
          </p:nvSpPr>
          <p:spPr>
            <a:xfrm>
              <a:off x="360567" y="469184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17" y="1"/>
                  </a:moveTo>
                  <a:cubicBezTo>
                    <a:pt x="667" y="1"/>
                    <a:pt x="489" y="52"/>
                    <a:pt x="284" y="173"/>
                  </a:cubicBezTo>
                  <a:lnTo>
                    <a:pt x="1" y="2614"/>
                  </a:lnTo>
                  <a:cubicBezTo>
                    <a:pt x="1" y="2614"/>
                    <a:pt x="1014" y="1982"/>
                    <a:pt x="1352" y="1437"/>
                  </a:cubicBezTo>
                  <a:cubicBezTo>
                    <a:pt x="1628" y="1001"/>
                    <a:pt x="1483" y="1"/>
                    <a:pt x="81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29"/>
            <p:cNvSpPr/>
            <p:nvPr/>
          </p:nvSpPr>
          <p:spPr>
            <a:xfrm>
              <a:off x="135176" y="4729796"/>
              <a:ext cx="67305" cy="22022"/>
            </a:xfrm>
            <a:custGeom>
              <a:avLst/>
              <a:gdLst/>
              <a:ahLst/>
              <a:cxnLst/>
              <a:rect l="l" t="t" r="r" b="b"/>
              <a:pathLst>
                <a:path w="1846" h="604" extrusionOk="0">
                  <a:moveTo>
                    <a:pt x="1012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9" y="603"/>
                    <a:pt x="65" y="603"/>
                  </a:cubicBezTo>
                  <a:cubicBezTo>
                    <a:pt x="225" y="603"/>
                    <a:pt x="725" y="273"/>
                    <a:pt x="995" y="265"/>
                  </a:cubicBezTo>
                  <a:cubicBezTo>
                    <a:pt x="1005" y="264"/>
                    <a:pt x="1015" y="264"/>
                    <a:pt x="1024" y="264"/>
                  </a:cubicBezTo>
                  <a:cubicBezTo>
                    <a:pt x="1346" y="264"/>
                    <a:pt x="1617" y="594"/>
                    <a:pt x="1733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45" y="559"/>
                    <a:pt x="1715" y="58"/>
                    <a:pt x="1083" y="3"/>
                  </a:cubicBezTo>
                  <a:cubicBezTo>
                    <a:pt x="1059" y="2"/>
                    <a:pt x="1035" y="1"/>
                    <a:pt x="1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29"/>
            <p:cNvSpPr/>
            <p:nvPr/>
          </p:nvSpPr>
          <p:spPr>
            <a:xfrm>
              <a:off x="234637" y="4735702"/>
              <a:ext cx="34199" cy="83348"/>
            </a:xfrm>
            <a:custGeom>
              <a:avLst/>
              <a:gdLst/>
              <a:ahLst/>
              <a:cxnLst/>
              <a:rect l="l" t="t" r="r" b="b"/>
              <a:pathLst>
                <a:path w="938" h="2286" extrusionOk="0">
                  <a:moveTo>
                    <a:pt x="64" y="0"/>
                  </a:moveTo>
                  <a:cubicBezTo>
                    <a:pt x="42" y="0"/>
                    <a:pt x="21" y="31"/>
                    <a:pt x="0" y="103"/>
                  </a:cubicBezTo>
                  <a:cubicBezTo>
                    <a:pt x="0" y="103"/>
                    <a:pt x="164" y="1389"/>
                    <a:pt x="469" y="1585"/>
                  </a:cubicBezTo>
                  <a:cubicBezTo>
                    <a:pt x="774" y="1781"/>
                    <a:pt x="458" y="2097"/>
                    <a:pt x="185" y="2239"/>
                  </a:cubicBezTo>
                  <a:cubicBezTo>
                    <a:pt x="125" y="2272"/>
                    <a:pt x="123" y="2286"/>
                    <a:pt x="156" y="2286"/>
                  </a:cubicBezTo>
                  <a:cubicBezTo>
                    <a:pt x="266" y="2286"/>
                    <a:pt x="772" y="2128"/>
                    <a:pt x="839" y="1978"/>
                  </a:cubicBezTo>
                  <a:cubicBezTo>
                    <a:pt x="937" y="1792"/>
                    <a:pt x="600" y="1618"/>
                    <a:pt x="425" y="1127"/>
                  </a:cubicBezTo>
                  <a:cubicBezTo>
                    <a:pt x="281" y="713"/>
                    <a:pt x="167" y="0"/>
                    <a:pt x="64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29"/>
            <p:cNvSpPr/>
            <p:nvPr/>
          </p:nvSpPr>
          <p:spPr>
            <a:xfrm>
              <a:off x="111878" y="467507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9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3" y="802"/>
                    <a:pt x="2657" y="802"/>
                  </a:cubicBezTo>
                  <a:cubicBezTo>
                    <a:pt x="2673" y="802"/>
                    <a:pt x="2684" y="797"/>
                    <a:pt x="2691" y="785"/>
                  </a:cubicBezTo>
                  <a:cubicBezTo>
                    <a:pt x="2768" y="654"/>
                    <a:pt x="2190" y="1"/>
                    <a:pt x="1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29"/>
            <p:cNvSpPr/>
            <p:nvPr/>
          </p:nvSpPr>
          <p:spPr>
            <a:xfrm>
              <a:off x="258080" y="4729796"/>
              <a:ext cx="67269" cy="22022"/>
            </a:xfrm>
            <a:custGeom>
              <a:avLst/>
              <a:gdLst/>
              <a:ahLst/>
              <a:cxnLst/>
              <a:rect l="l" t="t" r="r" b="b"/>
              <a:pathLst>
                <a:path w="1845" h="604" extrusionOk="0">
                  <a:moveTo>
                    <a:pt x="834" y="1"/>
                  </a:moveTo>
                  <a:cubicBezTo>
                    <a:pt x="811" y="1"/>
                    <a:pt x="787" y="2"/>
                    <a:pt x="763" y="3"/>
                  </a:cubicBezTo>
                  <a:cubicBezTo>
                    <a:pt x="131" y="58"/>
                    <a:pt x="0" y="559"/>
                    <a:pt x="98" y="592"/>
                  </a:cubicBezTo>
                  <a:cubicBezTo>
                    <a:pt x="103" y="593"/>
                    <a:pt x="107" y="594"/>
                    <a:pt x="113" y="594"/>
                  </a:cubicBezTo>
                  <a:cubicBezTo>
                    <a:pt x="228" y="594"/>
                    <a:pt x="499" y="264"/>
                    <a:pt x="821" y="264"/>
                  </a:cubicBezTo>
                  <a:cubicBezTo>
                    <a:pt x="831" y="264"/>
                    <a:pt x="840" y="264"/>
                    <a:pt x="850" y="265"/>
                  </a:cubicBezTo>
                  <a:cubicBezTo>
                    <a:pt x="1121" y="273"/>
                    <a:pt x="1621" y="603"/>
                    <a:pt x="1781" y="603"/>
                  </a:cubicBezTo>
                  <a:cubicBezTo>
                    <a:pt x="1827" y="603"/>
                    <a:pt x="1845" y="576"/>
                    <a:pt x="1820" y="505"/>
                  </a:cubicBezTo>
                  <a:cubicBezTo>
                    <a:pt x="1820" y="505"/>
                    <a:pt x="1417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29"/>
            <p:cNvSpPr/>
            <p:nvPr/>
          </p:nvSpPr>
          <p:spPr>
            <a:xfrm>
              <a:off x="247726" y="467507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330" y="1"/>
                  </a:moveTo>
                  <a:cubicBezTo>
                    <a:pt x="578" y="1"/>
                    <a:pt x="1" y="654"/>
                    <a:pt x="77" y="785"/>
                  </a:cubicBezTo>
                  <a:cubicBezTo>
                    <a:pt x="85" y="797"/>
                    <a:pt x="96" y="802"/>
                    <a:pt x="111" y="802"/>
                  </a:cubicBezTo>
                  <a:cubicBezTo>
                    <a:pt x="236" y="802"/>
                    <a:pt x="615" y="444"/>
                    <a:pt x="1155" y="444"/>
                  </a:cubicBezTo>
                  <a:cubicBezTo>
                    <a:pt x="1215" y="444"/>
                    <a:pt x="1277" y="448"/>
                    <a:pt x="1341" y="458"/>
                  </a:cubicBezTo>
                  <a:cubicBezTo>
                    <a:pt x="1904" y="545"/>
                    <a:pt x="2550" y="914"/>
                    <a:pt x="2715" y="914"/>
                  </a:cubicBezTo>
                  <a:cubicBezTo>
                    <a:pt x="2757" y="914"/>
                    <a:pt x="2768" y="889"/>
                    <a:pt x="2736" y="829"/>
                  </a:cubicBezTo>
                  <a:cubicBezTo>
                    <a:pt x="2736" y="829"/>
                    <a:pt x="2093" y="1"/>
                    <a:pt x="1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29"/>
            <p:cNvSpPr/>
            <p:nvPr/>
          </p:nvSpPr>
          <p:spPr>
            <a:xfrm>
              <a:off x="199453" y="4848034"/>
              <a:ext cx="72154" cy="17100"/>
            </a:xfrm>
            <a:custGeom>
              <a:avLst/>
              <a:gdLst/>
              <a:ahLst/>
              <a:cxnLst/>
              <a:rect l="l" t="t" r="r" b="b"/>
              <a:pathLst>
                <a:path w="1979" h="469" extrusionOk="0">
                  <a:moveTo>
                    <a:pt x="1943" y="0"/>
                  </a:moveTo>
                  <a:cubicBezTo>
                    <a:pt x="1857" y="0"/>
                    <a:pt x="1558" y="185"/>
                    <a:pt x="1085" y="259"/>
                  </a:cubicBezTo>
                  <a:cubicBezTo>
                    <a:pt x="957" y="281"/>
                    <a:pt x="842" y="290"/>
                    <a:pt x="742" y="290"/>
                  </a:cubicBezTo>
                  <a:cubicBezTo>
                    <a:pt x="409" y="290"/>
                    <a:pt x="235" y="193"/>
                    <a:pt x="235" y="193"/>
                  </a:cubicBezTo>
                  <a:cubicBezTo>
                    <a:pt x="182" y="171"/>
                    <a:pt x="71" y="95"/>
                    <a:pt x="27" y="95"/>
                  </a:cubicBezTo>
                  <a:cubicBezTo>
                    <a:pt x="7" y="95"/>
                    <a:pt x="0" y="110"/>
                    <a:pt x="17" y="150"/>
                  </a:cubicBezTo>
                  <a:cubicBezTo>
                    <a:pt x="65" y="255"/>
                    <a:pt x="439" y="469"/>
                    <a:pt x="890" y="469"/>
                  </a:cubicBezTo>
                  <a:cubicBezTo>
                    <a:pt x="954" y="469"/>
                    <a:pt x="1019" y="464"/>
                    <a:pt x="1085" y="455"/>
                  </a:cubicBezTo>
                  <a:cubicBezTo>
                    <a:pt x="1619" y="390"/>
                    <a:pt x="1979" y="95"/>
                    <a:pt x="1968" y="19"/>
                  </a:cubicBezTo>
                  <a:cubicBezTo>
                    <a:pt x="1966" y="6"/>
                    <a:pt x="1958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29"/>
            <p:cNvSpPr/>
            <p:nvPr/>
          </p:nvSpPr>
          <p:spPr>
            <a:xfrm>
              <a:off x="1437721" y="4725931"/>
              <a:ext cx="82327" cy="110729"/>
            </a:xfrm>
            <a:custGeom>
              <a:avLst/>
              <a:gdLst/>
              <a:ahLst/>
              <a:cxnLst/>
              <a:rect l="l" t="t" r="r" b="b"/>
              <a:pathLst>
                <a:path w="2258" h="3037" extrusionOk="0">
                  <a:moveTo>
                    <a:pt x="537" y="0"/>
                  </a:moveTo>
                  <a:cubicBezTo>
                    <a:pt x="439" y="0"/>
                    <a:pt x="351" y="40"/>
                    <a:pt x="285" y="142"/>
                  </a:cubicBezTo>
                  <a:cubicBezTo>
                    <a:pt x="0" y="559"/>
                    <a:pt x="627" y="3037"/>
                    <a:pt x="1332" y="3037"/>
                  </a:cubicBezTo>
                  <a:cubicBezTo>
                    <a:pt x="1382" y="3037"/>
                    <a:pt x="1433" y="3024"/>
                    <a:pt x="1484" y="2997"/>
                  </a:cubicBezTo>
                  <a:cubicBezTo>
                    <a:pt x="2258" y="2583"/>
                    <a:pt x="1331" y="480"/>
                    <a:pt x="1331" y="480"/>
                  </a:cubicBezTo>
                  <a:cubicBezTo>
                    <a:pt x="1331" y="480"/>
                    <a:pt x="878" y="0"/>
                    <a:pt x="53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29"/>
            <p:cNvSpPr/>
            <p:nvPr/>
          </p:nvSpPr>
          <p:spPr>
            <a:xfrm>
              <a:off x="1260966" y="5019064"/>
              <a:ext cx="696167" cy="349797"/>
            </a:xfrm>
            <a:custGeom>
              <a:avLst/>
              <a:gdLst/>
              <a:ahLst/>
              <a:cxnLst/>
              <a:rect l="l" t="t" r="r" b="b"/>
              <a:pathLst>
                <a:path w="19094" h="9594" extrusionOk="0">
                  <a:moveTo>
                    <a:pt x="7760" y="1"/>
                  </a:moveTo>
                  <a:cubicBezTo>
                    <a:pt x="7663" y="1"/>
                    <a:pt x="7568" y="2"/>
                    <a:pt x="7476" y="3"/>
                  </a:cubicBezTo>
                  <a:cubicBezTo>
                    <a:pt x="5733" y="36"/>
                    <a:pt x="2321" y="2107"/>
                    <a:pt x="817" y="3393"/>
                  </a:cubicBezTo>
                  <a:cubicBezTo>
                    <a:pt x="142" y="3981"/>
                    <a:pt x="0" y="6738"/>
                    <a:pt x="44" y="9594"/>
                  </a:cubicBezTo>
                  <a:lnTo>
                    <a:pt x="19094" y="9594"/>
                  </a:lnTo>
                  <a:cubicBezTo>
                    <a:pt x="18952" y="7054"/>
                    <a:pt x="18669" y="4646"/>
                    <a:pt x="18102" y="3752"/>
                  </a:cubicBezTo>
                  <a:cubicBezTo>
                    <a:pt x="16696" y="1551"/>
                    <a:pt x="12043" y="265"/>
                    <a:pt x="12043" y="265"/>
                  </a:cubicBezTo>
                  <a:cubicBezTo>
                    <a:pt x="12043" y="265"/>
                    <a:pt x="9509" y="1"/>
                    <a:pt x="7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29"/>
            <p:cNvSpPr/>
            <p:nvPr/>
          </p:nvSpPr>
          <p:spPr>
            <a:xfrm>
              <a:off x="1718676" y="4725931"/>
              <a:ext cx="81999" cy="110729"/>
            </a:xfrm>
            <a:custGeom>
              <a:avLst/>
              <a:gdLst/>
              <a:ahLst/>
              <a:cxnLst/>
              <a:rect l="l" t="t" r="r" b="b"/>
              <a:pathLst>
                <a:path w="2249" h="3037" extrusionOk="0">
                  <a:moveTo>
                    <a:pt x="1717" y="0"/>
                  </a:moveTo>
                  <a:cubicBezTo>
                    <a:pt x="1374" y="0"/>
                    <a:pt x="927" y="480"/>
                    <a:pt x="927" y="480"/>
                  </a:cubicBezTo>
                  <a:cubicBezTo>
                    <a:pt x="927" y="480"/>
                    <a:pt x="1" y="2583"/>
                    <a:pt x="764" y="2997"/>
                  </a:cubicBezTo>
                  <a:cubicBezTo>
                    <a:pt x="815" y="3024"/>
                    <a:pt x="866" y="3037"/>
                    <a:pt x="917" y="3037"/>
                  </a:cubicBezTo>
                  <a:cubicBezTo>
                    <a:pt x="1630" y="3037"/>
                    <a:pt x="2248" y="559"/>
                    <a:pt x="1973" y="142"/>
                  </a:cubicBezTo>
                  <a:cubicBezTo>
                    <a:pt x="1905" y="40"/>
                    <a:pt x="1815" y="0"/>
                    <a:pt x="171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29"/>
            <p:cNvSpPr/>
            <p:nvPr/>
          </p:nvSpPr>
          <p:spPr>
            <a:xfrm>
              <a:off x="1526754" y="4899186"/>
              <a:ext cx="182446" cy="201405"/>
            </a:xfrm>
            <a:custGeom>
              <a:avLst/>
              <a:gdLst/>
              <a:ahLst/>
              <a:cxnLst/>
              <a:rect l="l" t="t" r="r" b="b"/>
              <a:pathLst>
                <a:path w="5004" h="5524" extrusionOk="0">
                  <a:moveTo>
                    <a:pt x="4360" y="0"/>
                  </a:moveTo>
                  <a:lnTo>
                    <a:pt x="393" y="1199"/>
                  </a:lnTo>
                  <a:cubicBezTo>
                    <a:pt x="524" y="2245"/>
                    <a:pt x="1" y="4043"/>
                    <a:pt x="1" y="4043"/>
                  </a:cubicBezTo>
                  <a:cubicBezTo>
                    <a:pt x="1" y="4043"/>
                    <a:pt x="1385" y="5523"/>
                    <a:pt x="2745" y="5523"/>
                  </a:cubicBezTo>
                  <a:cubicBezTo>
                    <a:pt x="2833" y="5523"/>
                    <a:pt x="2921" y="5517"/>
                    <a:pt x="3009" y="5504"/>
                  </a:cubicBezTo>
                  <a:cubicBezTo>
                    <a:pt x="4437" y="5297"/>
                    <a:pt x="5003" y="4043"/>
                    <a:pt x="5003" y="4043"/>
                  </a:cubicBezTo>
                  <a:cubicBezTo>
                    <a:pt x="4404" y="3422"/>
                    <a:pt x="4360" y="0"/>
                    <a:pt x="43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29"/>
            <p:cNvSpPr/>
            <p:nvPr/>
          </p:nvSpPr>
          <p:spPr>
            <a:xfrm>
              <a:off x="1538677" y="4899186"/>
              <a:ext cx="155429" cy="124474"/>
            </a:xfrm>
            <a:custGeom>
              <a:avLst/>
              <a:gdLst/>
              <a:ahLst/>
              <a:cxnLst/>
              <a:rect l="l" t="t" r="r" b="b"/>
              <a:pathLst>
                <a:path w="4263" h="3414" extrusionOk="0">
                  <a:moveTo>
                    <a:pt x="4033" y="0"/>
                  </a:moveTo>
                  <a:lnTo>
                    <a:pt x="66" y="1199"/>
                  </a:lnTo>
                  <a:cubicBezTo>
                    <a:pt x="110" y="1591"/>
                    <a:pt x="66" y="2082"/>
                    <a:pt x="1" y="2550"/>
                  </a:cubicBezTo>
                  <a:cubicBezTo>
                    <a:pt x="753" y="3052"/>
                    <a:pt x="1716" y="3413"/>
                    <a:pt x="2592" y="3413"/>
                  </a:cubicBezTo>
                  <a:cubicBezTo>
                    <a:pt x="2629" y="3413"/>
                    <a:pt x="2667" y="3413"/>
                    <a:pt x="2704" y="3411"/>
                  </a:cubicBezTo>
                  <a:cubicBezTo>
                    <a:pt x="3249" y="3389"/>
                    <a:pt x="3783" y="3171"/>
                    <a:pt x="4262" y="2855"/>
                  </a:cubicBezTo>
                  <a:cubicBezTo>
                    <a:pt x="4055" y="1646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29"/>
            <p:cNvSpPr/>
            <p:nvPr/>
          </p:nvSpPr>
          <p:spPr>
            <a:xfrm>
              <a:off x="1462805" y="4548739"/>
              <a:ext cx="301634" cy="426728"/>
            </a:xfrm>
            <a:custGeom>
              <a:avLst/>
              <a:gdLst/>
              <a:ahLst/>
              <a:cxnLst/>
              <a:rect l="l" t="t" r="r" b="b"/>
              <a:pathLst>
                <a:path w="8273" h="11704" extrusionOk="0">
                  <a:moveTo>
                    <a:pt x="5878" y="0"/>
                  </a:moveTo>
                  <a:cubicBezTo>
                    <a:pt x="4473" y="0"/>
                    <a:pt x="2323" y="689"/>
                    <a:pt x="1286" y="1242"/>
                  </a:cubicBezTo>
                  <a:cubicBezTo>
                    <a:pt x="0" y="1929"/>
                    <a:pt x="491" y="4686"/>
                    <a:pt x="676" y="7618"/>
                  </a:cubicBezTo>
                  <a:cubicBezTo>
                    <a:pt x="907" y="11284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6"/>
                    <a:pt x="7248" y="10724"/>
                    <a:pt x="7760" y="9045"/>
                  </a:cubicBezTo>
                  <a:cubicBezTo>
                    <a:pt x="8272" y="7378"/>
                    <a:pt x="8141" y="2321"/>
                    <a:pt x="8141" y="2321"/>
                  </a:cubicBezTo>
                  <a:cubicBezTo>
                    <a:pt x="8141" y="2321"/>
                    <a:pt x="7891" y="599"/>
                    <a:pt x="6735" y="131"/>
                  </a:cubicBezTo>
                  <a:cubicBezTo>
                    <a:pt x="6510" y="40"/>
                    <a:pt x="6215" y="0"/>
                    <a:pt x="5878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29"/>
            <p:cNvSpPr/>
            <p:nvPr/>
          </p:nvSpPr>
          <p:spPr>
            <a:xfrm>
              <a:off x="1435387" y="4386605"/>
              <a:ext cx="381080" cy="412472"/>
            </a:xfrm>
            <a:custGeom>
              <a:avLst/>
              <a:gdLst/>
              <a:ahLst/>
              <a:cxnLst/>
              <a:rect l="l" t="t" r="r" b="b"/>
              <a:pathLst>
                <a:path w="10452" h="11313" extrusionOk="0">
                  <a:moveTo>
                    <a:pt x="4771" y="0"/>
                  </a:moveTo>
                  <a:cubicBezTo>
                    <a:pt x="4519" y="0"/>
                    <a:pt x="4233" y="22"/>
                    <a:pt x="3913" y="77"/>
                  </a:cubicBezTo>
                  <a:cubicBezTo>
                    <a:pt x="2452" y="338"/>
                    <a:pt x="1134" y="3684"/>
                    <a:pt x="1134" y="3684"/>
                  </a:cubicBezTo>
                  <a:cubicBezTo>
                    <a:pt x="1134" y="3684"/>
                    <a:pt x="164" y="4654"/>
                    <a:pt x="88" y="6169"/>
                  </a:cubicBezTo>
                  <a:cubicBezTo>
                    <a:pt x="0" y="7684"/>
                    <a:pt x="1428" y="11171"/>
                    <a:pt x="1428" y="11171"/>
                  </a:cubicBezTo>
                  <a:lnTo>
                    <a:pt x="1352" y="7967"/>
                  </a:lnTo>
                  <a:cubicBezTo>
                    <a:pt x="1352" y="7967"/>
                    <a:pt x="1428" y="7738"/>
                    <a:pt x="1624" y="7618"/>
                  </a:cubicBezTo>
                  <a:cubicBezTo>
                    <a:pt x="1820" y="7509"/>
                    <a:pt x="2965" y="5733"/>
                    <a:pt x="2965" y="5733"/>
                  </a:cubicBezTo>
                  <a:cubicBezTo>
                    <a:pt x="2965" y="5733"/>
                    <a:pt x="4192" y="6068"/>
                    <a:pt x="5252" y="6068"/>
                  </a:cubicBezTo>
                  <a:cubicBezTo>
                    <a:pt x="5517" y="6068"/>
                    <a:pt x="5772" y="6047"/>
                    <a:pt x="5994" y="5994"/>
                  </a:cubicBezTo>
                  <a:cubicBezTo>
                    <a:pt x="7117" y="5733"/>
                    <a:pt x="7596" y="5351"/>
                    <a:pt x="7596" y="5351"/>
                  </a:cubicBezTo>
                  <a:cubicBezTo>
                    <a:pt x="7596" y="5722"/>
                    <a:pt x="8250" y="7564"/>
                    <a:pt x="8545" y="8109"/>
                  </a:cubicBezTo>
                  <a:cubicBezTo>
                    <a:pt x="8828" y="8654"/>
                    <a:pt x="8817" y="11313"/>
                    <a:pt x="8817" y="11313"/>
                  </a:cubicBezTo>
                  <a:cubicBezTo>
                    <a:pt x="8893" y="10506"/>
                    <a:pt x="10452" y="7389"/>
                    <a:pt x="10452" y="5994"/>
                  </a:cubicBezTo>
                  <a:cubicBezTo>
                    <a:pt x="10452" y="4589"/>
                    <a:pt x="9395" y="3052"/>
                    <a:pt x="9395" y="3052"/>
                  </a:cubicBezTo>
                  <a:cubicBezTo>
                    <a:pt x="9395" y="3052"/>
                    <a:pt x="9972" y="1766"/>
                    <a:pt x="9536" y="763"/>
                  </a:cubicBezTo>
                  <a:cubicBezTo>
                    <a:pt x="9326" y="267"/>
                    <a:pt x="8492" y="142"/>
                    <a:pt x="7703" y="142"/>
                  </a:cubicBezTo>
                  <a:cubicBezTo>
                    <a:pt x="6896" y="142"/>
                    <a:pt x="6136" y="273"/>
                    <a:pt x="6136" y="273"/>
                  </a:cubicBezTo>
                  <a:cubicBezTo>
                    <a:pt x="6136" y="273"/>
                    <a:pt x="5671" y="0"/>
                    <a:pt x="4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29"/>
            <p:cNvSpPr/>
            <p:nvPr/>
          </p:nvSpPr>
          <p:spPr>
            <a:xfrm>
              <a:off x="1538276" y="472979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965" y="1"/>
                  </a:moveTo>
                  <a:cubicBezTo>
                    <a:pt x="404" y="1"/>
                    <a:pt x="23" y="483"/>
                    <a:pt x="23" y="483"/>
                  </a:cubicBezTo>
                  <a:cubicBezTo>
                    <a:pt x="1" y="548"/>
                    <a:pt x="19" y="574"/>
                    <a:pt x="63" y="574"/>
                  </a:cubicBezTo>
                  <a:cubicBezTo>
                    <a:pt x="217" y="574"/>
                    <a:pt x="695" y="263"/>
                    <a:pt x="949" y="254"/>
                  </a:cubicBezTo>
                  <a:cubicBezTo>
                    <a:pt x="959" y="254"/>
                    <a:pt x="968" y="253"/>
                    <a:pt x="977" y="253"/>
                  </a:cubicBezTo>
                  <a:cubicBezTo>
                    <a:pt x="1278" y="253"/>
                    <a:pt x="1539" y="572"/>
                    <a:pt x="1644" y="572"/>
                  </a:cubicBezTo>
                  <a:cubicBezTo>
                    <a:pt x="1649" y="572"/>
                    <a:pt x="1653" y="572"/>
                    <a:pt x="1658" y="570"/>
                  </a:cubicBezTo>
                  <a:cubicBezTo>
                    <a:pt x="1767" y="537"/>
                    <a:pt x="1625" y="47"/>
                    <a:pt x="1036" y="3"/>
                  </a:cubicBezTo>
                  <a:cubicBezTo>
                    <a:pt x="1012" y="2"/>
                    <a:pt x="989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29"/>
            <p:cNvSpPr/>
            <p:nvPr/>
          </p:nvSpPr>
          <p:spPr>
            <a:xfrm>
              <a:off x="1655128" y="4729796"/>
              <a:ext cx="64388" cy="20964"/>
            </a:xfrm>
            <a:custGeom>
              <a:avLst/>
              <a:gdLst/>
              <a:ahLst/>
              <a:cxnLst/>
              <a:rect l="l" t="t" r="r" b="b"/>
              <a:pathLst>
                <a:path w="1766" h="575" extrusionOk="0">
                  <a:moveTo>
                    <a:pt x="801" y="1"/>
                  </a:moveTo>
                  <a:cubicBezTo>
                    <a:pt x="778" y="1"/>
                    <a:pt x="754" y="2"/>
                    <a:pt x="730" y="3"/>
                  </a:cubicBezTo>
                  <a:cubicBezTo>
                    <a:pt x="131" y="47"/>
                    <a:pt x="0" y="537"/>
                    <a:pt x="98" y="570"/>
                  </a:cubicBezTo>
                  <a:cubicBezTo>
                    <a:pt x="102" y="572"/>
                    <a:pt x="107" y="572"/>
                    <a:pt x="112" y="572"/>
                  </a:cubicBezTo>
                  <a:cubicBezTo>
                    <a:pt x="217" y="572"/>
                    <a:pt x="477" y="253"/>
                    <a:pt x="779" y="253"/>
                  </a:cubicBezTo>
                  <a:cubicBezTo>
                    <a:pt x="788" y="253"/>
                    <a:pt x="797" y="254"/>
                    <a:pt x="807" y="254"/>
                  </a:cubicBezTo>
                  <a:cubicBezTo>
                    <a:pt x="1069" y="263"/>
                    <a:pt x="1549" y="574"/>
                    <a:pt x="1704" y="574"/>
                  </a:cubicBezTo>
                  <a:cubicBezTo>
                    <a:pt x="1748" y="574"/>
                    <a:pt x="1766" y="548"/>
                    <a:pt x="1744" y="483"/>
                  </a:cubicBezTo>
                  <a:cubicBezTo>
                    <a:pt x="1744" y="483"/>
                    <a:pt x="1362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29"/>
            <p:cNvSpPr/>
            <p:nvPr/>
          </p:nvSpPr>
          <p:spPr>
            <a:xfrm>
              <a:off x="1510931" y="468141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405" y="1"/>
                  </a:moveTo>
                  <a:cubicBezTo>
                    <a:pt x="664" y="1"/>
                    <a:pt x="32" y="786"/>
                    <a:pt x="32" y="786"/>
                  </a:cubicBezTo>
                  <a:cubicBezTo>
                    <a:pt x="1" y="841"/>
                    <a:pt x="10" y="863"/>
                    <a:pt x="51" y="863"/>
                  </a:cubicBezTo>
                  <a:cubicBezTo>
                    <a:pt x="209" y="863"/>
                    <a:pt x="847" y="515"/>
                    <a:pt x="1394" y="437"/>
                  </a:cubicBezTo>
                  <a:cubicBezTo>
                    <a:pt x="1460" y="426"/>
                    <a:pt x="1525" y="422"/>
                    <a:pt x="1587" y="422"/>
                  </a:cubicBezTo>
                  <a:cubicBezTo>
                    <a:pt x="2115" y="422"/>
                    <a:pt x="2483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3" y="622"/>
                    <a:pt x="2146" y="1"/>
                    <a:pt x="1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29"/>
            <p:cNvSpPr/>
            <p:nvPr/>
          </p:nvSpPr>
          <p:spPr>
            <a:xfrm>
              <a:off x="1643971" y="468141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309" y="1"/>
                  </a:moveTo>
                  <a:cubicBezTo>
                    <a:pt x="568" y="1"/>
                    <a:pt x="1" y="622"/>
                    <a:pt x="77" y="742"/>
                  </a:cubicBezTo>
                  <a:cubicBezTo>
                    <a:pt x="84" y="752"/>
                    <a:pt x="95" y="757"/>
                    <a:pt x="110" y="757"/>
                  </a:cubicBezTo>
                  <a:cubicBezTo>
                    <a:pt x="231" y="757"/>
                    <a:pt x="599" y="422"/>
                    <a:pt x="1127" y="422"/>
                  </a:cubicBezTo>
                  <a:cubicBezTo>
                    <a:pt x="1189" y="422"/>
                    <a:pt x="1253" y="426"/>
                    <a:pt x="1320" y="437"/>
                  </a:cubicBezTo>
                  <a:cubicBezTo>
                    <a:pt x="1867" y="515"/>
                    <a:pt x="2504" y="863"/>
                    <a:pt x="2663" y="863"/>
                  </a:cubicBezTo>
                  <a:cubicBezTo>
                    <a:pt x="2703" y="863"/>
                    <a:pt x="2713" y="841"/>
                    <a:pt x="2682" y="786"/>
                  </a:cubicBezTo>
                  <a:cubicBezTo>
                    <a:pt x="2682" y="786"/>
                    <a:pt x="2050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29"/>
            <p:cNvSpPr/>
            <p:nvPr/>
          </p:nvSpPr>
          <p:spPr>
            <a:xfrm>
              <a:off x="1581589" y="4867795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0"/>
                  </a:moveTo>
                  <a:cubicBezTo>
                    <a:pt x="1" y="0"/>
                    <a:pt x="404" y="948"/>
                    <a:pt x="1036" y="948"/>
                  </a:cubicBezTo>
                  <a:cubicBezTo>
                    <a:pt x="2170" y="948"/>
                    <a:pt x="2518" y="0"/>
                    <a:pt x="2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29"/>
            <p:cNvSpPr/>
            <p:nvPr/>
          </p:nvSpPr>
          <p:spPr>
            <a:xfrm>
              <a:off x="1581589" y="4867795"/>
              <a:ext cx="91843" cy="13928"/>
            </a:xfrm>
            <a:custGeom>
              <a:avLst/>
              <a:gdLst/>
              <a:ahLst/>
              <a:cxnLst/>
              <a:rect l="l" t="t" r="r" b="b"/>
              <a:pathLst>
                <a:path w="2519" h="382" extrusionOk="0">
                  <a:moveTo>
                    <a:pt x="1" y="0"/>
                  </a:moveTo>
                  <a:cubicBezTo>
                    <a:pt x="1" y="0"/>
                    <a:pt x="77" y="185"/>
                    <a:pt x="219" y="382"/>
                  </a:cubicBezTo>
                  <a:lnTo>
                    <a:pt x="2279" y="382"/>
                  </a:lnTo>
                  <a:cubicBezTo>
                    <a:pt x="2453" y="185"/>
                    <a:pt x="2518" y="0"/>
                    <a:pt x="2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29"/>
            <p:cNvSpPr/>
            <p:nvPr/>
          </p:nvSpPr>
          <p:spPr>
            <a:xfrm>
              <a:off x="1627309" y="4745802"/>
              <a:ext cx="43752" cy="77915"/>
            </a:xfrm>
            <a:custGeom>
              <a:avLst/>
              <a:gdLst/>
              <a:ahLst/>
              <a:cxnLst/>
              <a:rect l="l" t="t" r="r" b="b"/>
              <a:pathLst>
                <a:path w="1200" h="2137" extrusionOk="0">
                  <a:moveTo>
                    <a:pt x="0" y="0"/>
                  </a:moveTo>
                  <a:cubicBezTo>
                    <a:pt x="0" y="1"/>
                    <a:pt x="589" y="1177"/>
                    <a:pt x="567" y="1559"/>
                  </a:cubicBezTo>
                  <a:cubicBezTo>
                    <a:pt x="556" y="1940"/>
                    <a:pt x="87" y="2136"/>
                    <a:pt x="87" y="2136"/>
                  </a:cubicBezTo>
                  <a:cubicBezTo>
                    <a:pt x="87" y="2136"/>
                    <a:pt x="1199" y="2115"/>
                    <a:pt x="1155" y="1722"/>
                  </a:cubicBezTo>
                  <a:cubicBezTo>
                    <a:pt x="1101" y="134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29"/>
            <p:cNvSpPr/>
            <p:nvPr/>
          </p:nvSpPr>
          <p:spPr>
            <a:xfrm>
              <a:off x="696722" y="4517421"/>
              <a:ext cx="539827" cy="711772"/>
            </a:xfrm>
            <a:custGeom>
              <a:avLst/>
              <a:gdLst/>
              <a:ahLst/>
              <a:cxnLst/>
              <a:rect l="l" t="t" r="r" b="b"/>
              <a:pathLst>
                <a:path w="14806" h="19522" extrusionOk="0">
                  <a:moveTo>
                    <a:pt x="7013" y="0"/>
                  </a:moveTo>
                  <a:cubicBezTo>
                    <a:pt x="4558" y="0"/>
                    <a:pt x="3030" y="2025"/>
                    <a:pt x="3030" y="2025"/>
                  </a:cubicBezTo>
                  <a:cubicBezTo>
                    <a:pt x="1" y="2461"/>
                    <a:pt x="709" y="5818"/>
                    <a:pt x="709" y="8291"/>
                  </a:cubicBezTo>
                  <a:cubicBezTo>
                    <a:pt x="709" y="10754"/>
                    <a:pt x="448" y="16846"/>
                    <a:pt x="4371" y="18416"/>
                  </a:cubicBezTo>
                  <a:cubicBezTo>
                    <a:pt x="5624" y="18906"/>
                    <a:pt x="5875" y="19386"/>
                    <a:pt x="8011" y="19517"/>
                  </a:cubicBezTo>
                  <a:cubicBezTo>
                    <a:pt x="8073" y="19520"/>
                    <a:pt x="8136" y="19522"/>
                    <a:pt x="8202" y="19522"/>
                  </a:cubicBezTo>
                  <a:cubicBezTo>
                    <a:pt x="10412" y="19522"/>
                    <a:pt x="14806" y="17558"/>
                    <a:pt x="14245" y="13250"/>
                  </a:cubicBezTo>
                  <a:cubicBezTo>
                    <a:pt x="14059" y="11855"/>
                    <a:pt x="11858" y="9915"/>
                    <a:pt x="12468" y="8019"/>
                  </a:cubicBezTo>
                  <a:cubicBezTo>
                    <a:pt x="13471" y="4935"/>
                    <a:pt x="11880" y="1371"/>
                    <a:pt x="8545" y="260"/>
                  </a:cubicBezTo>
                  <a:cubicBezTo>
                    <a:pt x="8002" y="77"/>
                    <a:pt x="7490" y="0"/>
                    <a:pt x="7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29"/>
            <p:cNvSpPr/>
            <p:nvPr/>
          </p:nvSpPr>
          <p:spPr>
            <a:xfrm>
              <a:off x="542171" y="5116520"/>
              <a:ext cx="747430" cy="252340"/>
            </a:xfrm>
            <a:custGeom>
              <a:avLst/>
              <a:gdLst/>
              <a:ahLst/>
              <a:cxnLst/>
              <a:rect l="l" t="t" r="r" b="b"/>
              <a:pathLst>
                <a:path w="20500" h="6921" extrusionOk="0">
                  <a:moveTo>
                    <a:pt x="10337" y="0"/>
                  </a:moveTo>
                  <a:cubicBezTo>
                    <a:pt x="9007" y="0"/>
                    <a:pt x="7561" y="553"/>
                    <a:pt x="6180" y="1330"/>
                  </a:cubicBezTo>
                  <a:cubicBezTo>
                    <a:pt x="3313" y="2954"/>
                    <a:pt x="741" y="5558"/>
                    <a:pt x="131" y="6180"/>
                  </a:cubicBezTo>
                  <a:cubicBezTo>
                    <a:pt x="131" y="6190"/>
                    <a:pt x="131" y="6190"/>
                    <a:pt x="131" y="6190"/>
                  </a:cubicBezTo>
                  <a:cubicBezTo>
                    <a:pt x="98" y="6234"/>
                    <a:pt x="66" y="6256"/>
                    <a:pt x="44" y="6289"/>
                  </a:cubicBezTo>
                  <a:cubicBezTo>
                    <a:pt x="44" y="6289"/>
                    <a:pt x="33" y="6289"/>
                    <a:pt x="33" y="6299"/>
                  </a:cubicBezTo>
                  <a:cubicBezTo>
                    <a:pt x="22" y="6310"/>
                    <a:pt x="0" y="6321"/>
                    <a:pt x="0" y="6321"/>
                  </a:cubicBezTo>
                  <a:lnTo>
                    <a:pt x="98" y="6921"/>
                  </a:lnTo>
                  <a:lnTo>
                    <a:pt x="20500" y="6921"/>
                  </a:lnTo>
                  <a:cubicBezTo>
                    <a:pt x="20260" y="5809"/>
                    <a:pt x="19759" y="4785"/>
                    <a:pt x="18832" y="3967"/>
                  </a:cubicBezTo>
                  <a:cubicBezTo>
                    <a:pt x="18669" y="3815"/>
                    <a:pt x="18495" y="3673"/>
                    <a:pt x="18320" y="3531"/>
                  </a:cubicBezTo>
                  <a:cubicBezTo>
                    <a:pt x="18277" y="3499"/>
                    <a:pt x="18233" y="3466"/>
                    <a:pt x="18200" y="3433"/>
                  </a:cubicBezTo>
                  <a:cubicBezTo>
                    <a:pt x="18026" y="3302"/>
                    <a:pt x="17852" y="3172"/>
                    <a:pt x="17688" y="3041"/>
                  </a:cubicBezTo>
                  <a:cubicBezTo>
                    <a:pt x="17514" y="2921"/>
                    <a:pt x="17339" y="2801"/>
                    <a:pt x="17176" y="2681"/>
                  </a:cubicBezTo>
                  <a:cubicBezTo>
                    <a:pt x="17132" y="2659"/>
                    <a:pt x="17089" y="2627"/>
                    <a:pt x="17045" y="2605"/>
                  </a:cubicBezTo>
                  <a:cubicBezTo>
                    <a:pt x="16882" y="2485"/>
                    <a:pt x="16707" y="2376"/>
                    <a:pt x="16544" y="2278"/>
                  </a:cubicBezTo>
                  <a:cubicBezTo>
                    <a:pt x="16369" y="2169"/>
                    <a:pt x="16206" y="2071"/>
                    <a:pt x="16042" y="1984"/>
                  </a:cubicBezTo>
                  <a:cubicBezTo>
                    <a:pt x="15999" y="1951"/>
                    <a:pt x="15966" y="1929"/>
                    <a:pt x="15923" y="1908"/>
                  </a:cubicBezTo>
                  <a:cubicBezTo>
                    <a:pt x="15585" y="1722"/>
                    <a:pt x="15269" y="1559"/>
                    <a:pt x="14942" y="1406"/>
                  </a:cubicBezTo>
                  <a:cubicBezTo>
                    <a:pt x="14909" y="1395"/>
                    <a:pt x="14876" y="1373"/>
                    <a:pt x="14833" y="1352"/>
                  </a:cubicBezTo>
                  <a:cubicBezTo>
                    <a:pt x="14680" y="1286"/>
                    <a:pt x="14528" y="1210"/>
                    <a:pt x="14364" y="1145"/>
                  </a:cubicBezTo>
                  <a:cubicBezTo>
                    <a:pt x="12097" y="164"/>
                    <a:pt x="10375" y="0"/>
                    <a:pt x="10375" y="0"/>
                  </a:cubicBezTo>
                  <a:cubicBezTo>
                    <a:pt x="10362" y="0"/>
                    <a:pt x="10350" y="0"/>
                    <a:pt x="10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29"/>
            <p:cNvSpPr/>
            <p:nvPr/>
          </p:nvSpPr>
          <p:spPr>
            <a:xfrm>
              <a:off x="1145317" y="5199574"/>
              <a:ext cx="18339" cy="11922"/>
            </a:xfrm>
            <a:custGeom>
              <a:avLst/>
              <a:gdLst/>
              <a:ahLst/>
              <a:cxnLst/>
              <a:rect l="l" t="t" r="r" b="b"/>
              <a:pathLst>
                <a:path w="503" h="327" extrusionOk="0">
                  <a:moveTo>
                    <a:pt x="1" y="0"/>
                  </a:moveTo>
                  <a:cubicBezTo>
                    <a:pt x="164" y="98"/>
                    <a:pt x="339" y="207"/>
                    <a:pt x="502" y="327"/>
                  </a:cubicBezTo>
                  <a:cubicBezTo>
                    <a:pt x="339" y="207"/>
                    <a:pt x="164" y="98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29"/>
            <p:cNvSpPr/>
            <p:nvPr/>
          </p:nvSpPr>
          <p:spPr>
            <a:xfrm>
              <a:off x="1127051" y="518881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27" y="186"/>
                    <a:pt x="502" y="295"/>
                  </a:cubicBezTo>
                  <a:cubicBezTo>
                    <a:pt x="327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29"/>
            <p:cNvSpPr/>
            <p:nvPr/>
          </p:nvSpPr>
          <p:spPr>
            <a:xfrm>
              <a:off x="1086909" y="5167782"/>
              <a:ext cx="35804" cy="18303"/>
            </a:xfrm>
            <a:custGeom>
              <a:avLst/>
              <a:gdLst/>
              <a:ahLst/>
              <a:cxnLst/>
              <a:rect l="l" t="t" r="r" b="b"/>
              <a:pathLst>
                <a:path w="982" h="502" extrusionOk="0">
                  <a:moveTo>
                    <a:pt x="1" y="0"/>
                  </a:moveTo>
                  <a:cubicBezTo>
                    <a:pt x="328" y="153"/>
                    <a:pt x="644" y="316"/>
                    <a:pt x="982" y="502"/>
                  </a:cubicBezTo>
                  <a:cubicBezTo>
                    <a:pt x="644" y="316"/>
                    <a:pt x="328" y="153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29"/>
            <p:cNvSpPr/>
            <p:nvPr/>
          </p:nvSpPr>
          <p:spPr>
            <a:xfrm>
              <a:off x="1066237" y="5158229"/>
              <a:ext cx="16735" cy="7584"/>
            </a:xfrm>
            <a:custGeom>
              <a:avLst/>
              <a:gdLst/>
              <a:ahLst/>
              <a:cxnLst/>
              <a:rect l="l" t="t" r="r" b="b"/>
              <a:pathLst>
                <a:path w="459" h="208" extrusionOk="0">
                  <a:moveTo>
                    <a:pt x="1" y="1"/>
                  </a:moveTo>
                  <a:cubicBezTo>
                    <a:pt x="154" y="66"/>
                    <a:pt x="306" y="142"/>
                    <a:pt x="459" y="208"/>
                  </a:cubicBezTo>
                  <a:cubicBezTo>
                    <a:pt x="306" y="142"/>
                    <a:pt x="154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29"/>
            <p:cNvSpPr/>
            <p:nvPr/>
          </p:nvSpPr>
          <p:spPr>
            <a:xfrm>
              <a:off x="830637" y="5006850"/>
              <a:ext cx="176466" cy="201223"/>
            </a:xfrm>
            <a:custGeom>
              <a:avLst/>
              <a:gdLst/>
              <a:ahLst/>
              <a:cxnLst/>
              <a:rect l="l" t="t" r="r" b="b"/>
              <a:pathLst>
                <a:path w="4840" h="5519" extrusionOk="0">
                  <a:moveTo>
                    <a:pt x="916" y="0"/>
                  </a:moveTo>
                  <a:cubicBezTo>
                    <a:pt x="1014" y="1690"/>
                    <a:pt x="0" y="3978"/>
                    <a:pt x="0" y="3978"/>
                  </a:cubicBezTo>
                  <a:cubicBezTo>
                    <a:pt x="0" y="3978"/>
                    <a:pt x="1134" y="5428"/>
                    <a:pt x="2202" y="5515"/>
                  </a:cubicBezTo>
                  <a:cubicBezTo>
                    <a:pt x="2232" y="5517"/>
                    <a:pt x="2262" y="5519"/>
                    <a:pt x="2293" y="5519"/>
                  </a:cubicBezTo>
                  <a:cubicBezTo>
                    <a:pt x="3357" y="5519"/>
                    <a:pt x="4839" y="4098"/>
                    <a:pt x="4839" y="4098"/>
                  </a:cubicBezTo>
                  <a:cubicBezTo>
                    <a:pt x="4131" y="3030"/>
                    <a:pt x="4153" y="0"/>
                    <a:pt x="4153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29"/>
            <p:cNvSpPr/>
            <p:nvPr/>
          </p:nvSpPr>
          <p:spPr>
            <a:xfrm>
              <a:off x="860825" y="5006850"/>
              <a:ext cx="123235" cy="84441"/>
            </a:xfrm>
            <a:custGeom>
              <a:avLst/>
              <a:gdLst/>
              <a:ahLst/>
              <a:cxnLst/>
              <a:rect l="l" t="t" r="r" b="b"/>
              <a:pathLst>
                <a:path w="3380" h="2316" extrusionOk="0">
                  <a:moveTo>
                    <a:pt x="88" y="0"/>
                  </a:moveTo>
                  <a:cubicBezTo>
                    <a:pt x="110" y="404"/>
                    <a:pt x="77" y="840"/>
                    <a:pt x="1" y="1265"/>
                  </a:cubicBezTo>
                  <a:cubicBezTo>
                    <a:pt x="614" y="1929"/>
                    <a:pt x="1228" y="2316"/>
                    <a:pt x="1761" y="2316"/>
                  </a:cubicBezTo>
                  <a:cubicBezTo>
                    <a:pt x="1795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5" y="600"/>
                    <a:pt x="3325" y="0"/>
                    <a:pt x="3325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29"/>
            <p:cNvSpPr/>
            <p:nvPr/>
          </p:nvSpPr>
          <p:spPr>
            <a:xfrm>
              <a:off x="1066237" y="515822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29"/>
            <p:cNvSpPr/>
            <p:nvPr/>
          </p:nvSpPr>
          <p:spPr>
            <a:xfrm>
              <a:off x="1122676" y="518604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1"/>
                  </a:moveTo>
                  <a:cubicBezTo>
                    <a:pt x="44" y="22"/>
                    <a:pt x="77" y="44"/>
                    <a:pt x="120" y="77"/>
                  </a:cubicBezTo>
                  <a:cubicBezTo>
                    <a:pt x="77" y="44"/>
                    <a:pt x="4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29"/>
            <p:cNvSpPr/>
            <p:nvPr/>
          </p:nvSpPr>
          <p:spPr>
            <a:xfrm>
              <a:off x="1082935" y="5165776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1" y="1"/>
                  </a:moveTo>
                  <a:cubicBezTo>
                    <a:pt x="44" y="22"/>
                    <a:pt x="77" y="44"/>
                    <a:pt x="110" y="55"/>
                  </a:cubicBezTo>
                  <a:cubicBezTo>
                    <a:pt x="77" y="44"/>
                    <a:pt x="4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29"/>
            <p:cNvSpPr/>
            <p:nvPr/>
          </p:nvSpPr>
          <p:spPr>
            <a:xfrm>
              <a:off x="1145317" y="519957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29"/>
            <p:cNvSpPr/>
            <p:nvPr/>
          </p:nvSpPr>
          <p:spPr>
            <a:xfrm>
              <a:off x="790094" y="4714228"/>
              <a:ext cx="274617" cy="343271"/>
            </a:xfrm>
            <a:custGeom>
              <a:avLst/>
              <a:gdLst/>
              <a:ahLst/>
              <a:cxnLst/>
              <a:rect l="l" t="t" r="r" b="b"/>
              <a:pathLst>
                <a:path w="7532" h="9415" extrusionOk="0">
                  <a:moveTo>
                    <a:pt x="1537" y="0"/>
                  </a:moveTo>
                  <a:cubicBezTo>
                    <a:pt x="1190" y="0"/>
                    <a:pt x="938" y="169"/>
                    <a:pt x="938" y="169"/>
                  </a:cubicBezTo>
                  <a:cubicBezTo>
                    <a:pt x="862" y="964"/>
                    <a:pt x="251" y="2632"/>
                    <a:pt x="1" y="3133"/>
                  </a:cubicBezTo>
                  <a:cubicBezTo>
                    <a:pt x="88" y="3972"/>
                    <a:pt x="382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9" y="8386"/>
                    <a:pt x="6518" y="6915"/>
                  </a:cubicBezTo>
                  <a:cubicBezTo>
                    <a:pt x="7063" y="6076"/>
                    <a:pt x="7488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4" y="2267"/>
                    <a:pt x="5554" y="2267"/>
                  </a:cubicBezTo>
                  <a:cubicBezTo>
                    <a:pt x="4455" y="2267"/>
                    <a:pt x="3241" y="2066"/>
                    <a:pt x="2900" y="1237"/>
                  </a:cubicBezTo>
                  <a:cubicBezTo>
                    <a:pt x="2482" y="232"/>
                    <a:pt x="1944" y="0"/>
                    <a:pt x="1537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29"/>
            <p:cNvSpPr/>
            <p:nvPr/>
          </p:nvSpPr>
          <p:spPr>
            <a:xfrm>
              <a:off x="846934" y="484872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38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38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29"/>
            <p:cNvSpPr/>
            <p:nvPr/>
          </p:nvSpPr>
          <p:spPr>
            <a:xfrm>
              <a:off x="971297" y="484872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49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49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29"/>
            <p:cNvSpPr/>
            <p:nvPr/>
          </p:nvSpPr>
          <p:spPr>
            <a:xfrm>
              <a:off x="943770" y="480781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5" y="0"/>
                  </a:moveTo>
                  <a:cubicBezTo>
                    <a:pt x="600" y="0"/>
                    <a:pt x="1" y="596"/>
                    <a:pt x="80" y="675"/>
                  </a:cubicBezTo>
                  <a:cubicBezTo>
                    <a:pt x="115" y="710"/>
                    <a:pt x="151" y="721"/>
                    <a:pt x="183" y="721"/>
                  </a:cubicBezTo>
                  <a:cubicBezTo>
                    <a:pt x="230" y="721"/>
                    <a:pt x="265" y="697"/>
                    <a:pt x="265" y="697"/>
                  </a:cubicBezTo>
                  <a:cubicBezTo>
                    <a:pt x="547" y="398"/>
                    <a:pt x="866" y="295"/>
                    <a:pt x="1170" y="295"/>
                  </a:cubicBezTo>
                  <a:cubicBezTo>
                    <a:pt x="1841" y="295"/>
                    <a:pt x="2445" y="795"/>
                    <a:pt x="2445" y="795"/>
                  </a:cubicBezTo>
                  <a:cubicBezTo>
                    <a:pt x="2445" y="795"/>
                    <a:pt x="2194" y="217"/>
                    <a:pt x="1355" y="21"/>
                  </a:cubicBezTo>
                  <a:cubicBezTo>
                    <a:pt x="1296" y="7"/>
                    <a:pt x="1235" y="0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29"/>
            <p:cNvSpPr/>
            <p:nvPr/>
          </p:nvSpPr>
          <p:spPr>
            <a:xfrm>
              <a:off x="806793" y="480781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281" y="0"/>
                  </a:moveTo>
                  <a:cubicBezTo>
                    <a:pt x="1221" y="0"/>
                    <a:pt x="1160" y="7"/>
                    <a:pt x="1101" y="21"/>
                  </a:cubicBezTo>
                  <a:cubicBezTo>
                    <a:pt x="251" y="217"/>
                    <a:pt x="0" y="795"/>
                    <a:pt x="0" y="795"/>
                  </a:cubicBezTo>
                  <a:cubicBezTo>
                    <a:pt x="0" y="795"/>
                    <a:pt x="604" y="295"/>
                    <a:pt x="1279" y="295"/>
                  </a:cubicBezTo>
                  <a:cubicBezTo>
                    <a:pt x="1585" y="295"/>
                    <a:pt x="1905" y="398"/>
                    <a:pt x="2191" y="697"/>
                  </a:cubicBezTo>
                  <a:cubicBezTo>
                    <a:pt x="2191" y="697"/>
                    <a:pt x="2222" y="721"/>
                    <a:pt x="2266" y="721"/>
                  </a:cubicBezTo>
                  <a:cubicBezTo>
                    <a:pt x="2296" y="721"/>
                    <a:pt x="2331" y="710"/>
                    <a:pt x="2365" y="675"/>
                  </a:cubicBezTo>
                  <a:cubicBezTo>
                    <a:pt x="2444" y="596"/>
                    <a:pt x="1854" y="0"/>
                    <a:pt x="1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29"/>
            <p:cNvSpPr/>
            <p:nvPr/>
          </p:nvSpPr>
          <p:spPr>
            <a:xfrm>
              <a:off x="833809" y="490075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60" y="1"/>
                    <a:pt x="1" y="153"/>
                    <a:pt x="1" y="339"/>
                  </a:cubicBezTo>
                  <a:cubicBezTo>
                    <a:pt x="1" y="524"/>
                    <a:pt x="360" y="665"/>
                    <a:pt x="807" y="665"/>
                  </a:cubicBezTo>
                  <a:cubicBezTo>
                    <a:pt x="1254" y="665"/>
                    <a:pt x="1613" y="524"/>
                    <a:pt x="1613" y="339"/>
                  </a:cubicBezTo>
                  <a:cubicBezTo>
                    <a:pt x="1613" y="153"/>
                    <a:pt x="1254" y="1"/>
                    <a:pt x="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29"/>
            <p:cNvSpPr/>
            <p:nvPr/>
          </p:nvSpPr>
          <p:spPr>
            <a:xfrm>
              <a:off x="959375" y="4898785"/>
              <a:ext cx="58846" cy="24647"/>
            </a:xfrm>
            <a:custGeom>
              <a:avLst/>
              <a:gdLst/>
              <a:ahLst/>
              <a:cxnLst/>
              <a:rect l="l" t="t" r="r" b="b"/>
              <a:pathLst>
                <a:path w="1614" h="676" extrusionOk="0">
                  <a:moveTo>
                    <a:pt x="807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7" y="676"/>
                  </a:cubicBezTo>
                  <a:cubicBezTo>
                    <a:pt x="1254" y="676"/>
                    <a:pt x="1613" y="523"/>
                    <a:pt x="1613" y="338"/>
                  </a:cubicBezTo>
                  <a:cubicBezTo>
                    <a:pt x="1613" y="153"/>
                    <a:pt x="1254" y="0"/>
                    <a:pt x="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29"/>
            <p:cNvSpPr/>
            <p:nvPr/>
          </p:nvSpPr>
          <p:spPr>
            <a:xfrm>
              <a:off x="921238" y="4861013"/>
              <a:ext cx="29423" cy="93957"/>
            </a:xfrm>
            <a:custGeom>
              <a:avLst/>
              <a:gdLst/>
              <a:ahLst/>
              <a:cxnLst/>
              <a:rect l="l" t="t" r="r" b="b"/>
              <a:pathLst>
                <a:path w="807" h="2577" extrusionOk="0">
                  <a:moveTo>
                    <a:pt x="338" y="1"/>
                  </a:moveTo>
                  <a:cubicBezTo>
                    <a:pt x="338" y="1"/>
                    <a:pt x="567" y="1603"/>
                    <a:pt x="600" y="1919"/>
                  </a:cubicBezTo>
                  <a:cubicBezTo>
                    <a:pt x="632" y="2224"/>
                    <a:pt x="0" y="2529"/>
                    <a:pt x="131" y="2573"/>
                  </a:cubicBezTo>
                  <a:cubicBezTo>
                    <a:pt x="141" y="2575"/>
                    <a:pt x="153" y="2576"/>
                    <a:pt x="167" y="2576"/>
                  </a:cubicBezTo>
                  <a:cubicBezTo>
                    <a:pt x="346" y="2576"/>
                    <a:pt x="807" y="2380"/>
                    <a:pt x="807" y="1995"/>
                  </a:cubicBezTo>
                  <a:cubicBezTo>
                    <a:pt x="807" y="1581"/>
                    <a:pt x="338" y="1"/>
                    <a:pt x="338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29"/>
            <p:cNvSpPr/>
            <p:nvPr/>
          </p:nvSpPr>
          <p:spPr>
            <a:xfrm>
              <a:off x="903738" y="4981803"/>
              <a:ext cx="55674" cy="17938"/>
            </a:xfrm>
            <a:custGeom>
              <a:avLst/>
              <a:gdLst/>
              <a:ahLst/>
              <a:cxnLst/>
              <a:rect l="l" t="t" r="r" b="b"/>
              <a:pathLst>
                <a:path w="1527" h="492" extrusionOk="0">
                  <a:moveTo>
                    <a:pt x="1526" y="1"/>
                  </a:moveTo>
                  <a:cubicBezTo>
                    <a:pt x="1526" y="1"/>
                    <a:pt x="1026" y="154"/>
                    <a:pt x="737" y="154"/>
                  </a:cubicBezTo>
                  <a:cubicBezTo>
                    <a:pt x="728" y="154"/>
                    <a:pt x="718" y="154"/>
                    <a:pt x="709" y="153"/>
                  </a:cubicBezTo>
                  <a:cubicBezTo>
                    <a:pt x="426" y="132"/>
                    <a:pt x="1" y="44"/>
                    <a:pt x="1" y="44"/>
                  </a:cubicBezTo>
                  <a:lnTo>
                    <a:pt x="1" y="44"/>
                  </a:lnTo>
                  <a:cubicBezTo>
                    <a:pt x="1" y="44"/>
                    <a:pt x="415" y="480"/>
                    <a:pt x="687" y="491"/>
                  </a:cubicBezTo>
                  <a:cubicBezTo>
                    <a:pt x="1090" y="491"/>
                    <a:pt x="1526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29"/>
            <p:cNvSpPr/>
            <p:nvPr/>
          </p:nvSpPr>
          <p:spPr>
            <a:xfrm>
              <a:off x="1127452" y="3890321"/>
              <a:ext cx="299628" cy="135157"/>
            </a:xfrm>
            <a:custGeom>
              <a:avLst/>
              <a:gdLst/>
              <a:ahLst/>
              <a:cxnLst/>
              <a:rect l="l" t="t" r="r" b="b"/>
              <a:pathLst>
                <a:path w="8218" h="3707" extrusionOk="0">
                  <a:moveTo>
                    <a:pt x="4163" y="1"/>
                  </a:moveTo>
                  <a:cubicBezTo>
                    <a:pt x="2867" y="1"/>
                    <a:pt x="338" y="1559"/>
                    <a:pt x="175" y="2050"/>
                  </a:cubicBezTo>
                  <a:cubicBezTo>
                    <a:pt x="0" y="2540"/>
                    <a:pt x="77" y="3706"/>
                    <a:pt x="77" y="3706"/>
                  </a:cubicBezTo>
                  <a:cubicBezTo>
                    <a:pt x="77" y="3706"/>
                    <a:pt x="1690" y="1276"/>
                    <a:pt x="4163" y="1265"/>
                  </a:cubicBezTo>
                  <a:cubicBezTo>
                    <a:pt x="4174" y="1265"/>
                    <a:pt x="4185" y="1265"/>
                    <a:pt x="4196" y="1265"/>
                  </a:cubicBezTo>
                  <a:cubicBezTo>
                    <a:pt x="6651" y="1265"/>
                    <a:pt x="8218" y="3706"/>
                    <a:pt x="8218" y="3706"/>
                  </a:cubicBezTo>
                  <a:cubicBezTo>
                    <a:pt x="8218" y="3706"/>
                    <a:pt x="8174" y="1853"/>
                    <a:pt x="8054" y="1516"/>
                  </a:cubicBezTo>
                  <a:cubicBezTo>
                    <a:pt x="7934" y="1189"/>
                    <a:pt x="5460" y="1"/>
                    <a:pt x="4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29"/>
            <p:cNvSpPr/>
            <p:nvPr/>
          </p:nvSpPr>
          <p:spPr>
            <a:xfrm>
              <a:off x="-211188" y="5316463"/>
              <a:ext cx="37371" cy="52393"/>
            </a:xfrm>
            <a:custGeom>
              <a:avLst/>
              <a:gdLst/>
              <a:ahLst/>
              <a:cxnLst/>
              <a:rect l="l" t="t" r="r" b="b"/>
              <a:pathLst>
                <a:path w="1025" h="1437" extrusionOk="0">
                  <a:moveTo>
                    <a:pt x="367" y="1"/>
                  </a:moveTo>
                  <a:cubicBezTo>
                    <a:pt x="272" y="1"/>
                    <a:pt x="184" y="40"/>
                    <a:pt x="120" y="140"/>
                  </a:cubicBezTo>
                  <a:cubicBezTo>
                    <a:pt x="0" y="314"/>
                    <a:pt x="44" y="859"/>
                    <a:pt x="186" y="1437"/>
                  </a:cubicBezTo>
                  <a:lnTo>
                    <a:pt x="1025" y="1437"/>
                  </a:lnTo>
                  <a:cubicBezTo>
                    <a:pt x="905" y="1099"/>
                    <a:pt x="720" y="597"/>
                    <a:pt x="523" y="31"/>
                  </a:cubicBezTo>
                  <a:cubicBezTo>
                    <a:pt x="471" y="12"/>
                    <a:pt x="418" y="1"/>
                    <a:pt x="367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29"/>
            <p:cNvSpPr/>
            <p:nvPr/>
          </p:nvSpPr>
          <p:spPr>
            <a:xfrm>
              <a:off x="107467" y="5316390"/>
              <a:ext cx="32632" cy="52466"/>
            </a:xfrm>
            <a:custGeom>
              <a:avLst/>
              <a:gdLst/>
              <a:ahLst/>
              <a:cxnLst/>
              <a:rect l="l" t="t" r="r" b="b"/>
              <a:pathLst>
                <a:path w="895" h="1439" extrusionOk="0">
                  <a:moveTo>
                    <a:pt x="535" y="0"/>
                  </a:moveTo>
                  <a:cubicBezTo>
                    <a:pt x="317" y="545"/>
                    <a:pt x="121" y="1046"/>
                    <a:pt x="1" y="1439"/>
                  </a:cubicBezTo>
                  <a:lnTo>
                    <a:pt x="709" y="1439"/>
                  </a:lnTo>
                  <a:cubicBezTo>
                    <a:pt x="851" y="861"/>
                    <a:pt x="894" y="316"/>
                    <a:pt x="774" y="142"/>
                  </a:cubicBezTo>
                  <a:cubicBezTo>
                    <a:pt x="709" y="44"/>
                    <a:pt x="622" y="11"/>
                    <a:pt x="53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29"/>
            <p:cNvSpPr/>
            <p:nvPr/>
          </p:nvSpPr>
          <p:spPr>
            <a:xfrm>
              <a:off x="-170280" y="5174126"/>
              <a:ext cx="272247" cy="194733"/>
            </a:xfrm>
            <a:custGeom>
              <a:avLst/>
              <a:gdLst/>
              <a:ahLst/>
              <a:cxnLst/>
              <a:rect l="l" t="t" r="r" b="b"/>
              <a:pathLst>
                <a:path w="7467" h="5341" extrusionOk="0">
                  <a:moveTo>
                    <a:pt x="2126" y="2681"/>
                  </a:moveTo>
                  <a:cubicBezTo>
                    <a:pt x="2867" y="2681"/>
                    <a:pt x="3434" y="3303"/>
                    <a:pt x="3358" y="3423"/>
                  </a:cubicBezTo>
                  <a:cubicBezTo>
                    <a:pt x="3350" y="3435"/>
                    <a:pt x="3337" y="3441"/>
                    <a:pt x="3321" y="3441"/>
                  </a:cubicBezTo>
                  <a:cubicBezTo>
                    <a:pt x="3195" y="3441"/>
                    <a:pt x="2824" y="3105"/>
                    <a:pt x="2299" y="3105"/>
                  </a:cubicBezTo>
                  <a:cubicBezTo>
                    <a:pt x="2243" y="3105"/>
                    <a:pt x="2185" y="3109"/>
                    <a:pt x="2126" y="3117"/>
                  </a:cubicBezTo>
                  <a:cubicBezTo>
                    <a:pt x="1568" y="3196"/>
                    <a:pt x="926" y="3554"/>
                    <a:pt x="770" y="3554"/>
                  </a:cubicBezTo>
                  <a:cubicBezTo>
                    <a:pt x="731" y="3554"/>
                    <a:pt x="722" y="3531"/>
                    <a:pt x="753" y="3477"/>
                  </a:cubicBezTo>
                  <a:cubicBezTo>
                    <a:pt x="753" y="3477"/>
                    <a:pt x="1385" y="2681"/>
                    <a:pt x="2126" y="2681"/>
                  </a:cubicBezTo>
                  <a:close/>
                  <a:moveTo>
                    <a:pt x="5679" y="2681"/>
                  </a:moveTo>
                  <a:cubicBezTo>
                    <a:pt x="6420" y="2681"/>
                    <a:pt x="7052" y="3477"/>
                    <a:pt x="7052" y="3477"/>
                  </a:cubicBezTo>
                  <a:cubicBezTo>
                    <a:pt x="7082" y="3531"/>
                    <a:pt x="7074" y="3554"/>
                    <a:pt x="7035" y="3554"/>
                  </a:cubicBezTo>
                  <a:cubicBezTo>
                    <a:pt x="6880" y="3554"/>
                    <a:pt x="6239" y="3196"/>
                    <a:pt x="5690" y="3117"/>
                  </a:cubicBezTo>
                  <a:cubicBezTo>
                    <a:pt x="5629" y="3109"/>
                    <a:pt x="5571" y="3105"/>
                    <a:pt x="5514" y="3105"/>
                  </a:cubicBezTo>
                  <a:cubicBezTo>
                    <a:pt x="4982" y="3105"/>
                    <a:pt x="4610" y="3441"/>
                    <a:pt x="4484" y="3441"/>
                  </a:cubicBezTo>
                  <a:cubicBezTo>
                    <a:pt x="4467" y="3441"/>
                    <a:pt x="4455" y="3435"/>
                    <a:pt x="4447" y="3423"/>
                  </a:cubicBezTo>
                  <a:cubicBezTo>
                    <a:pt x="4371" y="3303"/>
                    <a:pt x="4938" y="2681"/>
                    <a:pt x="5679" y="2681"/>
                  </a:cubicBezTo>
                  <a:close/>
                  <a:moveTo>
                    <a:pt x="2420" y="4018"/>
                  </a:moveTo>
                  <a:cubicBezTo>
                    <a:pt x="2449" y="4018"/>
                    <a:pt x="2478" y="4019"/>
                    <a:pt x="2507" y="4022"/>
                  </a:cubicBezTo>
                  <a:cubicBezTo>
                    <a:pt x="3096" y="4066"/>
                    <a:pt x="3238" y="4545"/>
                    <a:pt x="3140" y="4578"/>
                  </a:cubicBezTo>
                  <a:cubicBezTo>
                    <a:pt x="3135" y="4579"/>
                    <a:pt x="3130" y="4580"/>
                    <a:pt x="3124" y="4580"/>
                  </a:cubicBezTo>
                  <a:cubicBezTo>
                    <a:pt x="3009" y="4580"/>
                    <a:pt x="2752" y="4261"/>
                    <a:pt x="2435" y="4261"/>
                  </a:cubicBezTo>
                  <a:cubicBezTo>
                    <a:pt x="2430" y="4261"/>
                    <a:pt x="2425" y="4262"/>
                    <a:pt x="2420" y="4262"/>
                  </a:cubicBezTo>
                  <a:cubicBezTo>
                    <a:pt x="2168" y="4279"/>
                    <a:pt x="1695" y="4587"/>
                    <a:pt x="1537" y="4587"/>
                  </a:cubicBezTo>
                  <a:cubicBezTo>
                    <a:pt x="1491" y="4587"/>
                    <a:pt x="1472" y="4560"/>
                    <a:pt x="1494" y="4491"/>
                  </a:cubicBezTo>
                  <a:cubicBezTo>
                    <a:pt x="1494" y="4491"/>
                    <a:pt x="1868" y="4018"/>
                    <a:pt x="2420" y="4018"/>
                  </a:cubicBezTo>
                  <a:close/>
                  <a:moveTo>
                    <a:pt x="5494" y="4018"/>
                  </a:moveTo>
                  <a:cubicBezTo>
                    <a:pt x="6046" y="4018"/>
                    <a:pt x="6420" y="4491"/>
                    <a:pt x="6420" y="4491"/>
                  </a:cubicBezTo>
                  <a:cubicBezTo>
                    <a:pt x="6442" y="4560"/>
                    <a:pt x="6423" y="4587"/>
                    <a:pt x="6377" y="4587"/>
                  </a:cubicBezTo>
                  <a:cubicBezTo>
                    <a:pt x="6219" y="4587"/>
                    <a:pt x="5746" y="4279"/>
                    <a:pt x="5494" y="4262"/>
                  </a:cubicBezTo>
                  <a:cubicBezTo>
                    <a:pt x="5489" y="4262"/>
                    <a:pt x="5483" y="4261"/>
                    <a:pt x="5478" y="4261"/>
                  </a:cubicBezTo>
                  <a:cubicBezTo>
                    <a:pt x="5162" y="4261"/>
                    <a:pt x="4895" y="4580"/>
                    <a:pt x="4788" y="4580"/>
                  </a:cubicBezTo>
                  <a:cubicBezTo>
                    <a:pt x="4783" y="4580"/>
                    <a:pt x="4779" y="4579"/>
                    <a:pt x="4774" y="4578"/>
                  </a:cubicBezTo>
                  <a:cubicBezTo>
                    <a:pt x="4676" y="4545"/>
                    <a:pt x="4807" y="4066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6169" y="1"/>
                  </a:moveTo>
                  <a:cubicBezTo>
                    <a:pt x="6006" y="120"/>
                    <a:pt x="5515" y="393"/>
                    <a:pt x="4644" y="589"/>
                  </a:cubicBezTo>
                  <a:cubicBezTo>
                    <a:pt x="4417" y="642"/>
                    <a:pt x="4158" y="663"/>
                    <a:pt x="3888" y="663"/>
                  </a:cubicBezTo>
                  <a:cubicBezTo>
                    <a:pt x="2831" y="663"/>
                    <a:pt x="1614" y="338"/>
                    <a:pt x="1614" y="338"/>
                  </a:cubicBezTo>
                  <a:cubicBezTo>
                    <a:pt x="1614" y="338"/>
                    <a:pt x="480" y="2104"/>
                    <a:pt x="273" y="2224"/>
                  </a:cubicBezTo>
                  <a:cubicBezTo>
                    <a:pt x="77" y="2333"/>
                    <a:pt x="1" y="2562"/>
                    <a:pt x="1" y="2562"/>
                  </a:cubicBezTo>
                  <a:lnTo>
                    <a:pt x="66" y="5341"/>
                  </a:lnTo>
                  <a:lnTo>
                    <a:pt x="4306" y="5341"/>
                  </a:lnTo>
                  <a:cubicBezTo>
                    <a:pt x="4142" y="4905"/>
                    <a:pt x="3913" y="4447"/>
                    <a:pt x="3913" y="4447"/>
                  </a:cubicBezTo>
                  <a:lnTo>
                    <a:pt x="3913" y="4447"/>
                  </a:lnTo>
                  <a:cubicBezTo>
                    <a:pt x="3913" y="4447"/>
                    <a:pt x="4273" y="4894"/>
                    <a:pt x="4589" y="5341"/>
                  </a:cubicBezTo>
                  <a:lnTo>
                    <a:pt x="7466" y="5341"/>
                  </a:lnTo>
                  <a:cubicBezTo>
                    <a:pt x="7455" y="4523"/>
                    <a:pt x="7390" y="3096"/>
                    <a:pt x="7194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24" y="11"/>
                    <a:pt x="6202" y="11"/>
                    <a:pt x="616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29"/>
            <p:cNvSpPr/>
            <p:nvPr/>
          </p:nvSpPr>
          <p:spPr>
            <a:xfrm>
              <a:off x="-220740" y="4988803"/>
              <a:ext cx="367991" cy="161117"/>
            </a:xfrm>
            <a:custGeom>
              <a:avLst/>
              <a:gdLst/>
              <a:ahLst/>
              <a:cxnLst/>
              <a:rect l="l" t="t" r="r" b="b"/>
              <a:pathLst>
                <a:path w="10093" h="4419" extrusionOk="0">
                  <a:moveTo>
                    <a:pt x="5395" y="1"/>
                  </a:moveTo>
                  <a:cubicBezTo>
                    <a:pt x="5085" y="1"/>
                    <a:pt x="4755" y="23"/>
                    <a:pt x="4404" y="70"/>
                  </a:cubicBezTo>
                  <a:cubicBezTo>
                    <a:pt x="1156" y="495"/>
                    <a:pt x="251" y="2762"/>
                    <a:pt x="1" y="4266"/>
                  </a:cubicBezTo>
                  <a:cubicBezTo>
                    <a:pt x="306" y="4005"/>
                    <a:pt x="1548" y="3176"/>
                    <a:pt x="5297" y="3122"/>
                  </a:cubicBezTo>
                  <a:cubicBezTo>
                    <a:pt x="5377" y="3121"/>
                    <a:pt x="5456" y="3120"/>
                    <a:pt x="5533" y="3120"/>
                  </a:cubicBezTo>
                  <a:cubicBezTo>
                    <a:pt x="8800" y="3120"/>
                    <a:pt x="9805" y="4004"/>
                    <a:pt x="10093" y="4419"/>
                  </a:cubicBezTo>
                  <a:cubicBezTo>
                    <a:pt x="9774" y="2469"/>
                    <a:pt x="8656" y="1"/>
                    <a:pt x="5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29"/>
            <p:cNvSpPr/>
            <p:nvPr/>
          </p:nvSpPr>
          <p:spPr>
            <a:xfrm>
              <a:off x="-227485" y="5102556"/>
              <a:ext cx="378710" cy="88306"/>
            </a:xfrm>
            <a:custGeom>
              <a:avLst/>
              <a:gdLst/>
              <a:ahLst/>
              <a:cxnLst/>
              <a:rect l="l" t="t" r="r" b="b"/>
              <a:pathLst>
                <a:path w="10387" h="2422" extrusionOk="0">
                  <a:moveTo>
                    <a:pt x="5716" y="0"/>
                  </a:moveTo>
                  <a:cubicBezTo>
                    <a:pt x="5639" y="0"/>
                    <a:pt x="5561" y="1"/>
                    <a:pt x="5482" y="2"/>
                  </a:cubicBezTo>
                  <a:cubicBezTo>
                    <a:pt x="1733" y="56"/>
                    <a:pt x="491" y="885"/>
                    <a:pt x="186" y="1146"/>
                  </a:cubicBezTo>
                  <a:cubicBezTo>
                    <a:pt x="131" y="1201"/>
                    <a:pt x="110" y="1233"/>
                    <a:pt x="110" y="1233"/>
                  </a:cubicBezTo>
                  <a:cubicBezTo>
                    <a:pt x="1" y="1430"/>
                    <a:pt x="88" y="2356"/>
                    <a:pt x="88" y="2356"/>
                  </a:cubicBezTo>
                  <a:cubicBezTo>
                    <a:pt x="88" y="2356"/>
                    <a:pt x="99" y="2345"/>
                    <a:pt x="110" y="2345"/>
                  </a:cubicBezTo>
                  <a:cubicBezTo>
                    <a:pt x="349" y="2269"/>
                    <a:pt x="2365" y="1658"/>
                    <a:pt x="5243" y="1506"/>
                  </a:cubicBezTo>
                  <a:cubicBezTo>
                    <a:pt x="5462" y="1494"/>
                    <a:pt x="5675" y="1489"/>
                    <a:pt x="5884" y="1489"/>
                  </a:cubicBezTo>
                  <a:cubicBezTo>
                    <a:pt x="8579" y="1489"/>
                    <a:pt x="10355" y="2400"/>
                    <a:pt x="10376" y="2410"/>
                  </a:cubicBezTo>
                  <a:lnTo>
                    <a:pt x="10387" y="2421"/>
                  </a:lnTo>
                  <a:lnTo>
                    <a:pt x="10387" y="2160"/>
                  </a:lnTo>
                  <a:lnTo>
                    <a:pt x="10387" y="1495"/>
                  </a:lnTo>
                  <a:cubicBezTo>
                    <a:pt x="10387" y="1495"/>
                    <a:pt x="10365" y="1419"/>
                    <a:pt x="10278" y="1299"/>
                  </a:cubicBezTo>
                  <a:cubicBezTo>
                    <a:pt x="9990" y="894"/>
                    <a:pt x="8985" y="0"/>
                    <a:pt x="5716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29"/>
            <p:cNvSpPr/>
            <p:nvPr/>
          </p:nvSpPr>
          <p:spPr>
            <a:xfrm>
              <a:off x="-116649" y="532058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949" y="1"/>
                  </a:moveTo>
                  <a:cubicBezTo>
                    <a:pt x="397" y="1"/>
                    <a:pt x="23" y="474"/>
                    <a:pt x="23" y="474"/>
                  </a:cubicBezTo>
                  <a:cubicBezTo>
                    <a:pt x="1" y="543"/>
                    <a:pt x="20" y="570"/>
                    <a:pt x="66" y="570"/>
                  </a:cubicBezTo>
                  <a:cubicBezTo>
                    <a:pt x="224" y="570"/>
                    <a:pt x="697" y="262"/>
                    <a:pt x="949" y="245"/>
                  </a:cubicBezTo>
                  <a:cubicBezTo>
                    <a:pt x="954" y="245"/>
                    <a:pt x="959" y="244"/>
                    <a:pt x="964" y="244"/>
                  </a:cubicBezTo>
                  <a:cubicBezTo>
                    <a:pt x="1281" y="244"/>
                    <a:pt x="1538" y="563"/>
                    <a:pt x="1653" y="563"/>
                  </a:cubicBezTo>
                  <a:cubicBezTo>
                    <a:pt x="1659" y="563"/>
                    <a:pt x="1664" y="562"/>
                    <a:pt x="1669" y="561"/>
                  </a:cubicBezTo>
                  <a:cubicBezTo>
                    <a:pt x="1767" y="528"/>
                    <a:pt x="1625" y="49"/>
                    <a:pt x="1036" y="5"/>
                  </a:cubicBezTo>
                  <a:cubicBezTo>
                    <a:pt x="1007" y="2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29"/>
            <p:cNvSpPr/>
            <p:nvPr/>
          </p:nvSpPr>
          <p:spPr>
            <a:xfrm>
              <a:off x="203" y="532058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818" y="1"/>
                  </a:moveTo>
                  <a:cubicBezTo>
                    <a:pt x="789" y="1"/>
                    <a:pt x="760" y="2"/>
                    <a:pt x="730" y="5"/>
                  </a:cubicBezTo>
                  <a:cubicBezTo>
                    <a:pt x="131" y="49"/>
                    <a:pt x="0" y="528"/>
                    <a:pt x="98" y="561"/>
                  </a:cubicBezTo>
                  <a:cubicBezTo>
                    <a:pt x="103" y="562"/>
                    <a:pt x="107" y="563"/>
                    <a:pt x="112" y="563"/>
                  </a:cubicBezTo>
                  <a:cubicBezTo>
                    <a:pt x="219" y="563"/>
                    <a:pt x="486" y="244"/>
                    <a:pt x="802" y="244"/>
                  </a:cubicBezTo>
                  <a:cubicBezTo>
                    <a:pt x="807" y="244"/>
                    <a:pt x="813" y="245"/>
                    <a:pt x="818" y="245"/>
                  </a:cubicBezTo>
                  <a:cubicBezTo>
                    <a:pt x="1070" y="262"/>
                    <a:pt x="1543" y="570"/>
                    <a:pt x="1701" y="570"/>
                  </a:cubicBezTo>
                  <a:cubicBezTo>
                    <a:pt x="1747" y="570"/>
                    <a:pt x="1766" y="543"/>
                    <a:pt x="1744" y="474"/>
                  </a:cubicBezTo>
                  <a:cubicBezTo>
                    <a:pt x="1744" y="474"/>
                    <a:pt x="1370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29"/>
            <p:cNvSpPr/>
            <p:nvPr/>
          </p:nvSpPr>
          <p:spPr>
            <a:xfrm>
              <a:off x="-143957" y="5271873"/>
              <a:ext cx="98880" cy="31830"/>
            </a:xfrm>
            <a:custGeom>
              <a:avLst/>
              <a:gdLst/>
              <a:ahLst/>
              <a:cxnLst/>
              <a:rect l="l" t="t" r="r" b="b"/>
              <a:pathLst>
                <a:path w="2712" h="873" extrusionOk="0">
                  <a:moveTo>
                    <a:pt x="1404" y="0"/>
                  </a:moveTo>
                  <a:cubicBezTo>
                    <a:pt x="663" y="0"/>
                    <a:pt x="31" y="796"/>
                    <a:pt x="31" y="796"/>
                  </a:cubicBezTo>
                  <a:cubicBezTo>
                    <a:pt x="0" y="850"/>
                    <a:pt x="9" y="873"/>
                    <a:pt x="48" y="873"/>
                  </a:cubicBezTo>
                  <a:cubicBezTo>
                    <a:pt x="204" y="873"/>
                    <a:pt x="846" y="515"/>
                    <a:pt x="1404" y="436"/>
                  </a:cubicBezTo>
                  <a:cubicBezTo>
                    <a:pt x="1463" y="428"/>
                    <a:pt x="1521" y="424"/>
                    <a:pt x="1577" y="424"/>
                  </a:cubicBezTo>
                  <a:cubicBezTo>
                    <a:pt x="2102" y="424"/>
                    <a:pt x="2473" y="760"/>
                    <a:pt x="2599" y="760"/>
                  </a:cubicBezTo>
                  <a:cubicBezTo>
                    <a:pt x="2615" y="760"/>
                    <a:pt x="2628" y="754"/>
                    <a:pt x="2636" y="742"/>
                  </a:cubicBezTo>
                  <a:cubicBezTo>
                    <a:pt x="2712" y="622"/>
                    <a:pt x="2145" y="0"/>
                    <a:pt x="1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29"/>
            <p:cNvSpPr/>
            <p:nvPr/>
          </p:nvSpPr>
          <p:spPr>
            <a:xfrm>
              <a:off x="-10917" y="5271873"/>
              <a:ext cx="98880" cy="31830"/>
            </a:xfrm>
            <a:custGeom>
              <a:avLst/>
              <a:gdLst/>
              <a:ahLst/>
              <a:cxnLst/>
              <a:rect l="l" t="t" r="r" b="b"/>
              <a:pathLst>
                <a:path w="2712" h="873" extrusionOk="0">
                  <a:moveTo>
                    <a:pt x="1308" y="0"/>
                  </a:moveTo>
                  <a:cubicBezTo>
                    <a:pt x="567" y="0"/>
                    <a:pt x="0" y="622"/>
                    <a:pt x="76" y="742"/>
                  </a:cubicBezTo>
                  <a:cubicBezTo>
                    <a:pt x="84" y="754"/>
                    <a:pt x="96" y="760"/>
                    <a:pt x="113" y="760"/>
                  </a:cubicBezTo>
                  <a:cubicBezTo>
                    <a:pt x="239" y="760"/>
                    <a:pt x="611" y="424"/>
                    <a:pt x="1143" y="424"/>
                  </a:cubicBezTo>
                  <a:cubicBezTo>
                    <a:pt x="1200" y="424"/>
                    <a:pt x="1258" y="428"/>
                    <a:pt x="1319" y="436"/>
                  </a:cubicBezTo>
                  <a:cubicBezTo>
                    <a:pt x="1868" y="515"/>
                    <a:pt x="2509" y="873"/>
                    <a:pt x="2664" y="873"/>
                  </a:cubicBezTo>
                  <a:cubicBezTo>
                    <a:pt x="2703" y="873"/>
                    <a:pt x="2711" y="850"/>
                    <a:pt x="2681" y="796"/>
                  </a:cubicBezTo>
                  <a:cubicBezTo>
                    <a:pt x="2681" y="796"/>
                    <a:pt x="2049" y="0"/>
                    <a:pt x="1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29"/>
            <p:cNvSpPr/>
            <p:nvPr/>
          </p:nvSpPr>
          <p:spPr>
            <a:xfrm>
              <a:off x="-217933" y="5165011"/>
              <a:ext cx="272611" cy="203848"/>
            </a:xfrm>
            <a:custGeom>
              <a:avLst/>
              <a:gdLst/>
              <a:ahLst/>
              <a:cxnLst/>
              <a:rect l="l" t="t" r="r" b="b"/>
              <a:pathLst>
                <a:path w="7477" h="5591" extrusionOk="0">
                  <a:moveTo>
                    <a:pt x="4567" y="0"/>
                  </a:moveTo>
                  <a:cubicBezTo>
                    <a:pt x="3156" y="0"/>
                    <a:pt x="1602" y="186"/>
                    <a:pt x="76" y="730"/>
                  </a:cubicBezTo>
                  <a:cubicBezTo>
                    <a:pt x="66" y="817"/>
                    <a:pt x="44" y="904"/>
                    <a:pt x="44" y="1013"/>
                  </a:cubicBezTo>
                  <a:cubicBezTo>
                    <a:pt x="0" y="1798"/>
                    <a:pt x="360" y="3106"/>
                    <a:pt x="708" y="4185"/>
                  </a:cubicBezTo>
                  <a:cubicBezTo>
                    <a:pt x="905" y="4751"/>
                    <a:pt x="1090" y="5253"/>
                    <a:pt x="1210" y="5591"/>
                  </a:cubicBezTo>
                  <a:lnTo>
                    <a:pt x="1373" y="5591"/>
                  </a:lnTo>
                  <a:lnTo>
                    <a:pt x="1308" y="2812"/>
                  </a:lnTo>
                  <a:cubicBezTo>
                    <a:pt x="1308" y="2812"/>
                    <a:pt x="1384" y="2583"/>
                    <a:pt x="1580" y="2474"/>
                  </a:cubicBezTo>
                  <a:cubicBezTo>
                    <a:pt x="1787" y="2354"/>
                    <a:pt x="2921" y="588"/>
                    <a:pt x="2921" y="588"/>
                  </a:cubicBezTo>
                  <a:cubicBezTo>
                    <a:pt x="2921" y="588"/>
                    <a:pt x="4138" y="913"/>
                    <a:pt x="5195" y="913"/>
                  </a:cubicBezTo>
                  <a:cubicBezTo>
                    <a:pt x="5465" y="913"/>
                    <a:pt x="5724" y="892"/>
                    <a:pt x="5951" y="839"/>
                  </a:cubicBezTo>
                  <a:cubicBezTo>
                    <a:pt x="6822" y="643"/>
                    <a:pt x="7313" y="370"/>
                    <a:pt x="7476" y="251"/>
                  </a:cubicBezTo>
                  <a:cubicBezTo>
                    <a:pt x="6641" y="109"/>
                    <a:pt x="5646" y="0"/>
                    <a:pt x="45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29"/>
            <p:cNvSpPr/>
            <p:nvPr/>
          </p:nvSpPr>
          <p:spPr>
            <a:xfrm>
              <a:off x="57809" y="5174928"/>
              <a:ext cx="103729" cy="193931"/>
            </a:xfrm>
            <a:custGeom>
              <a:avLst/>
              <a:gdLst/>
              <a:ahLst/>
              <a:cxnLst/>
              <a:rect l="l" t="t" r="r" b="b"/>
              <a:pathLst>
                <a:path w="2845" h="5319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469"/>
                    <a:pt x="665" y="2169"/>
                    <a:pt x="938" y="2681"/>
                  </a:cubicBezTo>
                  <a:cubicBezTo>
                    <a:pt x="1134" y="3074"/>
                    <a:pt x="1199" y="4501"/>
                    <a:pt x="1210" y="5319"/>
                  </a:cubicBezTo>
                  <a:lnTo>
                    <a:pt x="1363" y="5319"/>
                  </a:lnTo>
                  <a:cubicBezTo>
                    <a:pt x="1483" y="4926"/>
                    <a:pt x="1679" y="4425"/>
                    <a:pt x="1897" y="3880"/>
                  </a:cubicBezTo>
                  <a:cubicBezTo>
                    <a:pt x="2344" y="2714"/>
                    <a:pt x="2845" y="1363"/>
                    <a:pt x="2845" y="567"/>
                  </a:cubicBezTo>
                  <a:cubicBezTo>
                    <a:pt x="2845" y="414"/>
                    <a:pt x="2747" y="284"/>
                    <a:pt x="2562" y="175"/>
                  </a:cubicBezTo>
                  <a:lnTo>
                    <a:pt x="2562" y="436"/>
                  </a:lnTo>
                  <a:lnTo>
                    <a:pt x="2551" y="425"/>
                  </a:lnTo>
                  <a:lnTo>
                    <a:pt x="2551" y="425"/>
                  </a:lnTo>
                  <a:cubicBezTo>
                    <a:pt x="2562" y="491"/>
                    <a:pt x="2562" y="556"/>
                    <a:pt x="2562" y="611"/>
                  </a:cubicBezTo>
                  <a:cubicBezTo>
                    <a:pt x="2562" y="716"/>
                    <a:pt x="2551" y="751"/>
                    <a:pt x="2536" y="751"/>
                  </a:cubicBezTo>
                  <a:cubicBezTo>
                    <a:pt x="2507" y="751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29"/>
            <p:cNvSpPr/>
            <p:nvPr/>
          </p:nvSpPr>
          <p:spPr>
            <a:xfrm>
              <a:off x="-328805" y="5139271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5" y="0"/>
                  </a:moveTo>
                  <a:cubicBezTo>
                    <a:pt x="5071" y="0"/>
                    <a:pt x="3179" y="471"/>
                    <a:pt x="2104" y="1153"/>
                  </a:cubicBezTo>
                  <a:cubicBezTo>
                    <a:pt x="1047" y="1818"/>
                    <a:pt x="1" y="2886"/>
                    <a:pt x="3205" y="2886"/>
                  </a:cubicBezTo>
                  <a:cubicBezTo>
                    <a:pt x="3161" y="2482"/>
                    <a:pt x="3401" y="2101"/>
                    <a:pt x="3793" y="1970"/>
                  </a:cubicBezTo>
                  <a:cubicBezTo>
                    <a:pt x="4632" y="1673"/>
                    <a:pt x="6227" y="1228"/>
                    <a:pt x="8178" y="1228"/>
                  </a:cubicBezTo>
                  <a:cubicBezTo>
                    <a:pt x="9523" y="1228"/>
                    <a:pt x="11036" y="1439"/>
                    <a:pt x="12588" y="2057"/>
                  </a:cubicBezTo>
                  <a:cubicBezTo>
                    <a:pt x="13002" y="2221"/>
                    <a:pt x="13231" y="2668"/>
                    <a:pt x="13122" y="3103"/>
                  </a:cubicBezTo>
                  <a:lnTo>
                    <a:pt x="13100" y="3223"/>
                  </a:lnTo>
                  <a:cubicBezTo>
                    <a:pt x="13100" y="3223"/>
                    <a:pt x="14680" y="3136"/>
                    <a:pt x="15138" y="2450"/>
                  </a:cubicBezTo>
                  <a:cubicBezTo>
                    <a:pt x="15596" y="1774"/>
                    <a:pt x="13787" y="586"/>
                    <a:pt x="10201" y="161"/>
                  </a:cubicBezTo>
                  <a:cubicBezTo>
                    <a:pt x="9263" y="51"/>
                    <a:pt x="8382" y="0"/>
                    <a:pt x="7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29"/>
            <p:cNvSpPr/>
            <p:nvPr/>
          </p:nvSpPr>
          <p:spPr>
            <a:xfrm>
              <a:off x="1746094" y="5097452"/>
              <a:ext cx="410503" cy="271408"/>
            </a:xfrm>
            <a:custGeom>
              <a:avLst/>
              <a:gdLst/>
              <a:ahLst/>
              <a:cxnLst/>
              <a:rect l="l" t="t" r="r" b="b"/>
              <a:pathLst>
                <a:path w="11259" h="7444" extrusionOk="0">
                  <a:moveTo>
                    <a:pt x="5701" y="0"/>
                  </a:moveTo>
                  <a:cubicBezTo>
                    <a:pt x="4284" y="0"/>
                    <a:pt x="1101" y="207"/>
                    <a:pt x="448" y="2736"/>
                  </a:cubicBezTo>
                  <a:cubicBezTo>
                    <a:pt x="1" y="4479"/>
                    <a:pt x="153" y="6070"/>
                    <a:pt x="578" y="7444"/>
                  </a:cubicBezTo>
                  <a:lnTo>
                    <a:pt x="10692" y="7444"/>
                  </a:lnTo>
                  <a:cubicBezTo>
                    <a:pt x="11128" y="5983"/>
                    <a:pt x="11259" y="4414"/>
                    <a:pt x="10648" y="3030"/>
                  </a:cubicBezTo>
                  <a:cubicBezTo>
                    <a:pt x="9722" y="894"/>
                    <a:pt x="8120" y="207"/>
                    <a:pt x="6572" y="44"/>
                  </a:cubicBezTo>
                  <a:cubicBezTo>
                    <a:pt x="6278" y="11"/>
                    <a:pt x="5984" y="0"/>
                    <a:pt x="5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29"/>
            <p:cNvSpPr/>
            <p:nvPr/>
          </p:nvSpPr>
          <p:spPr>
            <a:xfrm>
              <a:off x="1810481" y="5240883"/>
              <a:ext cx="287706" cy="127975"/>
            </a:xfrm>
            <a:custGeom>
              <a:avLst/>
              <a:gdLst/>
              <a:ahLst/>
              <a:cxnLst/>
              <a:rect l="l" t="t" r="r" b="b"/>
              <a:pathLst>
                <a:path w="7891" h="3510" extrusionOk="0">
                  <a:moveTo>
                    <a:pt x="2213" y="0"/>
                  </a:moveTo>
                  <a:lnTo>
                    <a:pt x="1897" y="1810"/>
                  </a:lnTo>
                  <a:lnTo>
                    <a:pt x="0" y="2104"/>
                  </a:lnTo>
                  <a:cubicBezTo>
                    <a:pt x="0" y="2104"/>
                    <a:pt x="44" y="2681"/>
                    <a:pt x="196" y="3510"/>
                  </a:cubicBezTo>
                  <a:lnTo>
                    <a:pt x="7782" y="3510"/>
                  </a:lnTo>
                  <a:cubicBezTo>
                    <a:pt x="7869" y="2670"/>
                    <a:pt x="7891" y="2093"/>
                    <a:pt x="7891" y="2093"/>
                  </a:cubicBezTo>
                  <a:lnTo>
                    <a:pt x="4806" y="1940"/>
                  </a:lnTo>
                  <a:lnTo>
                    <a:pt x="2398" y="1820"/>
                  </a:lnTo>
                  <a:lnTo>
                    <a:pt x="2213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29"/>
            <p:cNvSpPr/>
            <p:nvPr/>
          </p:nvSpPr>
          <p:spPr>
            <a:xfrm>
              <a:off x="1838700" y="5325723"/>
              <a:ext cx="102744" cy="32048"/>
            </a:xfrm>
            <a:custGeom>
              <a:avLst/>
              <a:gdLst/>
              <a:ahLst/>
              <a:cxnLst/>
              <a:rect l="l" t="t" r="r" b="b"/>
              <a:pathLst>
                <a:path w="2818" h="879" extrusionOk="0">
                  <a:moveTo>
                    <a:pt x="1468" y="1"/>
                  </a:moveTo>
                  <a:cubicBezTo>
                    <a:pt x="1437" y="1"/>
                    <a:pt x="1405" y="2"/>
                    <a:pt x="1373" y="6"/>
                  </a:cubicBezTo>
                  <a:cubicBezTo>
                    <a:pt x="654" y="93"/>
                    <a:pt x="0" y="605"/>
                    <a:pt x="0" y="605"/>
                  </a:cubicBezTo>
                  <a:cubicBezTo>
                    <a:pt x="0" y="605"/>
                    <a:pt x="607" y="289"/>
                    <a:pt x="1276" y="289"/>
                  </a:cubicBezTo>
                  <a:cubicBezTo>
                    <a:pt x="1705" y="289"/>
                    <a:pt x="2159" y="419"/>
                    <a:pt x="2496" y="845"/>
                  </a:cubicBezTo>
                  <a:cubicBezTo>
                    <a:pt x="2496" y="845"/>
                    <a:pt x="2539" y="879"/>
                    <a:pt x="2604" y="879"/>
                  </a:cubicBezTo>
                  <a:cubicBezTo>
                    <a:pt x="2636" y="879"/>
                    <a:pt x="2674" y="870"/>
                    <a:pt x="2714" y="845"/>
                  </a:cubicBezTo>
                  <a:cubicBezTo>
                    <a:pt x="2818" y="772"/>
                    <a:pt x="2164" y="1"/>
                    <a:pt x="1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29"/>
            <p:cNvSpPr/>
            <p:nvPr/>
          </p:nvSpPr>
          <p:spPr>
            <a:xfrm>
              <a:off x="-27615" y="5336224"/>
              <a:ext cx="24683" cy="32632"/>
            </a:xfrm>
            <a:custGeom>
              <a:avLst/>
              <a:gdLst/>
              <a:ahLst/>
              <a:cxnLst/>
              <a:rect l="l" t="t" r="r" b="b"/>
              <a:pathLst>
                <a:path w="677" h="895" extrusionOk="0">
                  <a:moveTo>
                    <a:pt x="0" y="1"/>
                  </a:moveTo>
                  <a:cubicBezTo>
                    <a:pt x="0" y="1"/>
                    <a:pt x="229" y="459"/>
                    <a:pt x="393" y="895"/>
                  </a:cubicBezTo>
                  <a:lnTo>
                    <a:pt x="676" y="895"/>
                  </a:lnTo>
                  <a:cubicBezTo>
                    <a:pt x="360" y="4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29"/>
            <p:cNvSpPr/>
            <p:nvPr/>
          </p:nvSpPr>
          <p:spPr>
            <a:xfrm>
              <a:off x="539765" y="5237711"/>
              <a:ext cx="274216" cy="131147"/>
            </a:xfrm>
            <a:custGeom>
              <a:avLst/>
              <a:gdLst/>
              <a:ahLst/>
              <a:cxnLst/>
              <a:rect l="l" t="t" r="r" b="b"/>
              <a:pathLst>
                <a:path w="7521" h="3597" extrusionOk="0">
                  <a:moveTo>
                    <a:pt x="2300" y="2158"/>
                  </a:moveTo>
                  <a:cubicBezTo>
                    <a:pt x="2998" y="2169"/>
                    <a:pt x="3521" y="2834"/>
                    <a:pt x="3445" y="2965"/>
                  </a:cubicBezTo>
                  <a:cubicBezTo>
                    <a:pt x="3438" y="2976"/>
                    <a:pt x="3428" y="2982"/>
                    <a:pt x="3415" y="2982"/>
                  </a:cubicBezTo>
                  <a:cubicBezTo>
                    <a:pt x="3303" y="2982"/>
                    <a:pt x="2953" y="2615"/>
                    <a:pt x="2454" y="2615"/>
                  </a:cubicBezTo>
                  <a:cubicBezTo>
                    <a:pt x="2404" y="2615"/>
                    <a:pt x="2353" y="2619"/>
                    <a:pt x="2300" y="2627"/>
                  </a:cubicBezTo>
                  <a:cubicBezTo>
                    <a:pt x="1786" y="2714"/>
                    <a:pt x="1187" y="3102"/>
                    <a:pt x="1041" y="3102"/>
                  </a:cubicBezTo>
                  <a:cubicBezTo>
                    <a:pt x="1005" y="3102"/>
                    <a:pt x="997" y="3078"/>
                    <a:pt x="1025" y="3019"/>
                  </a:cubicBezTo>
                  <a:cubicBezTo>
                    <a:pt x="1025" y="3019"/>
                    <a:pt x="1614" y="2158"/>
                    <a:pt x="2300" y="2158"/>
                  </a:cubicBezTo>
                  <a:close/>
                  <a:moveTo>
                    <a:pt x="5603" y="2158"/>
                  </a:moveTo>
                  <a:cubicBezTo>
                    <a:pt x="6300" y="2158"/>
                    <a:pt x="6878" y="3019"/>
                    <a:pt x="6878" y="3019"/>
                  </a:cubicBezTo>
                  <a:cubicBezTo>
                    <a:pt x="6908" y="3078"/>
                    <a:pt x="6902" y="3102"/>
                    <a:pt x="6867" y="3102"/>
                  </a:cubicBezTo>
                  <a:cubicBezTo>
                    <a:pt x="6727" y="3102"/>
                    <a:pt x="6128" y="2714"/>
                    <a:pt x="5613" y="2627"/>
                  </a:cubicBezTo>
                  <a:cubicBezTo>
                    <a:pt x="5561" y="2619"/>
                    <a:pt x="5510" y="2615"/>
                    <a:pt x="5460" y="2615"/>
                  </a:cubicBezTo>
                  <a:cubicBezTo>
                    <a:pt x="4961" y="2615"/>
                    <a:pt x="4611" y="2982"/>
                    <a:pt x="4499" y="2982"/>
                  </a:cubicBezTo>
                  <a:cubicBezTo>
                    <a:pt x="4486" y="2982"/>
                    <a:pt x="4476" y="2976"/>
                    <a:pt x="4469" y="2965"/>
                  </a:cubicBezTo>
                  <a:cubicBezTo>
                    <a:pt x="4393" y="2834"/>
                    <a:pt x="4916" y="2169"/>
                    <a:pt x="5603" y="2158"/>
                  </a:cubicBezTo>
                  <a:close/>
                  <a:moveTo>
                    <a:pt x="5330" y="0"/>
                  </a:moveTo>
                  <a:cubicBezTo>
                    <a:pt x="5330" y="0"/>
                    <a:pt x="5439" y="839"/>
                    <a:pt x="4371" y="861"/>
                  </a:cubicBezTo>
                  <a:cubicBezTo>
                    <a:pt x="4322" y="863"/>
                    <a:pt x="4273" y="864"/>
                    <a:pt x="4223" y="864"/>
                  </a:cubicBezTo>
                  <a:cubicBezTo>
                    <a:pt x="2597" y="864"/>
                    <a:pt x="197" y="33"/>
                    <a:pt x="197" y="33"/>
                  </a:cubicBezTo>
                  <a:lnTo>
                    <a:pt x="197" y="33"/>
                  </a:lnTo>
                  <a:cubicBezTo>
                    <a:pt x="557" y="1482"/>
                    <a:pt x="1" y="3499"/>
                    <a:pt x="1" y="3499"/>
                  </a:cubicBezTo>
                  <a:lnTo>
                    <a:pt x="23" y="3597"/>
                  </a:lnTo>
                  <a:lnTo>
                    <a:pt x="7521" y="3597"/>
                  </a:lnTo>
                  <a:cubicBezTo>
                    <a:pt x="7368" y="2703"/>
                    <a:pt x="7292" y="1297"/>
                    <a:pt x="7292" y="1297"/>
                  </a:cubicBezTo>
                  <a:cubicBezTo>
                    <a:pt x="7233" y="1313"/>
                    <a:pt x="7173" y="1321"/>
                    <a:pt x="7112" y="1321"/>
                  </a:cubicBezTo>
                  <a:cubicBezTo>
                    <a:pt x="6302" y="1321"/>
                    <a:pt x="5330" y="0"/>
                    <a:pt x="5330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29"/>
            <p:cNvSpPr/>
            <p:nvPr/>
          </p:nvSpPr>
          <p:spPr>
            <a:xfrm>
              <a:off x="484565" y="4981438"/>
              <a:ext cx="437885" cy="387424"/>
            </a:xfrm>
            <a:custGeom>
              <a:avLst/>
              <a:gdLst/>
              <a:ahLst/>
              <a:cxnLst/>
              <a:rect l="l" t="t" r="r" b="b"/>
              <a:pathLst>
                <a:path w="12010" h="10626" extrusionOk="0">
                  <a:moveTo>
                    <a:pt x="7906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04" y="190"/>
                    <a:pt x="3951" y="190"/>
                  </a:cubicBezTo>
                  <a:cubicBezTo>
                    <a:pt x="3892" y="190"/>
                    <a:pt x="3831" y="192"/>
                    <a:pt x="3771" y="196"/>
                  </a:cubicBezTo>
                  <a:cubicBezTo>
                    <a:pt x="1820" y="338"/>
                    <a:pt x="3357" y="2561"/>
                    <a:pt x="3357" y="2561"/>
                  </a:cubicBezTo>
                  <a:cubicBezTo>
                    <a:pt x="3357" y="2561"/>
                    <a:pt x="2093" y="2594"/>
                    <a:pt x="1253" y="3389"/>
                  </a:cubicBezTo>
                  <a:cubicBezTo>
                    <a:pt x="120" y="4468"/>
                    <a:pt x="0" y="6691"/>
                    <a:pt x="578" y="8588"/>
                  </a:cubicBezTo>
                  <a:cubicBezTo>
                    <a:pt x="675" y="8516"/>
                    <a:pt x="781" y="8475"/>
                    <a:pt x="887" y="8475"/>
                  </a:cubicBezTo>
                  <a:cubicBezTo>
                    <a:pt x="959" y="8475"/>
                    <a:pt x="1031" y="8494"/>
                    <a:pt x="1101" y="8533"/>
                  </a:cubicBezTo>
                  <a:cubicBezTo>
                    <a:pt x="1123" y="8544"/>
                    <a:pt x="1133" y="8544"/>
                    <a:pt x="1155" y="8555"/>
                  </a:cubicBezTo>
                  <a:lnTo>
                    <a:pt x="1515" y="10528"/>
                  </a:lnTo>
                  <a:cubicBezTo>
                    <a:pt x="1515" y="10528"/>
                    <a:pt x="2071" y="8511"/>
                    <a:pt x="1711" y="7062"/>
                  </a:cubicBezTo>
                  <a:lnTo>
                    <a:pt x="1711" y="7062"/>
                  </a:lnTo>
                  <a:cubicBezTo>
                    <a:pt x="1711" y="7062"/>
                    <a:pt x="4111" y="7893"/>
                    <a:pt x="5737" y="7893"/>
                  </a:cubicBezTo>
                  <a:cubicBezTo>
                    <a:pt x="5787" y="7893"/>
                    <a:pt x="5836" y="7892"/>
                    <a:pt x="5885" y="7890"/>
                  </a:cubicBezTo>
                  <a:cubicBezTo>
                    <a:pt x="6953" y="7868"/>
                    <a:pt x="6844" y="7029"/>
                    <a:pt x="6844" y="7029"/>
                  </a:cubicBezTo>
                  <a:lnTo>
                    <a:pt x="6844" y="7029"/>
                  </a:lnTo>
                  <a:cubicBezTo>
                    <a:pt x="6844" y="7029"/>
                    <a:pt x="7816" y="8350"/>
                    <a:pt x="8626" y="8350"/>
                  </a:cubicBezTo>
                  <a:cubicBezTo>
                    <a:pt x="8687" y="8350"/>
                    <a:pt x="8747" y="8342"/>
                    <a:pt x="8806" y="8326"/>
                  </a:cubicBezTo>
                  <a:cubicBezTo>
                    <a:pt x="8806" y="8326"/>
                    <a:pt x="8882" y="9732"/>
                    <a:pt x="9035" y="10626"/>
                  </a:cubicBezTo>
                  <a:lnTo>
                    <a:pt x="9253" y="10626"/>
                  </a:lnTo>
                  <a:lnTo>
                    <a:pt x="9427" y="9111"/>
                  </a:lnTo>
                  <a:cubicBezTo>
                    <a:pt x="9635" y="8992"/>
                    <a:pt x="9815" y="8941"/>
                    <a:pt x="9968" y="8941"/>
                  </a:cubicBezTo>
                  <a:cubicBezTo>
                    <a:pt x="10208" y="8941"/>
                    <a:pt x="10382" y="9066"/>
                    <a:pt x="10495" y="9252"/>
                  </a:cubicBezTo>
                  <a:cubicBezTo>
                    <a:pt x="10920" y="8566"/>
                    <a:pt x="11476" y="7858"/>
                    <a:pt x="11672" y="7171"/>
                  </a:cubicBezTo>
                  <a:cubicBezTo>
                    <a:pt x="12010" y="5961"/>
                    <a:pt x="11367" y="4664"/>
                    <a:pt x="11367" y="4664"/>
                  </a:cubicBezTo>
                  <a:cubicBezTo>
                    <a:pt x="11367" y="4664"/>
                    <a:pt x="10669" y="1362"/>
                    <a:pt x="8675" y="251"/>
                  </a:cubicBezTo>
                  <a:cubicBezTo>
                    <a:pt x="8359" y="75"/>
                    <a:pt x="8107" y="0"/>
                    <a:pt x="7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29"/>
            <p:cNvSpPr/>
            <p:nvPr/>
          </p:nvSpPr>
          <p:spPr>
            <a:xfrm>
              <a:off x="480591" y="5290431"/>
              <a:ext cx="60013" cy="78425"/>
            </a:xfrm>
            <a:custGeom>
              <a:avLst/>
              <a:gdLst/>
              <a:ahLst/>
              <a:cxnLst/>
              <a:rect l="l" t="t" r="r" b="b"/>
              <a:pathLst>
                <a:path w="1646" h="2151" extrusionOk="0">
                  <a:moveTo>
                    <a:pt x="996" y="0"/>
                  </a:moveTo>
                  <a:cubicBezTo>
                    <a:pt x="890" y="0"/>
                    <a:pt x="784" y="41"/>
                    <a:pt x="687" y="113"/>
                  </a:cubicBezTo>
                  <a:cubicBezTo>
                    <a:pt x="283" y="418"/>
                    <a:pt x="0" y="1224"/>
                    <a:pt x="207" y="1824"/>
                  </a:cubicBezTo>
                  <a:cubicBezTo>
                    <a:pt x="251" y="1933"/>
                    <a:pt x="305" y="2042"/>
                    <a:pt x="382" y="2151"/>
                  </a:cubicBezTo>
                  <a:lnTo>
                    <a:pt x="1646" y="2151"/>
                  </a:lnTo>
                  <a:lnTo>
                    <a:pt x="1624" y="2053"/>
                  </a:lnTo>
                  <a:lnTo>
                    <a:pt x="1264" y="80"/>
                  </a:lnTo>
                  <a:cubicBezTo>
                    <a:pt x="1242" y="69"/>
                    <a:pt x="1232" y="69"/>
                    <a:pt x="1210" y="58"/>
                  </a:cubicBezTo>
                  <a:cubicBezTo>
                    <a:pt x="1140" y="19"/>
                    <a:pt x="1068" y="0"/>
                    <a:pt x="99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29"/>
            <p:cNvSpPr/>
            <p:nvPr/>
          </p:nvSpPr>
          <p:spPr>
            <a:xfrm>
              <a:off x="821887" y="5307384"/>
              <a:ext cx="52903" cy="61472"/>
            </a:xfrm>
            <a:custGeom>
              <a:avLst/>
              <a:gdLst/>
              <a:ahLst/>
              <a:cxnLst/>
              <a:rect l="l" t="t" r="r" b="b"/>
              <a:pathLst>
                <a:path w="1451" h="1686" extrusionOk="0">
                  <a:moveTo>
                    <a:pt x="716" y="1"/>
                  </a:moveTo>
                  <a:cubicBezTo>
                    <a:pt x="563" y="1"/>
                    <a:pt x="383" y="52"/>
                    <a:pt x="175" y="171"/>
                  </a:cubicBezTo>
                  <a:lnTo>
                    <a:pt x="1" y="1686"/>
                  </a:lnTo>
                  <a:lnTo>
                    <a:pt x="1112" y="1686"/>
                  </a:lnTo>
                  <a:cubicBezTo>
                    <a:pt x="1178" y="1620"/>
                    <a:pt x="1221" y="1544"/>
                    <a:pt x="1265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6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29"/>
            <p:cNvSpPr/>
            <p:nvPr/>
          </p:nvSpPr>
          <p:spPr>
            <a:xfrm>
              <a:off x="576114" y="5316390"/>
              <a:ext cx="92061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303" y="0"/>
                  </a:moveTo>
                  <a:cubicBezTo>
                    <a:pt x="617" y="0"/>
                    <a:pt x="28" y="861"/>
                    <a:pt x="28" y="861"/>
                  </a:cubicBezTo>
                  <a:cubicBezTo>
                    <a:pt x="0" y="920"/>
                    <a:pt x="8" y="944"/>
                    <a:pt x="44" y="944"/>
                  </a:cubicBezTo>
                  <a:cubicBezTo>
                    <a:pt x="190" y="944"/>
                    <a:pt x="789" y="556"/>
                    <a:pt x="1303" y="469"/>
                  </a:cubicBezTo>
                  <a:cubicBezTo>
                    <a:pt x="1356" y="461"/>
                    <a:pt x="1407" y="457"/>
                    <a:pt x="1457" y="457"/>
                  </a:cubicBezTo>
                  <a:cubicBezTo>
                    <a:pt x="1956" y="457"/>
                    <a:pt x="2306" y="824"/>
                    <a:pt x="2418" y="824"/>
                  </a:cubicBezTo>
                  <a:cubicBezTo>
                    <a:pt x="2431" y="824"/>
                    <a:pt x="2441" y="818"/>
                    <a:pt x="2448" y="807"/>
                  </a:cubicBezTo>
                  <a:cubicBezTo>
                    <a:pt x="2524" y="676"/>
                    <a:pt x="2001" y="11"/>
                    <a:pt x="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29"/>
            <p:cNvSpPr/>
            <p:nvPr/>
          </p:nvSpPr>
          <p:spPr>
            <a:xfrm>
              <a:off x="699894" y="5316390"/>
              <a:ext cx="91770" cy="34418"/>
            </a:xfrm>
            <a:custGeom>
              <a:avLst/>
              <a:gdLst/>
              <a:ahLst/>
              <a:cxnLst/>
              <a:rect l="l" t="t" r="r" b="b"/>
              <a:pathLst>
                <a:path w="2517" h="944" extrusionOk="0">
                  <a:moveTo>
                    <a:pt x="1211" y="0"/>
                  </a:moveTo>
                  <a:cubicBezTo>
                    <a:pt x="524" y="11"/>
                    <a:pt x="1" y="676"/>
                    <a:pt x="77" y="807"/>
                  </a:cubicBezTo>
                  <a:cubicBezTo>
                    <a:pt x="84" y="818"/>
                    <a:pt x="94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8" y="457"/>
                    <a:pt x="1169" y="461"/>
                    <a:pt x="1221" y="469"/>
                  </a:cubicBezTo>
                  <a:cubicBezTo>
                    <a:pt x="1736" y="556"/>
                    <a:pt x="2335" y="944"/>
                    <a:pt x="2475" y="944"/>
                  </a:cubicBezTo>
                  <a:cubicBezTo>
                    <a:pt x="2510" y="944"/>
                    <a:pt x="2516" y="920"/>
                    <a:pt x="2486" y="861"/>
                  </a:cubicBezTo>
                  <a:cubicBezTo>
                    <a:pt x="2486" y="861"/>
                    <a:pt x="1908" y="0"/>
                    <a:pt x="1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29"/>
            <p:cNvSpPr/>
            <p:nvPr/>
          </p:nvSpPr>
          <p:spPr>
            <a:xfrm>
              <a:off x="1311025" y="2861220"/>
              <a:ext cx="438" cy="7985"/>
            </a:xfrm>
            <a:custGeom>
              <a:avLst/>
              <a:gdLst/>
              <a:ahLst/>
              <a:cxnLst/>
              <a:rect l="l" t="t" r="r" b="b"/>
              <a:pathLst>
                <a:path w="12" h="219" extrusionOk="0">
                  <a:moveTo>
                    <a:pt x="0" y="219"/>
                  </a:moveTo>
                  <a:cubicBezTo>
                    <a:pt x="11" y="142"/>
                    <a:pt x="11" y="77"/>
                    <a:pt x="11" y="1"/>
                  </a:cubicBezTo>
                  <a:cubicBezTo>
                    <a:pt x="11" y="77"/>
                    <a:pt x="11" y="142"/>
                    <a:pt x="0" y="219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29"/>
            <p:cNvSpPr/>
            <p:nvPr/>
          </p:nvSpPr>
          <p:spPr>
            <a:xfrm>
              <a:off x="1311426" y="2852470"/>
              <a:ext cx="36" cy="6016"/>
            </a:xfrm>
            <a:custGeom>
              <a:avLst/>
              <a:gdLst/>
              <a:ahLst/>
              <a:cxnLst/>
              <a:rect l="l" t="t" r="r" b="b"/>
              <a:pathLst>
                <a:path w="1" h="165" extrusionOk="0">
                  <a:moveTo>
                    <a:pt x="0" y="164"/>
                  </a:moveTo>
                  <a:cubicBezTo>
                    <a:pt x="0" y="110"/>
                    <a:pt x="0" y="55"/>
                    <a:pt x="0" y="1"/>
                  </a:cubicBezTo>
                  <a:cubicBezTo>
                    <a:pt x="0" y="55"/>
                    <a:pt x="0" y="110"/>
                    <a:pt x="0" y="164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29"/>
            <p:cNvSpPr/>
            <p:nvPr/>
          </p:nvSpPr>
          <p:spPr>
            <a:xfrm>
              <a:off x="1311426" y="2841350"/>
              <a:ext cx="36" cy="8386"/>
            </a:xfrm>
            <a:custGeom>
              <a:avLst/>
              <a:gdLst/>
              <a:ahLst/>
              <a:cxnLst/>
              <a:rect l="l" t="t" r="r" b="b"/>
              <a:pathLst>
                <a:path w="1" h="230" extrusionOk="0">
                  <a:moveTo>
                    <a:pt x="0" y="1"/>
                  </a:moveTo>
                  <a:cubicBezTo>
                    <a:pt x="0" y="77"/>
                    <a:pt x="0" y="153"/>
                    <a:pt x="0" y="230"/>
                  </a:cubicBezTo>
                  <a:cubicBezTo>
                    <a:pt x="0" y="153"/>
                    <a:pt x="0" y="77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29"/>
            <p:cNvSpPr/>
            <p:nvPr/>
          </p:nvSpPr>
          <p:spPr>
            <a:xfrm>
              <a:off x="1443737" y="2829829"/>
              <a:ext cx="438" cy="7985"/>
            </a:xfrm>
            <a:custGeom>
              <a:avLst/>
              <a:gdLst/>
              <a:ahLst/>
              <a:cxnLst/>
              <a:rect l="l" t="t" r="r" b="b"/>
              <a:pathLst>
                <a:path w="12" h="219" extrusionOk="0">
                  <a:moveTo>
                    <a:pt x="11" y="1"/>
                  </a:moveTo>
                  <a:cubicBezTo>
                    <a:pt x="11" y="66"/>
                    <a:pt x="11" y="142"/>
                    <a:pt x="0" y="219"/>
                  </a:cubicBezTo>
                  <a:cubicBezTo>
                    <a:pt x="11" y="142"/>
                    <a:pt x="11" y="66"/>
                    <a:pt x="1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29"/>
            <p:cNvSpPr/>
            <p:nvPr/>
          </p:nvSpPr>
          <p:spPr>
            <a:xfrm>
              <a:off x="1443737" y="2842152"/>
              <a:ext cx="36" cy="7183"/>
            </a:xfrm>
            <a:custGeom>
              <a:avLst/>
              <a:gdLst/>
              <a:ahLst/>
              <a:cxnLst/>
              <a:rect l="l" t="t" r="r" b="b"/>
              <a:pathLst>
                <a:path w="1" h="197" extrusionOk="0">
                  <a:moveTo>
                    <a:pt x="0" y="1"/>
                  </a:moveTo>
                  <a:cubicBezTo>
                    <a:pt x="0" y="66"/>
                    <a:pt x="0" y="131"/>
                    <a:pt x="0" y="197"/>
                  </a:cubicBezTo>
                  <a:cubicBezTo>
                    <a:pt x="0" y="131"/>
                    <a:pt x="0" y="66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29"/>
            <p:cNvSpPr/>
            <p:nvPr/>
          </p:nvSpPr>
          <p:spPr>
            <a:xfrm>
              <a:off x="1311426" y="2833001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0" y="219"/>
                  </a:moveTo>
                  <a:cubicBezTo>
                    <a:pt x="0" y="143"/>
                    <a:pt x="0" y="66"/>
                    <a:pt x="0" y="1"/>
                  </a:cubicBezTo>
                  <a:cubicBezTo>
                    <a:pt x="0" y="66"/>
                    <a:pt x="0" y="143"/>
                    <a:pt x="0" y="219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29"/>
            <p:cNvSpPr/>
            <p:nvPr/>
          </p:nvSpPr>
          <p:spPr>
            <a:xfrm>
              <a:off x="1443737" y="2854475"/>
              <a:ext cx="36" cy="7183"/>
            </a:xfrm>
            <a:custGeom>
              <a:avLst/>
              <a:gdLst/>
              <a:ahLst/>
              <a:cxnLst/>
              <a:rect l="l" t="t" r="r" b="b"/>
              <a:pathLst>
                <a:path w="1" h="197" extrusionOk="0">
                  <a:moveTo>
                    <a:pt x="0" y="0"/>
                  </a:moveTo>
                  <a:cubicBezTo>
                    <a:pt x="0" y="66"/>
                    <a:pt x="0" y="131"/>
                    <a:pt x="0" y="197"/>
                  </a:cubicBezTo>
                  <a:cubicBezTo>
                    <a:pt x="0" y="131"/>
                    <a:pt x="0" y="66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29"/>
            <p:cNvSpPr/>
            <p:nvPr/>
          </p:nvSpPr>
          <p:spPr>
            <a:xfrm>
              <a:off x="1311426" y="2830230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0" y="77"/>
                  </a:moveTo>
                  <a:cubicBezTo>
                    <a:pt x="0" y="55"/>
                    <a:pt x="0" y="22"/>
                    <a:pt x="0" y="1"/>
                  </a:cubicBezTo>
                  <a:cubicBezTo>
                    <a:pt x="0" y="22"/>
                    <a:pt x="0" y="55"/>
                    <a:pt x="0" y="77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29"/>
            <p:cNvSpPr/>
            <p:nvPr/>
          </p:nvSpPr>
          <p:spPr>
            <a:xfrm>
              <a:off x="1311426" y="2840949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cubicBezTo>
                    <a:pt x="0" y="12"/>
                    <a:pt x="0" y="1"/>
                    <a:pt x="0" y="1"/>
                  </a:cubicBezTo>
                  <a:cubicBezTo>
                    <a:pt x="0" y="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29"/>
            <p:cNvSpPr/>
            <p:nvPr/>
          </p:nvSpPr>
          <p:spPr>
            <a:xfrm>
              <a:off x="1443737" y="2837777"/>
              <a:ext cx="36" cy="4412"/>
            </a:xfrm>
            <a:custGeom>
              <a:avLst/>
              <a:gdLst/>
              <a:ahLst/>
              <a:cxnLst/>
              <a:rect l="l" t="t" r="r" b="b"/>
              <a:pathLst>
                <a:path w="1" h="121" extrusionOk="0">
                  <a:moveTo>
                    <a:pt x="0" y="1"/>
                  </a:moveTo>
                  <a:cubicBezTo>
                    <a:pt x="0" y="44"/>
                    <a:pt x="0" y="77"/>
                    <a:pt x="0" y="121"/>
                  </a:cubicBezTo>
                  <a:cubicBezTo>
                    <a:pt x="0" y="77"/>
                    <a:pt x="0" y="44"/>
                    <a:pt x="0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29"/>
            <p:cNvSpPr/>
            <p:nvPr/>
          </p:nvSpPr>
          <p:spPr>
            <a:xfrm>
              <a:off x="1444138" y="2825454"/>
              <a:ext cx="36" cy="4412"/>
            </a:xfrm>
            <a:custGeom>
              <a:avLst/>
              <a:gdLst/>
              <a:ahLst/>
              <a:cxnLst/>
              <a:rect l="l" t="t" r="r" b="b"/>
              <a:pathLst>
                <a:path w="1" h="121" extrusionOk="0">
                  <a:moveTo>
                    <a:pt x="0" y="1"/>
                  </a:moveTo>
                  <a:cubicBezTo>
                    <a:pt x="0" y="34"/>
                    <a:pt x="0" y="77"/>
                    <a:pt x="0" y="121"/>
                  </a:cubicBezTo>
                  <a:cubicBezTo>
                    <a:pt x="0" y="77"/>
                    <a:pt x="0" y="34"/>
                    <a:pt x="0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29"/>
            <p:cNvSpPr/>
            <p:nvPr/>
          </p:nvSpPr>
          <p:spPr>
            <a:xfrm>
              <a:off x="1311426" y="2858449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0" y="77"/>
                  </a:moveTo>
                  <a:cubicBezTo>
                    <a:pt x="0" y="55"/>
                    <a:pt x="0" y="22"/>
                    <a:pt x="0" y="0"/>
                  </a:cubicBezTo>
                  <a:cubicBezTo>
                    <a:pt x="0" y="22"/>
                    <a:pt x="0" y="55"/>
                    <a:pt x="0" y="77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29"/>
            <p:cNvSpPr/>
            <p:nvPr/>
          </p:nvSpPr>
          <p:spPr>
            <a:xfrm>
              <a:off x="1311025" y="2869168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cubicBezTo>
                    <a:pt x="0" y="12"/>
                    <a:pt x="0" y="1"/>
                    <a:pt x="0" y="1"/>
                  </a:cubicBezTo>
                  <a:cubicBezTo>
                    <a:pt x="0" y="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29"/>
            <p:cNvSpPr/>
            <p:nvPr/>
          </p:nvSpPr>
          <p:spPr>
            <a:xfrm>
              <a:off x="1443737" y="2861621"/>
              <a:ext cx="36" cy="3610"/>
            </a:xfrm>
            <a:custGeom>
              <a:avLst/>
              <a:gdLst/>
              <a:ahLst/>
              <a:cxnLst/>
              <a:rect l="l" t="t" r="r" b="b"/>
              <a:pathLst>
                <a:path w="1" h="99" extrusionOk="0">
                  <a:moveTo>
                    <a:pt x="0" y="99"/>
                  </a:moveTo>
                  <a:cubicBezTo>
                    <a:pt x="0" y="66"/>
                    <a:pt x="0" y="33"/>
                    <a:pt x="0" y="1"/>
                  </a:cubicBezTo>
                  <a:cubicBezTo>
                    <a:pt x="0" y="33"/>
                    <a:pt x="0" y="66"/>
                    <a:pt x="0" y="99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29"/>
            <p:cNvSpPr/>
            <p:nvPr/>
          </p:nvSpPr>
          <p:spPr>
            <a:xfrm>
              <a:off x="1443737" y="2849298"/>
              <a:ext cx="36" cy="5214"/>
            </a:xfrm>
            <a:custGeom>
              <a:avLst/>
              <a:gdLst/>
              <a:ahLst/>
              <a:cxnLst/>
              <a:rect l="l" t="t" r="r" b="b"/>
              <a:pathLst>
                <a:path w="1" h="143" extrusionOk="0">
                  <a:moveTo>
                    <a:pt x="0" y="142"/>
                  </a:moveTo>
                  <a:cubicBezTo>
                    <a:pt x="0" y="99"/>
                    <a:pt x="0" y="44"/>
                    <a:pt x="0" y="1"/>
                  </a:cubicBezTo>
                  <a:cubicBezTo>
                    <a:pt x="0" y="44"/>
                    <a:pt x="0" y="99"/>
                    <a:pt x="0" y="14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29"/>
            <p:cNvSpPr/>
            <p:nvPr/>
          </p:nvSpPr>
          <p:spPr>
            <a:xfrm>
              <a:off x="1311426" y="2849699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0" y="1"/>
                  </a:moveTo>
                  <a:cubicBezTo>
                    <a:pt x="0" y="22"/>
                    <a:pt x="0" y="44"/>
                    <a:pt x="0" y="77"/>
                  </a:cubicBezTo>
                  <a:cubicBezTo>
                    <a:pt x="0" y="44"/>
                    <a:pt x="0" y="22"/>
                    <a:pt x="0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29"/>
            <p:cNvSpPr/>
            <p:nvPr/>
          </p:nvSpPr>
          <p:spPr>
            <a:xfrm>
              <a:off x="1512462" y="5345630"/>
              <a:ext cx="47726" cy="23225"/>
            </a:xfrm>
            <a:custGeom>
              <a:avLst/>
              <a:gdLst/>
              <a:ahLst/>
              <a:cxnLst/>
              <a:rect l="l" t="t" r="r" b="b"/>
              <a:pathLst>
                <a:path w="1309" h="637" extrusionOk="0">
                  <a:moveTo>
                    <a:pt x="592" y="1"/>
                  </a:moveTo>
                  <a:cubicBezTo>
                    <a:pt x="441" y="1"/>
                    <a:pt x="320" y="38"/>
                    <a:pt x="219" y="92"/>
                  </a:cubicBezTo>
                  <a:cubicBezTo>
                    <a:pt x="142" y="288"/>
                    <a:pt x="66" y="473"/>
                    <a:pt x="1" y="637"/>
                  </a:cubicBezTo>
                  <a:lnTo>
                    <a:pt x="1308" y="637"/>
                  </a:lnTo>
                  <a:cubicBezTo>
                    <a:pt x="1276" y="342"/>
                    <a:pt x="1134" y="124"/>
                    <a:pt x="905" y="48"/>
                  </a:cubicBezTo>
                  <a:cubicBezTo>
                    <a:pt x="789" y="15"/>
                    <a:pt x="685" y="1"/>
                    <a:pt x="59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29"/>
            <p:cNvSpPr/>
            <p:nvPr/>
          </p:nvSpPr>
          <p:spPr>
            <a:xfrm>
              <a:off x="1190235" y="5351938"/>
              <a:ext cx="46122" cy="16917"/>
            </a:xfrm>
            <a:custGeom>
              <a:avLst/>
              <a:gdLst/>
              <a:ahLst/>
              <a:cxnLst/>
              <a:rect l="l" t="t" r="r" b="b"/>
              <a:pathLst>
                <a:path w="1265" h="464" extrusionOk="0">
                  <a:moveTo>
                    <a:pt x="483" y="1"/>
                  </a:moveTo>
                  <a:cubicBezTo>
                    <a:pt x="412" y="1"/>
                    <a:pt x="341" y="9"/>
                    <a:pt x="273" y="28"/>
                  </a:cubicBezTo>
                  <a:cubicBezTo>
                    <a:pt x="109" y="71"/>
                    <a:pt x="22" y="235"/>
                    <a:pt x="0" y="464"/>
                  </a:cubicBezTo>
                  <a:lnTo>
                    <a:pt x="1264" y="464"/>
                  </a:lnTo>
                  <a:cubicBezTo>
                    <a:pt x="1264" y="464"/>
                    <a:pt x="1221" y="355"/>
                    <a:pt x="1134" y="180"/>
                  </a:cubicBezTo>
                  <a:cubicBezTo>
                    <a:pt x="936" y="81"/>
                    <a:pt x="706" y="1"/>
                    <a:pt x="483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29"/>
            <p:cNvSpPr/>
            <p:nvPr/>
          </p:nvSpPr>
          <p:spPr>
            <a:xfrm>
              <a:off x="1236320" y="5240883"/>
              <a:ext cx="269439" cy="127975"/>
            </a:xfrm>
            <a:custGeom>
              <a:avLst/>
              <a:gdLst/>
              <a:ahLst/>
              <a:cxnLst/>
              <a:rect l="l" t="t" r="r" b="b"/>
              <a:pathLst>
                <a:path w="7390" h="3510" extrusionOk="0">
                  <a:moveTo>
                    <a:pt x="2221" y="2368"/>
                  </a:moveTo>
                  <a:cubicBezTo>
                    <a:pt x="2414" y="2368"/>
                    <a:pt x="2624" y="2395"/>
                    <a:pt x="2834" y="2453"/>
                  </a:cubicBezTo>
                  <a:cubicBezTo>
                    <a:pt x="3204" y="2551"/>
                    <a:pt x="3324" y="2867"/>
                    <a:pt x="3172" y="2910"/>
                  </a:cubicBezTo>
                  <a:cubicBezTo>
                    <a:pt x="3162" y="2914"/>
                    <a:pt x="3152" y="2915"/>
                    <a:pt x="3140" y="2915"/>
                  </a:cubicBezTo>
                  <a:cubicBezTo>
                    <a:pt x="2983" y="2915"/>
                    <a:pt x="2640" y="2617"/>
                    <a:pt x="2188" y="2617"/>
                  </a:cubicBezTo>
                  <a:cubicBezTo>
                    <a:pt x="2143" y="2617"/>
                    <a:pt x="2096" y="2620"/>
                    <a:pt x="2049" y="2627"/>
                  </a:cubicBezTo>
                  <a:cubicBezTo>
                    <a:pt x="1428" y="2703"/>
                    <a:pt x="1417" y="3019"/>
                    <a:pt x="1177" y="3063"/>
                  </a:cubicBezTo>
                  <a:cubicBezTo>
                    <a:pt x="1166" y="3064"/>
                    <a:pt x="1156" y="3065"/>
                    <a:pt x="1147" y="3065"/>
                  </a:cubicBezTo>
                  <a:cubicBezTo>
                    <a:pt x="899" y="3065"/>
                    <a:pt x="1401" y="2514"/>
                    <a:pt x="1842" y="2409"/>
                  </a:cubicBezTo>
                  <a:cubicBezTo>
                    <a:pt x="1956" y="2382"/>
                    <a:pt x="2084" y="2368"/>
                    <a:pt x="2221" y="2368"/>
                  </a:cubicBezTo>
                  <a:close/>
                  <a:moveTo>
                    <a:pt x="5626" y="2368"/>
                  </a:moveTo>
                  <a:cubicBezTo>
                    <a:pt x="5763" y="2368"/>
                    <a:pt x="5892" y="2382"/>
                    <a:pt x="6005" y="2409"/>
                  </a:cubicBezTo>
                  <a:cubicBezTo>
                    <a:pt x="6447" y="2514"/>
                    <a:pt x="6949" y="3065"/>
                    <a:pt x="6701" y="3065"/>
                  </a:cubicBezTo>
                  <a:cubicBezTo>
                    <a:pt x="6692" y="3065"/>
                    <a:pt x="6681" y="3064"/>
                    <a:pt x="6670" y="3063"/>
                  </a:cubicBezTo>
                  <a:cubicBezTo>
                    <a:pt x="6430" y="3019"/>
                    <a:pt x="6419" y="2703"/>
                    <a:pt x="5809" y="2627"/>
                  </a:cubicBezTo>
                  <a:cubicBezTo>
                    <a:pt x="5761" y="2620"/>
                    <a:pt x="5714" y="2617"/>
                    <a:pt x="5668" y="2617"/>
                  </a:cubicBezTo>
                  <a:cubicBezTo>
                    <a:pt x="5208" y="2617"/>
                    <a:pt x="4865" y="2915"/>
                    <a:pt x="4707" y="2915"/>
                  </a:cubicBezTo>
                  <a:cubicBezTo>
                    <a:pt x="4696" y="2915"/>
                    <a:pt x="4685" y="2914"/>
                    <a:pt x="4676" y="2910"/>
                  </a:cubicBezTo>
                  <a:cubicBezTo>
                    <a:pt x="4523" y="2867"/>
                    <a:pt x="4643" y="2551"/>
                    <a:pt x="5014" y="2453"/>
                  </a:cubicBezTo>
                  <a:cubicBezTo>
                    <a:pt x="5224" y="2395"/>
                    <a:pt x="5433" y="2368"/>
                    <a:pt x="5626" y="2368"/>
                  </a:cubicBezTo>
                  <a:close/>
                  <a:moveTo>
                    <a:pt x="959" y="0"/>
                  </a:moveTo>
                  <a:cubicBezTo>
                    <a:pt x="981" y="284"/>
                    <a:pt x="218" y="1831"/>
                    <a:pt x="98" y="2104"/>
                  </a:cubicBezTo>
                  <a:cubicBezTo>
                    <a:pt x="11" y="2300"/>
                    <a:pt x="0" y="2965"/>
                    <a:pt x="0" y="3303"/>
                  </a:cubicBezTo>
                  <a:cubicBezTo>
                    <a:pt x="0" y="3422"/>
                    <a:pt x="0" y="3499"/>
                    <a:pt x="0" y="3510"/>
                  </a:cubicBezTo>
                  <a:lnTo>
                    <a:pt x="7389" y="3510"/>
                  </a:lnTo>
                  <a:lnTo>
                    <a:pt x="7389" y="3074"/>
                  </a:lnTo>
                  <a:lnTo>
                    <a:pt x="7259" y="2878"/>
                  </a:lnTo>
                  <a:cubicBezTo>
                    <a:pt x="7117" y="2670"/>
                    <a:pt x="6681" y="981"/>
                    <a:pt x="6681" y="981"/>
                  </a:cubicBezTo>
                  <a:lnTo>
                    <a:pt x="6267" y="1079"/>
                  </a:lnTo>
                  <a:cubicBezTo>
                    <a:pt x="6230" y="1087"/>
                    <a:pt x="6190" y="1091"/>
                    <a:pt x="6148" y="1091"/>
                  </a:cubicBezTo>
                  <a:cubicBezTo>
                    <a:pt x="5727" y="1091"/>
                    <a:pt x="5079" y="731"/>
                    <a:pt x="5079" y="731"/>
                  </a:cubicBezTo>
                  <a:lnTo>
                    <a:pt x="5079" y="731"/>
                  </a:lnTo>
                  <a:cubicBezTo>
                    <a:pt x="5079" y="731"/>
                    <a:pt x="5221" y="981"/>
                    <a:pt x="5384" y="1167"/>
                  </a:cubicBezTo>
                  <a:cubicBezTo>
                    <a:pt x="5463" y="1256"/>
                    <a:pt x="5374" y="1297"/>
                    <a:pt x="5131" y="1297"/>
                  </a:cubicBezTo>
                  <a:cubicBezTo>
                    <a:pt x="4874" y="1297"/>
                    <a:pt x="4443" y="1251"/>
                    <a:pt x="3858" y="1167"/>
                  </a:cubicBezTo>
                  <a:cubicBezTo>
                    <a:pt x="2714" y="1014"/>
                    <a:pt x="960" y="1"/>
                    <a:pt x="95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29"/>
            <p:cNvSpPr/>
            <p:nvPr/>
          </p:nvSpPr>
          <p:spPr>
            <a:xfrm>
              <a:off x="1269060" y="5327182"/>
              <a:ext cx="88488" cy="25486"/>
            </a:xfrm>
            <a:custGeom>
              <a:avLst/>
              <a:gdLst/>
              <a:ahLst/>
              <a:cxnLst/>
              <a:rect l="l" t="t" r="r" b="b"/>
              <a:pathLst>
                <a:path w="2427" h="699" extrusionOk="0">
                  <a:moveTo>
                    <a:pt x="1323" y="1"/>
                  </a:moveTo>
                  <a:cubicBezTo>
                    <a:pt x="1186" y="1"/>
                    <a:pt x="1058" y="15"/>
                    <a:pt x="944" y="42"/>
                  </a:cubicBezTo>
                  <a:cubicBezTo>
                    <a:pt x="503" y="147"/>
                    <a:pt x="1" y="698"/>
                    <a:pt x="249" y="698"/>
                  </a:cubicBezTo>
                  <a:cubicBezTo>
                    <a:pt x="258" y="698"/>
                    <a:pt x="268" y="697"/>
                    <a:pt x="279" y="696"/>
                  </a:cubicBezTo>
                  <a:cubicBezTo>
                    <a:pt x="519" y="652"/>
                    <a:pt x="530" y="336"/>
                    <a:pt x="1151" y="260"/>
                  </a:cubicBezTo>
                  <a:cubicBezTo>
                    <a:pt x="1198" y="253"/>
                    <a:pt x="1245" y="250"/>
                    <a:pt x="1290" y="250"/>
                  </a:cubicBezTo>
                  <a:cubicBezTo>
                    <a:pt x="1742" y="250"/>
                    <a:pt x="2085" y="548"/>
                    <a:pt x="2242" y="548"/>
                  </a:cubicBezTo>
                  <a:cubicBezTo>
                    <a:pt x="2254" y="548"/>
                    <a:pt x="2264" y="547"/>
                    <a:pt x="2274" y="543"/>
                  </a:cubicBezTo>
                  <a:cubicBezTo>
                    <a:pt x="2426" y="500"/>
                    <a:pt x="2306" y="184"/>
                    <a:pt x="1936" y="86"/>
                  </a:cubicBezTo>
                  <a:cubicBezTo>
                    <a:pt x="1726" y="28"/>
                    <a:pt x="1516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29"/>
            <p:cNvSpPr/>
            <p:nvPr/>
          </p:nvSpPr>
          <p:spPr>
            <a:xfrm>
              <a:off x="1401225" y="5327182"/>
              <a:ext cx="88452" cy="25486"/>
            </a:xfrm>
            <a:custGeom>
              <a:avLst/>
              <a:gdLst/>
              <a:ahLst/>
              <a:cxnLst/>
              <a:rect l="l" t="t" r="r" b="b"/>
              <a:pathLst>
                <a:path w="2426" h="699" extrusionOk="0">
                  <a:moveTo>
                    <a:pt x="1103" y="1"/>
                  </a:moveTo>
                  <a:cubicBezTo>
                    <a:pt x="910" y="1"/>
                    <a:pt x="701" y="28"/>
                    <a:pt x="491" y="86"/>
                  </a:cubicBezTo>
                  <a:cubicBezTo>
                    <a:pt x="120" y="184"/>
                    <a:pt x="0" y="500"/>
                    <a:pt x="153" y="543"/>
                  </a:cubicBezTo>
                  <a:cubicBezTo>
                    <a:pt x="162" y="547"/>
                    <a:pt x="173" y="548"/>
                    <a:pt x="184" y="548"/>
                  </a:cubicBezTo>
                  <a:cubicBezTo>
                    <a:pt x="342" y="548"/>
                    <a:pt x="685" y="250"/>
                    <a:pt x="1145" y="250"/>
                  </a:cubicBezTo>
                  <a:cubicBezTo>
                    <a:pt x="1191" y="250"/>
                    <a:pt x="1238" y="253"/>
                    <a:pt x="1286" y="260"/>
                  </a:cubicBezTo>
                  <a:cubicBezTo>
                    <a:pt x="1896" y="336"/>
                    <a:pt x="1907" y="652"/>
                    <a:pt x="2147" y="696"/>
                  </a:cubicBezTo>
                  <a:cubicBezTo>
                    <a:pt x="2158" y="697"/>
                    <a:pt x="2169" y="698"/>
                    <a:pt x="2178" y="698"/>
                  </a:cubicBezTo>
                  <a:cubicBezTo>
                    <a:pt x="2426" y="698"/>
                    <a:pt x="1924" y="147"/>
                    <a:pt x="1482" y="42"/>
                  </a:cubicBezTo>
                  <a:cubicBezTo>
                    <a:pt x="1369" y="15"/>
                    <a:pt x="1240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29"/>
            <p:cNvSpPr/>
            <p:nvPr/>
          </p:nvSpPr>
          <p:spPr>
            <a:xfrm>
              <a:off x="1177912" y="5091873"/>
              <a:ext cx="378710" cy="276987"/>
            </a:xfrm>
            <a:custGeom>
              <a:avLst/>
              <a:gdLst/>
              <a:ahLst/>
              <a:cxnLst/>
              <a:rect l="l" t="t" r="r" b="b"/>
              <a:pathLst>
                <a:path w="10387" h="7597" extrusionOk="0">
                  <a:moveTo>
                    <a:pt x="5155" y="1"/>
                  </a:moveTo>
                  <a:cubicBezTo>
                    <a:pt x="3215" y="1"/>
                    <a:pt x="1188" y="1919"/>
                    <a:pt x="1188" y="1919"/>
                  </a:cubicBezTo>
                  <a:cubicBezTo>
                    <a:pt x="1188" y="1919"/>
                    <a:pt x="717" y="944"/>
                    <a:pt x="539" y="944"/>
                  </a:cubicBezTo>
                  <a:cubicBezTo>
                    <a:pt x="511" y="944"/>
                    <a:pt x="490" y="968"/>
                    <a:pt x="480" y="1025"/>
                  </a:cubicBezTo>
                  <a:cubicBezTo>
                    <a:pt x="404" y="1428"/>
                    <a:pt x="818" y="1908"/>
                    <a:pt x="818" y="1908"/>
                  </a:cubicBezTo>
                  <a:cubicBezTo>
                    <a:pt x="818" y="1908"/>
                    <a:pt x="653" y="1884"/>
                    <a:pt x="471" y="1884"/>
                  </a:cubicBezTo>
                  <a:cubicBezTo>
                    <a:pt x="249" y="1884"/>
                    <a:pt x="0" y="1920"/>
                    <a:pt x="0" y="2082"/>
                  </a:cubicBezTo>
                  <a:cubicBezTo>
                    <a:pt x="0" y="2387"/>
                    <a:pt x="556" y="2540"/>
                    <a:pt x="556" y="2540"/>
                  </a:cubicBezTo>
                  <a:cubicBezTo>
                    <a:pt x="556" y="2540"/>
                    <a:pt x="578" y="3455"/>
                    <a:pt x="589" y="4502"/>
                  </a:cubicBezTo>
                  <a:cubicBezTo>
                    <a:pt x="600" y="5319"/>
                    <a:pt x="1210" y="6725"/>
                    <a:pt x="1472" y="7313"/>
                  </a:cubicBezTo>
                  <a:cubicBezTo>
                    <a:pt x="1559" y="7488"/>
                    <a:pt x="1602" y="7597"/>
                    <a:pt x="1602" y="7597"/>
                  </a:cubicBezTo>
                  <a:cubicBezTo>
                    <a:pt x="1602" y="7586"/>
                    <a:pt x="1602" y="7509"/>
                    <a:pt x="1602" y="7390"/>
                  </a:cubicBezTo>
                  <a:cubicBezTo>
                    <a:pt x="1602" y="7052"/>
                    <a:pt x="1613" y="6387"/>
                    <a:pt x="1700" y="6191"/>
                  </a:cubicBezTo>
                  <a:cubicBezTo>
                    <a:pt x="1820" y="5918"/>
                    <a:pt x="2583" y="4371"/>
                    <a:pt x="2561" y="4098"/>
                  </a:cubicBezTo>
                  <a:lnTo>
                    <a:pt x="2561" y="4098"/>
                  </a:lnTo>
                  <a:cubicBezTo>
                    <a:pt x="2562" y="4098"/>
                    <a:pt x="4316" y="5101"/>
                    <a:pt x="5460" y="5254"/>
                  </a:cubicBezTo>
                  <a:cubicBezTo>
                    <a:pt x="6045" y="5338"/>
                    <a:pt x="6476" y="5384"/>
                    <a:pt x="6733" y="5384"/>
                  </a:cubicBezTo>
                  <a:cubicBezTo>
                    <a:pt x="6976" y="5384"/>
                    <a:pt x="7065" y="5343"/>
                    <a:pt x="6986" y="5254"/>
                  </a:cubicBezTo>
                  <a:cubicBezTo>
                    <a:pt x="6823" y="5068"/>
                    <a:pt x="6681" y="4818"/>
                    <a:pt x="6681" y="4818"/>
                  </a:cubicBezTo>
                  <a:lnTo>
                    <a:pt x="6681" y="4818"/>
                  </a:lnTo>
                  <a:cubicBezTo>
                    <a:pt x="6681" y="4818"/>
                    <a:pt x="7329" y="5178"/>
                    <a:pt x="7750" y="5178"/>
                  </a:cubicBezTo>
                  <a:cubicBezTo>
                    <a:pt x="7792" y="5178"/>
                    <a:pt x="7832" y="5174"/>
                    <a:pt x="7869" y="5166"/>
                  </a:cubicBezTo>
                  <a:lnTo>
                    <a:pt x="8283" y="5068"/>
                  </a:lnTo>
                  <a:cubicBezTo>
                    <a:pt x="8283" y="5068"/>
                    <a:pt x="8719" y="6757"/>
                    <a:pt x="8861" y="6965"/>
                  </a:cubicBezTo>
                  <a:lnTo>
                    <a:pt x="8991" y="7161"/>
                  </a:lnTo>
                  <a:lnTo>
                    <a:pt x="8991" y="7597"/>
                  </a:lnTo>
                  <a:lnTo>
                    <a:pt x="9177" y="7597"/>
                  </a:lnTo>
                  <a:cubicBezTo>
                    <a:pt x="9242" y="7444"/>
                    <a:pt x="9318" y="7248"/>
                    <a:pt x="9395" y="7052"/>
                  </a:cubicBezTo>
                  <a:cubicBezTo>
                    <a:pt x="9536" y="6714"/>
                    <a:pt x="9667" y="6343"/>
                    <a:pt x="9754" y="6049"/>
                  </a:cubicBezTo>
                  <a:cubicBezTo>
                    <a:pt x="9972" y="5297"/>
                    <a:pt x="10386" y="3205"/>
                    <a:pt x="9863" y="2180"/>
                  </a:cubicBezTo>
                  <a:cubicBezTo>
                    <a:pt x="9209" y="916"/>
                    <a:pt x="6616" y="1"/>
                    <a:pt x="5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29"/>
            <p:cNvSpPr/>
            <p:nvPr/>
          </p:nvSpPr>
          <p:spPr>
            <a:xfrm>
              <a:off x="1174594" y="4106889"/>
              <a:ext cx="64133" cy="19105"/>
            </a:xfrm>
            <a:custGeom>
              <a:avLst/>
              <a:gdLst/>
              <a:ahLst/>
              <a:cxnLst/>
              <a:rect l="l" t="t" r="r" b="b"/>
              <a:pathLst>
                <a:path w="1759" h="524" extrusionOk="0">
                  <a:moveTo>
                    <a:pt x="1061" y="0"/>
                  </a:moveTo>
                  <a:cubicBezTo>
                    <a:pt x="843" y="0"/>
                    <a:pt x="495" y="327"/>
                    <a:pt x="375" y="327"/>
                  </a:cubicBezTo>
                  <a:cubicBezTo>
                    <a:pt x="326" y="323"/>
                    <a:pt x="249" y="317"/>
                    <a:pt x="181" y="317"/>
                  </a:cubicBezTo>
                  <a:cubicBezTo>
                    <a:pt x="81" y="317"/>
                    <a:pt x="0" y="330"/>
                    <a:pt x="59" y="382"/>
                  </a:cubicBezTo>
                  <a:cubicBezTo>
                    <a:pt x="59" y="382"/>
                    <a:pt x="191" y="524"/>
                    <a:pt x="298" y="524"/>
                  </a:cubicBezTo>
                  <a:cubicBezTo>
                    <a:pt x="302" y="524"/>
                    <a:pt x="306" y="524"/>
                    <a:pt x="309" y="523"/>
                  </a:cubicBezTo>
                  <a:cubicBezTo>
                    <a:pt x="411" y="523"/>
                    <a:pt x="681" y="279"/>
                    <a:pt x="989" y="279"/>
                  </a:cubicBezTo>
                  <a:cubicBezTo>
                    <a:pt x="1013" y="279"/>
                    <a:pt x="1037" y="280"/>
                    <a:pt x="1061" y="284"/>
                  </a:cubicBezTo>
                  <a:cubicBezTo>
                    <a:pt x="1337" y="311"/>
                    <a:pt x="1535" y="478"/>
                    <a:pt x="1636" y="478"/>
                  </a:cubicBezTo>
                  <a:cubicBezTo>
                    <a:pt x="1655" y="478"/>
                    <a:pt x="1670" y="472"/>
                    <a:pt x="1683" y="458"/>
                  </a:cubicBezTo>
                  <a:cubicBezTo>
                    <a:pt x="1759" y="360"/>
                    <a:pt x="1268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29"/>
            <p:cNvSpPr/>
            <p:nvPr/>
          </p:nvSpPr>
          <p:spPr>
            <a:xfrm>
              <a:off x="1332463" y="4104082"/>
              <a:ext cx="64170" cy="19142"/>
            </a:xfrm>
            <a:custGeom>
              <a:avLst/>
              <a:gdLst/>
              <a:ahLst/>
              <a:cxnLst/>
              <a:rect l="l" t="t" r="r" b="b"/>
              <a:pathLst>
                <a:path w="1760" h="525" extrusionOk="0">
                  <a:moveTo>
                    <a:pt x="698" y="1"/>
                  </a:moveTo>
                  <a:cubicBezTo>
                    <a:pt x="491" y="1"/>
                    <a:pt x="1" y="350"/>
                    <a:pt x="77" y="448"/>
                  </a:cubicBezTo>
                  <a:cubicBezTo>
                    <a:pt x="89" y="462"/>
                    <a:pt x="105" y="467"/>
                    <a:pt x="124" y="467"/>
                  </a:cubicBezTo>
                  <a:cubicBezTo>
                    <a:pt x="225" y="467"/>
                    <a:pt x="423" y="301"/>
                    <a:pt x="698" y="273"/>
                  </a:cubicBezTo>
                  <a:cubicBezTo>
                    <a:pt x="717" y="272"/>
                    <a:pt x="736" y="271"/>
                    <a:pt x="755" y="271"/>
                  </a:cubicBezTo>
                  <a:cubicBezTo>
                    <a:pt x="1070" y="271"/>
                    <a:pt x="1347" y="514"/>
                    <a:pt x="1450" y="524"/>
                  </a:cubicBezTo>
                  <a:cubicBezTo>
                    <a:pt x="1454" y="524"/>
                    <a:pt x="1457" y="525"/>
                    <a:pt x="1461" y="525"/>
                  </a:cubicBezTo>
                  <a:cubicBezTo>
                    <a:pt x="1568" y="525"/>
                    <a:pt x="1701" y="371"/>
                    <a:pt x="1701" y="371"/>
                  </a:cubicBezTo>
                  <a:cubicBezTo>
                    <a:pt x="1759" y="320"/>
                    <a:pt x="1679" y="306"/>
                    <a:pt x="1579" y="306"/>
                  </a:cubicBezTo>
                  <a:cubicBezTo>
                    <a:pt x="1511" y="306"/>
                    <a:pt x="1433" y="313"/>
                    <a:pt x="1385" y="317"/>
                  </a:cubicBezTo>
                  <a:cubicBezTo>
                    <a:pt x="1383" y="317"/>
                    <a:pt x="1381" y="317"/>
                    <a:pt x="1379" y="317"/>
                  </a:cubicBezTo>
                  <a:cubicBezTo>
                    <a:pt x="1254" y="317"/>
                    <a:pt x="913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29"/>
            <p:cNvSpPr/>
            <p:nvPr/>
          </p:nvSpPr>
          <p:spPr>
            <a:xfrm>
              <a:off x="206782" y="3470164"/>
              <a:ext cx="89072" cy="17756"/>
            </a:xfrm>
            <a:custGeom>
              <a:avLst/>
              <a:gdLst/>
              <a:ahLst/>
              <a:cxnLst/>
              <a:rect l="l" t="t" r="r" b="b"/>
              <a:pathLst>
                <a:path w="2443" h="487" extrusionOk="0">
                  <a:moveTo>
                    <a:pt x="2327" y="0"/>
                  </a:moveTo>
                  <a:cubicBezTo>
                    <a:pt x="2261" y="0"/>
                    <a:pt x="2157" y="32"/>
                    <a:pt x="1996" y="136"/>
                  </a:cubicBezTo>
                  <a:cubicBezTo>
                    <a:pt x="1860" y="222"/>
                    <a:pt x="1650" y="253"/>
                    <a:pt x="1422" y="253"/>
                  </a:cubicBezTo>
                  <a:cubicBezTo>
                    <a:pt x="951" y="253"/>
                    <a:pt x="402" y="122"/>
                    <a:pt x="263" y="71"/>
                  </a:cubicBezTo>
                  <a:cubicBezTo>
                    <a:pt x="226" y="58"/>
                    <a:pt x="176" y="51"/>
                    <a:pt x="131" y="51"/>
                  </a:cubicBezTo>
                  <a:cubicBezTo>
                    <a:pt x="59" y="51"/>
                    <a:pt x="0" y="71"/>
                    <a:pt x="34" y="125"/>
                  </a:cubicBezTo>
                  <a:cubicBezTo>
                    <a:pt x="97" y="220"/>
                    <a:pt x="787" y="486"/>
                    <a:pt x="1422" y="486"/>
                  </a:cubicBezTo>
                  <a:cubicBezTo>
                    <a:pt x="1446" y="486"/>
                    <a:pt x="1470" y="486"/>
                    <a:pt x="1494" y="485"/>
                  </a:cubicBezTo>
                  <a:cubicBezTo>
                    <a:pt x="2159" y="452"/>
                    <a:pt x="2442" y="71"/>
                    <a:pt x="2442" y="71"/>
                  </a:cubicBezTo>
                  <a:cubicBezTo>
                    <a:pt x="2442" y="71"/>
                    <a:pt x="2427" y="0"/>
                    <a:pt x="2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29"/>
            <p:cNvSpPr/>
            <p:nvPr/>
          </p:nvSpPr>
          <p:spPr>
            <a:xfrm>
              <a:off x="253450" y="3349556"/>
              <a:ext cx="34856" cy="91405"/>
            </a:xfrm>
            <a:custGeom>
              <a:avLst/>
              <a:gdLst/>
              <a:ahLst/>
              <a:cxnLst/>
              <a:rect l="l" t="t" r="r" b="b"/>
              <a:pathLst>
                <a:path w="956" h="2507" extrusionOk="0">
                  <a:moveTo>
                    <a:pt x="94" y="0"/>
                  </a:moveTo>
                  <a:cubicBezTo>
                    <a:pt x="94" y="1"/>
                    <a:pt x="400" y="1134"/>
                    <a:pt x="563" y="1374"/>
                  </a:cubicBezTo>
                  <a:cubicBezTo>
                    <a:pt x="727" y="1624"/>
                    <a:pt x="672" y="2060"/>
                    <a:pt x="367" y="2191"/>
                  </a:cubicBezTo>
                  <a:cubicBezTo>
                    <a:pt x="61" y="2307"/>
                    <a:pt x="0" y="2464"/>
                    <a:pt x="165" y="2464"/>
                  </a:cubicBezTo>
                  <a:cubicBezTo>
                    <a:pt x="170" y="2464"/>
                    <a:pt x="176" y="2464"/>
                    <a:pt x="182" y="2463"/>
                  </a:cubicBezTo>
                  <a:cubicBezTo>
                    <a:pt x="367" y="2453"/>
                    <a:pt x="661" y="2507"/>
                    <a:pt x="814" y="1919"/>
                  </a:cubicBezTo>
                  <a:cubicBezTo>
                    <a:pt x="955" y="1319"/>
                    <a:pt x="94" y="1"/>
                    <a:pt x="94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29"/>
            <p:cNvSpPr/>
            <p:nvPr/>
          </p:nvSpPr>
          <p:spPr>
            <a:xfrm>
              <a:off x="1999996" y="-55342"/>
              <a:ext cx="64826" cy="21110"/>
            </a:xfrm>
            <a:custGeom>
              <a:avLst/>
              <a:gdLst/>
              <a:ahLst/>
              <a:cxnLst/>
              <a:rect l="l" t="t" r="r" b="b"/>
              <a:pathLst>
                <a:path w="1778" h="579" extrusionOk="0">
                  <a:moveTo>
                    <a:pt x="813" y="1"/>
                  </a:moveTo>
                  <a:cubicBezTo>
                    <a:pt x="789" y="1"/>
                    <a:pt x="766" y="2"/>
                    <a:pt x="742" y="4"/>
                  </a:cubicBezTo>
                  <a:cubicBezTo>
                    <a:pt x="131" y="47"/>
                    <a:pt x="1" y="538"/>
                    <a:pt x="99" y="570"/>
                  </a:cubicBezTo>
                  <a:cubicBezTo>
                    <a:pt x="103" y="572"/>
                    <a:pt x="108" y="572"/>
                    <a:pt x="114" y="572"/>
                  </a:cubicBezTo>
                  <a:cubicBezTo>
                    <a:pt x="228" y="572"/>
                    <a:pt x="489" y="253"/>
                    <a:pt x="790" y="253"/>
                  </a:cubicBezTo>
                  <a:cubicBezTo>
                    <a:pt x="799" y="253"/>
                    <a:pt x="809" y="254"/>
                    <a:pt x="818" y="254"/>
                  </a:cubicBezTo>
                  <a:cubicBezTo>
                    <a:pt x="1080" y="263"/>
                    <a:pt x="1557" y="578"/>
                    <a:pt x="1714" y="578"/>
                  </a:cubicBezTo>
                  <a:cubicBezTo>
                    <a:pt x="1759" y="578"/>
                    <a:pt x="1777" y="552"/>
                    <a:pt x="1755" y="483"/>
                  </a:cubicBezTo>
                  <a:cubicBezTo>
                    <a:pt x="1755" y="483"/>
                    <a:pt x="1374" y="1"/>
                    <a:pt x="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29"/>
            <p:cNvSpPr/>
            <p:nvPr/>
          </p:nvSpPr>
          <p:spPr>
            <a:xfrm>
              <a:off x="2007142" y="-14690"/>
              <a:ext cx="56878" cy="23881"/>
            </a:xfrm>
            <a:custGeom>
              <a:avLst/>
              <a:gdLst/>
              <a:ahLst/>
              <a:cxnLst/>
              <a:rect l="l" t="t" r="r" b="b"/>
              <a:pathLst>
                <a:path w="1560" h="655" extrusionOk="0">
                  <a:moveTo>
                    <a:pt x="786" y="0"/>
                  </a:moveTo>
                  <a:cubicBezTo>
                    <a:pt x="350" y="0"/>
                    <a:pt x="1" y="153"/>
                    <a:pt x="1" y="327"/>
                  </a:cubicBezTo>
                  <a:cubicBezTo>
                    <a:pt x="1" y="512"/>
                    <a:pt x="350" y="654"/>
                    <a:pt x="786" y="654"/>
                  </a:cubicBezTo>
                  <a:cubicBezTo>
                    <a:pt x="1211" y="654"/>
                    <a:pt x="1559" y="512"/>
                    <a:pt x="1559" y="327"/>
                  </a:cubicBezTo>
                  <a:cubicBezTo>
                    <a:pt x="1559" y="153"/>
                    <a:pt x="1211" y="0"/>
                    <a:pt x="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29"/>
            <p:cNvSpPr/>
            <p:nvPr/>
          </p:nvSpPr>
          <p:spPr>
            <a:xfrm>
              <a:off x="1810481" y="2520690"/>
              <a:ext cx="287706" cy="349396"/>
            </a:xfrm>
            <a:custGeom>
              <a:avLst/>
              <a:gdLst/>
              <a:ahLst/>
              <a:cxnLst/>
              <a:rect l="l" t="t" r="r" b="b"/>
              <a:pathLst>
                <a:path w="7891" h="9583" extrusionOk="0">
                  <a:moveTo>
                    <a:pt x="2213" y="1"/>
                  </a:moveTo>
                  <a:lnTo>
                    <a:pt x="1897" y="1810"/>
                  </a:lnTo>
                  <a:lnTo>
                    <a:pt x="0" y="2104"/>
                  </a:lnTo>
                  <a:cubicBezTo>
                    <a:pt x="0" y="2104"/>
                    <a:pt x="44" y="2671"/>
                    <a:pt x="196" y="3510"/>
                  </a:cubicBezTo>
                  <a:cubicBezTo>
                    <a:pt x="567" y="5646"/>
                    <a:pt x="1581" y="9493"/>
                    <a:pt x="4152" y="9580"/>
                  </a:cubicBezTo>
                  <a:cubicBezTo>
                    <a:pt x="4182" y="9582"/>
                    <a:pt x="4211" y="9583"/>
                    <a:pt x="4241" y="9583"/>
                  </a:cubicBezTo>
                  <a:cubicBezTo>
                    <a:pt x="4437" y="9583"/>
                    <a:pt x="4626" y="9552"/>
                    <a:pt x="4806" y="9504"/>
                  </a:cubicBezTo>
                  <a:cubicBezTo>
                    <a:pt x="6866" y="8948"/>
                    <a:pt x="7553" y="5494"/>
                    <a:pt x="7782" y="3510"/>
                  </a:cubicBezTo>
                  <a:cubicBezTo>
                    <a:pt x="7869" y="2671"/>
                    <a:pt x="7891" y="2093"/>
                    <a:pt x="7891" y="2093"/>
                  </a:cubicBezTo>
                  <a:lnTo>
                    <a:pt x="4806" y="1941"/>
                  </a:lnTo>
                  <a:lnTo>
                    <a:pt x="2398" y="1821"/>
                  </a:lnTo>
                  <a:lnTo>
                    <a:pt x="2213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29"/>
            <p:cNvSpPr/>
            <p:nvPr/>
          </p:nvSpPr>
          <p:spPr>
            <a:xfrm>
              <a:off x="1999996" y="2664850"/>
              <a:ext cx="64826" cy="21074"/>
            </a:xfrm>
            <a:custGeom>
              <a:avLst/>
              <a:gdLst/>
              <a:ahLst/>
              <a:cxnLst/>
              <a:rect l="l" t="t" r="r" b="b"/>
              <a:pathLst>
                <a:path w="1778" h="578" extrusionOk="0">
                  <a:moveTo>
                    <a:pt x="813" y="0"/>
                  </a:moveTo>
                  <a:cubicBezTo>
                    <a:pt x="789" y="0"/>
                    <a:pt x="766" y="1"/>
                    <a:pt x="742" y="3"/>
                  </a:cubicBezTo>
                  <a:cubicBezTo>
                    <a:pt x="131" y="47"/>
                    <a:pt x="1" y="537"/>
                    <a:pt x="99" y="570"/>
                  </a:cubicBezTo>
                  <a:cubicBezTo>
                    <a:pt x="103" y="571"/>
                    <a:pt x="108" y="572"/>
                    <a:pt x="114" y="572"/>
                  </a:cubicBezTo>
                  <a:cubicBezTo>
                    <a:pt x="228" y="572"/>
                    <a:pt x="489" y="253"/>
                    <a:pt x="790" y="253"/>
                  </a:cubicBezTo>
                  <a:cubicBezTo>
                    <a:pt x="799" y="253"/>
                    <a:pt x="809" y="253"/>
                    <a:pt x="818" y="254"/>
                  </a:cubicBezTo>
                  <a:cubicBezTo>
                    <a:pt x="1080" y="262"/>
                    <a:pt x="1557" y="578"/>
                    <a:pt x="1714" y="578"/>
                  </a:cubicBezTo>
                  <a:cubicBezTo>
                    <a:pt x="1759" y="578"/>
                    <a:pt x="1777" y="551"/>
                    <a:pt x="1755" y="483"/>
                  </a:cubicBezTo>
                  <a:cubicBezTo>
                    <a:pt x="1755" y="483"/>
                    <a:pt x="1374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29"/>
            <p:cNvSpPr/>
            <p:nvPr/>
          </p:nvSpPr>
          <p:spPr>
            <a:xfrm>
              <a:off x="2007142" y="2705466"/>
              <a:ext cx="56878" cy="23881"/>
            </a:xfrm>
            <a:custGeom>
              <a:avLst/>
              <a:gdLst/>
              <a:ahLst/>
              <a:cxnLst/>
              <a:rect l="l" t="t" r="r" b="b"/>
              <a:pathLst>
                <a:path w="1560" h="655" extrusionOk="0">
                  <a:moveTo>
                    <a:pt x="786" y="1"/>
                  </a:moveTo>
                  <a:cubicBezTo>
                    <a:pt x="350" y="1"/>
                    <a:pt x="1" y="153"/>
                    <a:pt x="1" y="328"/>
                  </a:cubicBezTo>
                  <a:cubicBezTo>
                    <a:pt x="1" y="513"/>
                    <a:pt x="350" y="654"/>
                    <a:pt x="786" y="654"/>
                  </a:cubicBezTo>
                  <a:cubicBezTo>
                    <a:pt x="1211" y="654"/>
                    <a:pt x="1559" y="513"/>
                    <a:pt x="1559" y="328"/>
                  </a:cubicBezTo>
                  <a:cubicBezTo>
                    <a:pt x="1559" y="153"/>
                    <a:pt x="1211" y="1"/>
                    <a:pt x="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29"/>
            <p:cNvSpPr/>
            <p:nvPr/>
          </p:nvSpPr>
          <p:spPr>
            <a:xfrm>
              <a:off x="1838700" y="2605568"/>
              <a:ext cx="102744" cy="32048"/>
            </a:xfrm>
            <a:custGeom>
              <a:avLst/>
              <a:gdLst/>
              <a:ahLst/>
              <a:cxnLst/>
              <a:rect l="l" t="t" r="r" b="b"/>
              <a:pathLst>
                <a:path w="2818" h="879" extrusionOk="0">
                  <a:moveTo>
                    <a:pt x="1468" y="0"/>
                  </a:moveTo>
                  <a:cubicBezTo>
                    <a:pt x="1437" y="0"/>
                    <a:pt x="1405" y="2"/>
                    <a:pt x="1373" y="5"/>
                  </a:cubicBezTo>
                  <a:cubicBezTo>
                    <a:pt x="654" y="92"/>
                    <a:pt x="0" y="605"/>
                    <a:pt x="0" y="605"/>
                  </a:cubicBezTo>
                  <a:cubicBezTo>
                    <a:pt x="0" y="605"/>
                    <a:pt x="607" y="289"/>
                    <a:pt x="1276" y="289"/>
                  </a:cubicBezTo>
                  <a:cubicBezTo>
                    <a:pt x="1705" y="289"/>
                    <a:pt x="2159" y="419"/>
                    <a:pt x="2496" y="844"/>
                  </a:cubicBezTo>
                  <a:cubicBezTo>
                    <a:pt x="2496" y="844"/>
                    <a:pt x="2539" y="878"/>
                    <a:pt x="2604" y="878"/>
                  </a:cubicBezTo>
                  <a:cubicBezTo>
                    <a:pt x="2636" y="878"/>
                    <a:pt x="2674" y="870"/>
                    <a:pt x="2714" y="844"/>
                  </a:cubicBezTo>
                  <a:cubicBezTo>
                    <a:pt x="2818" y="771"/>
                    <a:pt x="2164" y="0"/>
                    <a:pt x="1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29"/>
            <p:cNvSpPr/>
            <p:nvPr/>
          </p:nvSpPr>
          <p:spPr>
            <a:xfrm>
              <a:off x="1954313" y="2663356"/>
              <a:ext cx="36606" cy="86592"/>
            </a:xfrm>
            <a:custGeom>
              <a:avLst/>
              <a:gdLst/>
              <a:ahLst/>
              <a:cxnLst/>
              <a:rect l="l" t="t" r="r" b="b"/>
              <a:pathLst>
                <a:path w="1004" h="2375" extrusionOk="0">
                  <a:moveTo>
                    <a:pt x="415" y="0"/>
                  </a:moveTo>
                  <a:cubicBezTo>
                    <a:pt x="415" y="1"/>
                    <a:pt x="349" y="1090"/>
                    <a:pt x="491" y="1406"/>
                  </a:cubicBezTo>
                  <a:cubicBezTo>
                    <a:pt x="622" y="1733"/>
                    <a:pt x="665" y="1788"/>
                    <a:pt x="676" y="1995"/>
                  </a:cubicBezTo>
                  <a:cubicBezTo>
                    <a:pt x="685" y="2171"/>
                    <a:pt x="396" y="2339"/>
                    <a:pt x="135" y="2339"/>
                  </a:cubicBezTo>
                  <a:cubicBezTo>
                    <a:pt x="89" y="2339"/>
                    <a:pt x="43" y="2333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190" y="2375"/>
                    <a:pt x="390" y="2375"/>
                  </a:cubicBezTo>
                  <a:cubicBezTo>
                    <a:pt x="553" y="2375"/>
                    <a:pt x="724" y="2340"/>
                    <a:pt x="807" y="2213"/>
                  </a:cubicBezTo>
                  <a:cubicBezTo>
                    <a:pt x="1003" y="1929"/>
                    <a:pt x="643" y="1395"/>
                    <a:pt x="578" y="1210"/>
                  </a:cubicBezTo>
                  <a:cubicBezTo>
                    <a:pt x="513" y="1025"/>
                    <a:pt x="415" y="1"/>
                    <a:pt x="415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29"/>
            <p:cNvSpPr/>
            <p:nvPr/>
          </p:nvSpPr>
          <p:spPr>
            <a:xfrm>
              <a:off x="1863310" y="2701492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807" y="1"/>
                  </a:moveTo>
                  <a:cubicBezTo>
                    <a:pt x="360" y="1"/>
                    <a:pt x="1" y="142"/>
                    <a:pt x="1" y="328"/>
                  </a:cubicBezTo>
                  <a:cubicBezTo>
                    <a:pt x="1" y="513"/>
                    <a:pt x="360" y="655"/>
                    <a:pt x="807" y="655"/>
                  </a:cubicBezTo>
                  <a:cubicBezTo>
                    <a:pt x="1243" y="655"/>
                    <a:pt x="1603" y="513"/>
                    <a:pt x="1603" y="328"/>
                  </a:cubicBezTo>
                  <a:cubicBezTo>
                    <a:pt x="1603" y="142"/>
                    <a:pt x="1243" y="1"/>
                    <a:pt x="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29"/>
            <p:cNvSpPr/>
            <p:nvPr/>
          </p:nvSpPr>
          <p:spPr>
            <a:xfrm>
              <a:off x="1931671" y="2774192"/>
              <a:ext cx="75910" cy="26798"/>
            </a:xfrm>
            <a:custGeom>
              <a:avLst/>
              <a:gdLst/>
              <a:ahLst/>
              <a:cxnLst/>
              <a:rect l="l" t="t" r="r" b="b"/>
              <a:pathLst>
                <a:path w="2082" h="735" extrusionOk="0">
                  <a:moveTo>
                    <a:pt x="2082" y="1"/>
                  </a:moveTo>
                  <a:cubicBezTo>
                    <a:pt x="2082" y="1"/>
                    <a:pt x="1831" y="143"/>
                    <a:pt x="1482" y="241"/>
                  </a:cubicBezTo>
                  <a:cubicBezTo>
                    <a:pt x="1319" y="295"/>
                    <a:pt x="1090" y="339"/>
                    <a:pt x="894" y="339"/>
                  </a:cubicBezTo>
                  <a:cubicBezTo>
                    <a:pt x="865" y="340"/>
                    <a:pt x="836" y="341"/>
                    <a:pt x="808" y="341"/>
                  </a:cubicBezTo>
                  <a:cubicBezTo>
                    <a:pt x="307" y="341"/>
                    <a:pt x="31" y="163"/>
                    <a:pt x="0" y="143"/>
                  </a:cubicBezTo>
                  <a:lnTo>
                    <a:pt x="0" y="143"/>
                  </a:lnTo>
                  <a:cubicBezTo>
                    <a:pt x="31" y="184"/>
                    <a:pt x="472" y="735"/>
                    <a:pt x="987" y="735"/>
                  </a:cubicBezTo>
                  <a:cubicBezTo>
                    <a:pt x="1010" y="735"/>
                    <a:pt x="1034" y="734"/>
                    <a:pt x="1057" y="731"/>
                  </a:cubicBezTo>
                  <a:cubicBezTo>
                    <a:pt x="1199" y="709"/>
                    <a:pt x="1362" y="655"/>
                    <a:pt x="1482" y="579"/>
                  </a:cubicBezTo>
                  <a:cubicBezTo>
                    <a:pt x="1842" y="372"/>
                    <a:pt x="2082" y="1"/>
                    <a:pt x="2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29"/>
            <p:cNvSpPr/>
            <p:nvPr/>
          </p:nvSpPr>
          <p:spPr>
            <a:xfrm>
              <a:off x="1865279" y="2664850"/>
              <a:ext cx="61654" cy="21074"/>
            </a:xfrm>
            <a:custGeom>
              <a:avLst/>
              <a:gdLst/>
              <a:ahLst/>
              <a:cxnLst/>
              <a:rect l="l" t="t" r="r" b="b"/>
              <a:pathLst>
                <a:path w="1691" h="578" extrusionOk="0">
                  <a:moveTo>
                    <a:pt x="925" y="0"/>
                  </a:moveTo>
                  <a:cubicBezTo>
                    <a:pt x="385" y="0"/>
                    <a:pt x="23" y="483"/>
                    <a:pt x="23" y="483"/>
                  </a:cubicBezTo>
                  <a:cubicBezTo>
                    <a:pt x="1" y="551"/>
                    <a:pt x="18" y="578"/>
                    <a:pt x="60" y="578"/>
                  </a:cubicBezTo>
                  <a:cubicBezTo>
                    <a:pt x="207" y="578"/>
                    <a:pt x="661" y="262"/>
                    <a:pt x="906" y="254"/>
                  </a:cubicBezTo>
                  <a:cubicBezTo>
                    <a:pt x="915" y="253"/>
                    <a:pt x="924" y="253"/>
                    <a:pt x="933" y="253"/>
                  </a:cubicBezTo>
                  <a:cubicBezTo>
                    <a:pt x="1224" y="253"/>
                    <a:pt x="1474" y="572"/>
                    <a:pt x="1579" y="572"/>
                  </a:cubicBezTo>
                  <a:cubicBezTo>
                    <a:pt x="1584" y="572"/>
                    <a:pt x="1588" y="571"/>
                    <a:pt x="1592" y="570"/>
                  </a:cubicBezTo>
                  <a:cubicBezTo>
                    <a:pt x="1690" y="537"/>
                    <a:pt x="1560" y="47"/>
                    <a:pt x="993" y="3"/>
                  </a:cubicBezTo>
                  <a:cubicBezTo>
                    <a:pt x="970" y="1"/>
                    <a:pt x="947" y="0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29"/>
            <p:cNvSpPr/>
            <p:nvPr/>
          </p:nvSpPr>
          <p:spPr>
            <a:xfrm>
              <a:off x="1983480" y="2611912"/>
              <a:ext cx="100812" cy="31064"/>
            </a:xfrm>
            <a:custGeom>
              <a:avLst/>
              <a:gdLst/>
              <a:ahLst/>
              <a:cxnLst/>
              <a:rect l="l" t="t" r="r" b="b"/>
              <a:pathLst>
                <a:path w="2765" h="852" extrusionOk="0">
                  <a:moveTo>
                    <a:pt x="1318" y="1"/>
                  </a:moveTo>
                  <a:cubicBezTo>
                    <a:pt x="643" y="1"/>
                    <a:pt x="1" y="750"/>
                    <a:pt x="105" y="823"/>
                  </a:cubicBezTo>
                  <a:cubicBezTo>
                    <a:pt x="145" y="845"/>
                    <a:pt x="181" y="852"/>
                    <a:pt x="212" y="852"/>
                  </a:cubicBezTo>
                  <a:cubicBezTo>
                    <a:pt x="273" y="852"/>
                    <a:pt x="312" y="823"/>
                    <a:pt x="312" y="823"/>
                  </a:cubicBezTo>
                  <a:cubicBezTo>
                    <a:pt x="645" y="404"/>
                    <a:pt x="1094" y="277"/>
                    <a:pt x="1517" y="277"/>
                  </a:cubicBezTo>
                  <a:cubicBezTo>
                    <a:pt x="2172" y="277"/>
                    <a:pt x="2764" y="583"/>
                    <a:pt x="2764" y="583"/>
                  </a:cubicBezTo>
                  <a:cubicBezTo>
                    <a:pt x="2764" y="583"/>
                    <a:pt x="2132" y="82"/>
                    <a:pt x="1413" y="6"/>
                  </a:cubicBezTo>
                  <a:cubicBezTo>
                    <a:pt x="1381" y="2"/>
                    <a:pt x="1350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29"/>
            <p:cNvSpPr/>
            <p:nvPr/>
          </p:nvSpPr>
          <p:spPr>
            <a:xfrm>
              <a:off x="1983480" y="5332067"/>
              <a:ext cx="100812" cy="31283"/>
            </a:xfrm>
            <a:custGeom>
              <a:avLst/>
              <a:gdLst/>
              <a:ahLst/>
              <a:cxnLst/>
              <a:rect l="l" t="t" r="r" b="b"/>
              <a:pathLst>
                <a:path w="2765" h="858" extrusionOk="0">
                  <a:moveTo>
                    <a:pt x="1318" y="1"/>
                  </a:moveTo>
                  <a:cubicBezTo>
                    <a:pt x="643" y="1"/>
                    <a:pt x="1" y="750"/>
                    <a:pt x="105" y="823"/>
                  </a:cubicBezTo>
                  <a:cubicBezTo>
                    <a:pt x="145" y="849"/>
                    <a:pt x="181" y="857"/>
                    <a:pt x="212" y="857"/>
                  </a:cubicBezTo>
                  <a:cubicBezTo>
                    <a:pt x="273" y="857"/>
                    <a:pt x="312" y="823"/>
                    <a:pt x="312" y="823"/>
                  </a:cubicBezTo>
                  <a:cubicBezTo>
                    <a:pt x="645" y="405"/>
                    <a:pt x="1094" y="277"/>
                    <a:pt x="1517" y="277"/>
                  </a:cubicBezTo>
                  <a:cubicBezTo>
                    <a:pt x="2172" y="277"/>
                    <a:pt x="2764" y="584"/>
                    <a:pt x="2764" y="584"/>
                  </a:cubicBezTo>
                  <a:cubicBezTo>
                    <a:pt x="2764" y="584"/>
                    <a:pt x="2132" y="82"/>
                    <a:pt x="1413" y="6"/>
                  </a:cubicBezTo>
                  <a:cubicBezTo>
                    <a:pt x="1381" y="3"/>
                    <a:pt x="1350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29"/>
            <p:cNvSpPr/>
            <p:nvPr/>
          </p:nvSpPr>
          <p:spPr>
            <a:xfrm>
              <a:off x="4703672" y="5332067"/>
              <a:ext cx="100775" cy="31283"/>
            </a:xfrm>
            <a:custGeom>
              <a:avLst/>
              <a:gdLst/>
              <a:ahLst/>
              <a:cxnLst/>
              <a:rect l="l" t="t" r="r" b="b"/>
              <a:pathLst>
                <a:path w="2764" h="858" extrusionOk="0">
                  <a:moveTo>
                    <a:pt x="1318" y="1"/>
                  </a:moveTo>
                  <a:cubicBezTo>
                    <a:pt x="643" y="1"/>
                    <a:pt x="1" y="750"/>
                    <a:pt x="105" y="823"/>
                  </a:cubicBezTo>
                  <a:cubicBezTo>
                    <a:pt x="145" y="849"/>
                    <a:pt x="182" y="857"/>
                    <a:pt x="215" y="857"/>
                  </a:cubicBezTo>
                  <a:cubicBezTo>
                    <a:pt x="279" y="857"/>
                    <a:pt x="323" y="823"/>
                    <a:pt x="323" y="823"/>
                  </a:cubicBezTo>
                  <a:cubicBezTo>
                    <a:pt x="652" y="405"/>
                    <a:pt x="1098" y="277"/>
                    <a:pt x="1519" y="277"/>
                  </a:cubicBezTo>
                  <a:cubicBezTo>
                    <a:pt x="2172" y="277"/>
                    <a:pt x="2764" y="584"/>
                    <a:pt x="2764" y="584"/>
                  </a:cubicBezTo>
                  <a:cubicBezTo>
                    <a:pt x="2764" y="584"/>
                    <a:pt x="2132" y="82"/>
                    <a:pt x="1413" y="6"/>
                  </a:cubicBezTo>
                  <a:cubicBezTo>
                    <a:pt x="1381" y="3"/>
                    <a:pt x="1350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29"/>
            <p:cNvSpPr/>
            <p:nvPr/>
          </p:nvSpPr>
          <p:spPr>
            <a:xfrm>
              <a:off x="4530673" y="2520690"/>
              <a:ext cx="287706" cy="349396"/>
            </a:xfrm>
            <a:custGeom>
              <a:avLst/>
              <a:gdLst/>
              <a:ahLst/>
              <a:cxnLst/>
              <a:rect l="l" t="t" r="r" b="b"/>
              <a:pathLst>
                <a:path w="7891" h="9583" extrusionOk="0">
                  <a:moveTo>
                    <a:pt x="2212" y="1"/>
                  </a:moveTo>
                  <a:lnTo>
                    <a:pt x="1896" y="1810"/>
                  </a:lnTo>
                  <a:lnTo>
                    <a:pt x="0" y="2104"/>
                  </a:lnTo>
                  <a:cubicBezTo>
                    <a:pt x="0" y="2104"/>
                    <a:pt x="55" y="2671"/>
                    <a:pt x="196" y="3510"/>
                  </a:cubicBezTo>
                  <a:cubicBezTo>
                    <a:pt x="567" y="5646"/>
                    <a:pt x="1580" y="9493"/>
                    <a:pt x="4152" y="9580"/>
                  </a:cubicBezTo>
                  <a:cubicBezTo>
                    <a:pt x="4182" y="9582"/>
                    <a:pt x="4211" y="9583"/>
                    <a:pt x="4241" y="9583"/>
                  </a:cubicBezTo>
                  <a:cubicBezTo>
                    <a:pt x="4440" y="9583"/>
                    <a:pt x="4637" y="9552"/>
                    <a:pt x="4817" y="9504"/>
                  </a:cubicBezTo>
                  <a:cubicBezTo>
                    <a:pt x="6866" y="8948"/>
                    <a:pt x="7553" y="5494"/>
                    <a:pt x="7781" y="3510"/>
                  </a:cubicBezTo>
                  <a:cubicBezTo>
                    <a:pt x="7880" y="2671"/>
                    <a:pt x="7890" y="2093"/>
                    <a:pt x="7890" y="2093"/>
                  </a:cubicBezTo>
                  <a:lnTo>
                    <a:pt x="4817" y="1941"/>
                  </a:lnTo>
                  <a:lnTo>
                    <a:pt x="2398" y="1821"/>
                  </a:lnTo>
                  <a:lnTo>
                    <a:pt x="2212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29"/>
            <p:cNvSpPr/>
            <p:nvPr/>
          </p:nvSpPr>
          <p:spPr>
            <a:xfrm>
              <a:off x="4703672" y="2611912"/>
              <a:ext cx="100775" cy="31064"/>
            </a:xfrm>
            <a:custGeom>
              <a:avLst/>
              <a:gdLst/>
              <a:ahLst/>
              <a:cxnLst/>
              <a:rect l="l" t="t" r="r" b="b"/>
              <a:pathLst>
                <a:path w="2764" h="852" extrusionOk="0">
                  <a:moveTo>
                    <a:pt x="1318" y="1"/>
                  </a:moveTo>
                  <a:cubicBezTo>
                    <a:pt x="643" y="1"/>
                    <a:pt x="1" y="750"/>
                    <a:pt x="105" y="823"/>
                  </a:cubicBezTo>
                  <a:cubicBezTo>
                    <a:pt x="145" y="845"/>
                    <a:pt x="182" y="852"/>
                    <a:pt x="215" y="852"/>
                  </a:cubicBezTo>
                  <a:cubicBezTo>
                    <a:pt x="279" y="852"/>
                    <a:pt x="323" y="823"/>
                    <a:pt x="323" y="823"/>
                  </a:cubicBezTo>
                  <a:cubicBezTo>
                    <a:pt x="652" y="404"/>
                    <a:pt x="1098" y="277"/>
                    <a:pt x="1519" y="277"/>
                  </a:cubicBezTo>
                  <a:cubicBezTo>
                    <a:pt x="2172" y="277"/>
                    <a:pt x="2764" y="583"/>
                    <a:pt x="2764" y="583"/>
                  </a:cubicBezTo>
                  <a:cubicBezTo>
                    <a:pt x="2764" y="583"/>
                    <a:pt x="2132" y="82"/>
                    <a:pt x="1413" y="6"/>
                  </a:cubicBezTo>
                  <a:cubicBezTo>
                    <a:pt x="1381" y="2"/>
                    <a:pt x="1350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29"/>
            <p:cNvSpPr/>
            <p:nvPr/>
          </p:nvSpPr>
          <p:spPr>
            <a:xfrm>
              <a:off x="4720188" y="2664850"/>
              <a:ext cx="64899" cy="21074"/>
            </a:xfrm>
            <a:custGeom>
              <a:avLst/>
              <a:gdLst/>
              <a:ahLst/>
              <a:cxnLst/>
              <a:rect l="l" t="t" r="r" b="b"/>
              <a:pathLst>
                <a:path w="1780" h="578" extrusionOk="0">
                  <a:moveTo>
                    <a:pt x="813" y="0"/>
                  </a:moveTo>
                  <a:cubicBezTo>
                    <a:pt x="789" y="0"/>
                    <a:pt x="766" y="1"/>
                    <a:pt x="742" y="3"/>
                  </a:cubicBezTo>
                  <a:cubicBezTo>
                    <a:pt x="131" y="47"/>
                    <a:pt x="1" y="537"/>
                    <a:pt x="99" y="570"/>
                  </a:cubicBezTo>
                  <a:cubicBezTo>
                    <a:pt x="103" y="571"/>
                    <a:pt x="108" y="572"/>
                    <a:pt x="113" y="572"/>
                  </a:cubicBezTo>
                  <a:cubicBezTo>
                    <a:pt x="228" y="572"/>
                    <a:pt x="489" y="253"/>
                    <a:pt x="790" y="253"/>
                  </a:cubicBezTo>
                  <a:cubicBezTo>
                    <a:pt x="799" y="253"/>
                    <a:pt x="809" y="253"/>
                    <a:pt x="818" y="254"/>
                  </a:cubicBezTo>
                  <a:cubicBezTo>
                    <a:pt x="1080" y="262"/>
                    <a:pt x="1564" y="578"/>
                    <a:pt x="1718" y="578"/>
                  </a:cubicBezTo>
                  <a:cubicBezTo>
                    <a:pt x="1763" y="578"/>
                    <a:pt x="1780" y="551"/>
                    <a:pt x="1755" y="483"/>
                  </a:cubicBezTo>
                  <a:cubicBezTo>
                    <a:pt x="1755" y="483"/>
                    <a:pt x="1374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29"/>
            <p:cNvSpPr/>
            <p:nvPr/>
          </p:nvSpPr>
          <p:spPr>
            <a:xfrm>
              <a:off x="4727334" y="2705466"/>
              <a:ext cx="57279" cy="23881"/>
            </a:xfrm>
            <a:custGeom>
              <a:avLst/>
              <a:gdLst/>
              <a:ahLst/>
              <a:cxnLst/>
              <a:rect l="l" t="t" r="r" b="b"/>
              <a:pathLst>
                <a:path w="1571" h="655" extrusionOk="0">
                  <a:moveTo>
                    <a:pt x="785" y="1"/>
                  </a:moveTo>
                  <a:cubicBezTo>
                    <a:pt x="349" y="1"/>
                    <a:pt x="1" y="153"/>
                    <a:pt x="1" y="328"/>
                  </a:cubicBezTo>
                  <a:cubicBezTo>
                    <a:pt x="1" y="513"/>
                    <a:pt x="349" y="654"/>
                    <a:pt x="785" y="654"/>
                  </a:cubicBezTo>
                  <a:cubicBezTo>
                    <a:pt x="1210" y="654"/>
                    <a:pt x="1570" y="513"/>
                    <a:pt x="1570" y="328"/>
                  </a:cubicBezTo>
                  <a:cubicBezTo>
                    <a:pt x="1570" y="153"/>
                    <a:pt x="1210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29"/>
            <p:cNvSpPr/>
            <p:nvPr/>
          </p:nvSpPr>
          <p:spPr>
            <a:xfrm>
              <a:off x="4558856" y="2605568"/>
              <a:ext cx="102781" cy="32048"/>
            </a:xfrm>
            <a:custGeom>
              <a:avLst/>
              <a:gdLst/>
              <a:ahLst/>
              <a:cxnLst/>
              <a:rect l="l" t="t" r="r" b="b"/>
              <a:pathLst>
                <a:path w="2819" h="879" extrusionOk="0">
                  <a:moveTo>
                    <a:pt x="1479" y="0"/>
                  </a:moveTo>
                  <a:cubicBezTo>
                    <a:pt x="1447" y="0"/>
                    <a:pt x="1416" y="2"/>
                    <a:pt x="1385" y="5"/>
                  </a:cubicBezTo>
                  <a:cubicBezTo>
                    <a:pt x="655" y="92"/>
                    <a:pt x="1" y="605"/>
                    <a:pt x="1" y="605"/>
                  </a:cubicBezTo>
                  <a:cubicBezTo>
                    <a:pt x="1" y="605"/>
                    <a:pt x="608" y="289"/>
                    <a:pt x="1277" y="289"/>
                  </a:cubicBezTo>
                  <a:cubicBezTo>
                    <a:pt x="1706" y="289"/>
                    <a:pt x="2160" y="419"/>
                    <a:pt x="2497" y="844"/>
                  </a:cubicBezTo>
                  <a:cubicBezTo>
                    <a:pt x="2497" y="844"/>
                    <a:pt x="2540" y="878"/>
                    <a:pt x="2605" y="878"/>
                  </a:cubicBezTo>
                  <a:cubicBezTo>
                    <a:pt x="2637" y="878"/>
                    <a:pt x="2675" y="870"/>
                    <a:pt x="2715" y="844"/>
                  </a:cubicBezTo>
                  <a:cubicBezTo>
                    <a:pt x="2819" y="771"/>
                    <a:pt x="2165" y="0"/>
                    <a:pt x="1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29"/>
            <p:cNvSpPr/>
            <p:nvPr/>
          </p:nvSpPr>
          <p:spPr>
            <a:xfrm>
              <a:off x="4674505" y="2663356"/>
              <a:ext cx="36569" cy="86592"/>
            </a:xfrm>
            <a:custGeom>
              <a:avLst/>
              <a:gdLst/>
              <a:ahLst/>
              <a:cxnLst/>
              <a:rect l="l" t="t" r="r" b="b"/>
              <a:pathLst>
                <a:path w="1003" h="2375" extrusionOk="0">
                  <a:moveTo>
                    <a:pt x="414" y="0"/>
                  </a:moveTo>
                  <a:cubicBezTo>
                    <a:pt x="414" y="1"/>
                    <a:pt x="349" y="1090"/>
                    <a:pt x="491" y="1406"/>
                  </a:cubicBezTo>
                  <a:cubicBezTo>
                    <a:pt x="621" y="1733"/>
                    <a:pt x="665" y="1788"/>
                    <a:pt x="676" y="1995"/>
                  </a:cubicBezTo>
                  <a:cubicBezTo>
                    <a:pt x="685" y="2171"/>
                    <a:pt x="396" y="2339"/>
                    <a:pt x="135" y="2339"/>
                  </a:cubicBezTo>
                  <a:cubicBezTo>
                    <a:pt x="89" y="2339"/>
                    <a:pt x="43" y="2333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190" y="2375"/>
                    <a:pt x="390" y="2375"/>
                  </a:cubicBezTo>
                  <a:cubicBezTo>
                    <a:pt x="553" y="2375"/>
                    <a:pt x="724" y="2340"/>
                    <a:pt x="807" y="2213"/>
                  </a:cubicBezTo>
                  <a:cubicBezTo>
                    <a:pt x="1003" y="1929"/>
                    <a:pt x="643" y="1395"/>
                    <a:pt x="578" y="1210"/>
                  </a:cubicBezTo>
                  <a:cubicBezTo>
                    <a:pt x="513" y="1025"/>
                    <a:pt x="414" y="1"/>
                    <a:pt x="414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29"/>
            <p:cNvSpPr/>
            <p:nvPr/>
          </p:nvSpPr>
          <p:spPr>
            <a:xfrm>
              <a:off x="4583502" y="2701492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807" y="1"/>
                  </a:moveTo>
                  <a:cubicBezTo>
                    <a:pt x="360" y="1"/>
                    <a:pt x="1" y="142"/>
                    <a:pt x="1" y="328"/>
                  </a:cubicBezTo>
                  <a:cubicBezTo>
                    <a:pt x="1" y="513"/>
                    <a:pt x="360" y="655"/>
                    <a:pt x="807" y="655"/>
                  </a:cubicBezTo>
                  <a:cubicBezTo>
                    <a:pt x="1243" y="655"/>
                    <a:pt x="1603" y="513"/>
                    <a:pt x="1603" y="328"/>
                  </a:cubicBezTo>
                  <a:cubicBezTo>
                    <a:pt x="1603" y="142"/>
                    <a:pt x="1243" y="1"/>
                    <a:pt x="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29"/>
            <p:cNvSpPr/>
            <p:nvPr/>
          </p:nvSpPr>
          <p:spPr>
            <a:xfrm>
              <a:off x="4651864" y="2774192"/>
              <a:ext cx="75910" cy="26798"/>
            </a:xfrm>
            <a:custGeom>
              <a:avLst/>
              <a:gdLst/>
              <a:ahLst/>
              <a:cxnLst/>
              <a:rect l="l" t="t" r="r" b="b"/>
              <a:pathLst>
                <a:path w="2082" h="735" extrusionOk="0">
                  <a:moveTo>
                    <a:pt x="2082" y="1"/>
                  </a:moveTo>
                  <a:cubicBezTo>
                    <a:pt x="2082" y="1"/>
                    <a:pt x="1831" y="143"/>
                    <a:pt x="1493" y="241"/>
                  </a:cubicBezTo>
                  <a:cubicBezTo>
                    <a:pt x="1319" y="295"/>
                    <a:pt x="1090" y="339"/>
                    <a:pt x="894" y="339"/>
                  </a:cubicBezTo>
                  <a:cubicBezTo>
                    <a:pt x="865" y="340"/>
                    <a:pt x="836" y="341"/>
                    <a:pt x="808" y="341"/>
                  </a:cubicBezTo>
                  <a:cubicBezTo>
                    <a:pt x="307" y="341"/>
                    <a:pt x="31" y="163"/>
                    <a:pt x="0" y="143"/>
                  </a:cubicBezTo>
                  <a:lnTo>
                    <a:pt x="0" y="143"/>
                  </a:lnTo>
                  <a:cubicBezTo>
                    <a:pt x="31" y="184"/>
                    <a:pt x="472" y="735"/>
                    <a:pt x="987" y="735"/>
                  </a:cubicBezTo>
                  <a:cubicBezTo>
                    <a:pt x="1010" y="735"/>
                    <a:pt x="1034" y="734"/>
                    <a:pt x="1057" y="731"/>
                  </a:cubicBezTo>
                  <a:cubicBezTo>
                    <a:pt x="1199" y="709"/>
                    <a:pt x="1362" y="655"/>
                    <a:pt x="1493" y="579"/>
                  </a:cubicBezTo>
                  <a:cubicBezTo>
                    <a:pt x="1842" y="372"/>
                    <a:pt x="2082" y="1"/>
                    <a:pt x="2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29"/>
            <p:cNvSpPr/>
            <p:nvPr/>
          </p:nvSpPr>
          <p:spPr>
            <a:xfrm>
              <a:off x="4585471" y="2664850"/>
              <a:ext cx="61654" cy="21074"/>
            </a:xfrm>
            <a:custGeom>
              <a:avLst/>
              <a:gdLst/>
              <a:ahLst/>
              <a:cxnLst/>
              <a:rect l="l" t="t" r="r" b="b"/>
              <a:pathLst>
                <a:path w="1691" h="578" extrusionOk="0">
                  <a:moveTo>
                    <a:pt x="924" y="0"/>
                  </a:moveTo>
                  <a:cubicBezTo>
                    <a:pt x="384" y="0"/>
                    <a:pt x="23" y="483"/>
                    <a:pt x="23" y="483"/>
                  </a:cubicBezTo>
                  <a:cubicBezTo>
                    <a:pt x="1" y="551"/>
                    <a:pt x="17" y="578"/>
                    <a:pt x="60" y="578"/>
                  </a:cubicBezTo>
                  <a:cubicBezTo>
                    <a:pt x="207" y="578"/>
                    <a:pt x="661" y="262"/>
                    <a:pt x="906" y="254"/>
                  </a:cubicBezTo>
                  <a:cubicBezTo>
                    <a:pt x="915" y="253"/>
                    <a:pt x="924" y="253"/>
                    <a:pt x="933" y="253"/>
                  </a:cubicBezTo>
                  <a:cubicBezTo>
                    <a:pt x="1224" y="253"/>
                    <a:pt x="1474" y="572"/>
                    <a:pt x="1579" y="572"/>
                  </a:cubicBezTo>
                  <a:cubicBezTo>
                    <a:pt x="1584" y="572"/>
                    <a:pt x="1588" y="571"/>
                    <a:pt x="1592" y="570"/>
                  </a:cubicBezTo>
                  <a:cubicBezTo>
                    <a:pt x="1690" y="537"/>
                    <a:pt x="1560" y="47"/>
                    <a:pt x="993" y="3"/>
                  </a:cubicBezTo>
                  <a:cubicBezTo>
                    <a:pt x="970" y="1"/>
                    <a:pt x="947" y="0"/>
                    <a:pt x="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29"/>
            <p:cNvSpPr/>
            <p:nvPr/>
          </p:nvSpPr>
          <p:spPr>
            <a:xfrm>
              <a:off x="4720188" y="-55342"/>
              <a:ext cx="64899" cy="21110"/>
            </a:xfrm>
            <a:custGeom>
              <a:avLst/>
              <a:gdLst/>
              <a:ahLst/>
              <a:cxnLst/>
              <a:rect l="l" t="t" r="r" b="b"/>
              <a:pathLst>
                <a:path w="1780" h="579" extrusionOk="0">
                  <a:moveTo>
                    <a:pt x="813" y="1"/>
                  </a:moveTo>
                  <a:cubicBezTo>
                    <a:pt x="789" y="1"/>
                    <a:pt x="766" y="2"/>
                    <a:pt x="742" y="4"/>
                  </a:cubicBezTo>
                  <a:cubicBezTo>
                    <a:pt x="142" y="47"/>
                    <a:pt x="1" y="538"/>
                    <a:pt x="99" y="570"/>
                  </a:cubicBezTo>
                  <a:cubicBezTo>
                    <a:pt x="103" y="572"/>
                    <a:pt x="108" y="572"/>
                    <a:pt x="113" y="572"/>
                  </a:cubicBezTo>
                  <a:cubicBezTo>
                    <a:pt x="228" y="572"/>
                    <a:pt x="489" y="253"/>
                    <a:pt x="790" y="253"/>
                  </a:cubicBezTo>
                  <a:cubicBezTo>
                    <a:pt x="799" y="253"/>
                    <a:pt x="809" y="254"/>
                    <a:pt x="818" y="254"/>
                  </a:cubicBezTo>
                  <a:cubicBezTo>
                    <a:pt x="1080" y="263"/>
                    <a:pt x="1564" y="578"/>
                    <a:pt x="1718" y="578"/>
                  </a:cubicBezTo>
                  <a:cubicBezTo>
                    <a:pt x="1763" y="578"/>
                    <a:pt x="1780" y="552"/>
                    <a:pt x="1755" y="483"/>
                  </a:cubicBezTo>
                  <a:cubicBezTo>
                    <a:pt x="1755" y="483"/>
                    <a:pt x="1374" y="1"/>
                    <a:pt x="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29"/>
            <p:cNvSpPr/>
            <p:nvPr/>
          </p:nvSpPr>
          <p:spPr>
            <a:xfrm>
              <a:off x="4727334" y="-14690"/>
              <a:ext cx="57279" cy="23881"/>
            </a:xfrm>
            <a:custGeom>
              <a:avLst/>
              <a:gdLst/>
              <a:ahLst/>
              <a:cxnLst/>
              <a:rect l="l" t="t" r="r" b="b"/>
              <a:pathLst>
                <a:path w="1571" h="655" extrusionOk="0">
                  <a:moveTo>
                    <a:pt x="785" y="0"/>
                  </a:moveTo>
                  <a:cubicBezTo>
                    <a:pt x="349" y="0"/>
                    <a:pt x="1" y="153"/>
                    <a:pt x="1" y="327"/>
                  </a:cubicBezTo>
                  <a:cubicBezTo>
                    <a:pt x="1" y="512"/>
                    <a:pt x="349" y="654"/>
                    <a:pt x="785" y="654"/>
                  </a:cubicBezTo>
                  <a:cubicBezTo>
                    <a:pt x="1210" y="654"/>
                    <a:pt x="1570" y="512"/>
                    <a:pt x="1570" y="327"/>
                  </a:cubicBezTo>
                  <a:cubicBezTo>
                    <a:pt x="1570" y="153"/>
                    <a:pt x="1210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29"/>
            <p:cNvSpPr/>
            <p:nvPr/>
          </p:nvSpPr>
          <p:spPr>
            <a:xfrm>
              <a:off x="2499452" y="2268647"/>
              <a:ext cx="367991" cy="161117"/>
            </a:xfrm>
            <a:custGeom>
              <a:avLst/>
              <a:gdLst/>
              <a:ahLst/>
              <a:cxnLst/>
              <a:rect l="l" t="t" r="r" b="b"/>
              <a:pathLst>
                <a:path w="10093" h="4419" extrusionOk="0">
                  <a:moveTo>
                    <a:pt x="5398" y="0"/>
                  </a:moveTo>
                  <a:cubicBezTo>
                    <a:pt x="5086" y="0"/>
                    <a:pt x="4755" y="23"/>
                    <a:pt x="4404" y="70"/>
                  </a:cubicBezTo>
                  <a:cubicBezTo>
                    <a:pt x="1156" y="495"/>
                    <a:pt x="251" y="2762"/>
                    <a:pt x="1" y="4266"/>
                  </a:cubicBezTo>
                  <a:cubicBezTo>
                    <a:pt x="306" y="4004"/>
                    <a:pt x="1548" y="3176"/>
                    <a:pt x="5297" y="3121"/>
                  </a:cubicBezTo>
                  <a:cubicBezTo>
                    <a:pt x="5377" y="3120"/>
                    <a:pt x="5456" y="3120"/>
                    <a:pt x="5533" y="3120"/>
                  </a:cubicBezTo>
                  <a:cubicBezTo>
                    <a:pt x="8800" y="3120"/>
                    <a:pt x="9805" y="4003"/>
                    <a:pt x="10092" y="4418"/>
                  </a:cubicBezTo>
                  <a:cubicBezTo>
                    <a:pt x="9774" y="2468"/>
                    <a:pt x="8665" y="0"/>
                    <a:pt x="5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29"/>
            <p:cNvSpPr/>
            <p:nvPr/>
          </p:nvSpPr>
          <p:spPr>
            <a:xfrm>
              <a:off x="2492707" y="2382364"/>
              <a:ext cx="378710" cy="87905"/>
            </a:xfrm>
            <a:custGeom>
              <a:avLst/>
              <a:gdLst/>
              <a:ahLst/>
              <a:cxnLst/>
              <a:rect l="l" t="t" r="r" b="b"/>
              <a:pathLst>
                <a:path w="10387" h="2411" extrusionOk="0">
                  <a:moveTo>
                    <a:pt x="5718" y="1"/>
                  </a:moveTo>
                  <a:cubicBezTo>
                    <a:pt x="5641" y="1"/>
                    <a:pt x="5562" y="1"/>
                    <a:pt x="5482" y="2"/>
                  </a:cubicBezTo>
                  <a:cubicBezTo>
                    <a:pt x="1733" y="57"/>
                    <a:pt x="491" y="885"/>
                    <a:pt x="186" y="1147"/>
                  </a:cubicBezTo>
                  <a:cubicBezTo>
                    <a:pt x="131" y="1201"/>
                    <a:pt x="109" y="1234"/>
                    <a:pt x="109" y="1234"/>
                  </a:cubicBezTo>
                  <a:cubicBezTo>
                    <a:pt x="0" y="1430"/>
                    <a:pt x="88" y="2356"/>
                    <a:pt x="88" y="2356"/>
                  </a:cubicBezTo>
                  <a:cubicBezTo>
                    <a:pt x="88" y="2356"/>
                    <a:pt x="99" y="2346"/>
                    <a:pt x="109" y="2346"/>
                  </a:cubicBezTo>
                  <a:cubicBezTo>
                    <a:pt x="349" y="2269"/>
                    <a:pt x="2365" y="1648"/>
                    <a:pt x="5242" y="1495"/>
                  </a:cubicBezTo>
                  <a:cubicBezTo>
                    <a:pt x="5448" y="1485"/>
                    <a:pt x="5649" y="1480"/>
                    <a:pt x="5845" y="1480"/>
                  </a:cubicBezTo>
                  <a:cubicBezTo>
                    <a:pt x="8562" y="1480"/>
                    <a:pt x="10355" y="2401"/>
                    <a:pt x="10375" y="2411"/>
                  </a:cubicBezTo>
                  <a:lnTo>
                    <a:pt x="10386" y="2411"/>
                  </a:lnTo>
                  <a:lnTo>
                    <a:pt x="10386" y="2160"/>
                  </a:lnTo>
                  <a:lnTo>
                    <a:pt x="10386" y="1495"/>
                  </a:lnTo>
                  <a:cubicBezTo>
                    <a:pt x="10386" y="1495"/>
                    <a:pt x="10365" y="1419"/>
                    <a:pt x="10277" y="1299"/>
                  </a:cubicBezTo>
                  <a:cubicBezTo>
                    <a:pt x="9990" y="884"/>
                    <a:pt x="8985" y="1"/>
                    <a:pt x="57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29"/>
            <p:cNvSpPr/>
            <p:nvPr/>
          </p:nvSpPr>
          <p:spPr>
            <a:xfrm>
              <a:off x="2391387" y="2419078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5" y="1"/>
                  </a:moveTo>
                  <a:cubicBezTo>
                    <a:pt x="5071" y="1"/>
                    <a:pt x="3179" y="472"/>
                    <a:pt x="2104" y="1153"/>
                  </a:cubicBezTo>
                  <a:cubicBezTo>
                    <a:pt x="1047" y="1818"/>
                    <a:pt x="0" y="2886"/>
                    <a:pt x="3204" y="2886"/>
                  </a:cubicBezTo>
                  <a:cubicBezTo>
                    <a:pt x="3161" y="2483"/>
                    <a:pt x="3412" y="2101"/>
                    <a:pt x="3793" y="1971"/>
                  </a:cubicBezTo>
                  <a:cubicBezTo>
                    <a:pt x="4632" y="1674"/>
                    <a:pt x="6227" y="1228"/>
                    <a:pt x="8178" y="1228"/>
                  </a:cubicBezTo>
                  <a:cubicBezTo>
                    <a:pt x="9522" y="1228"/>
                    <a:pt x="11036" y="1440"/>
                    <a:pt x="12588" y="2058"/>
                  </a:cubicBezTo>
                  <a:cubicBezTo>
                    <a:pt x="13002" y="2221"/>
                    <a:pt x="13231" y="2668"/>
                    <a:pt x="13122" y="3104"/>
                  </a:cubicBezTo>
                  <a:lnTo>
                    <a:pt x="13100" y="3224"/>
                  </a:lnTo>
                  <a:cubicBezTo>
                    <a:pt x="13100" y="3224"/>
                    <a:pt x="14680" y="3137"/>
                    <a:pt x="15138" y="2450"/>
                  </a:cubicBezTo>
                  <a:cubicBezTo>
                    <a:pt x="15596" y="1764"/>
                    <a:pt x="13787" y="576"/>
                    <a:pt x="10201" y="162"/>
                  </a:cubicBezTo>
                  <a:cubicBezTo>
                    <a:pt x="9263" y="51"/>
                    <a:pt x="8381" y="1"/>
                    <a:pt x="7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29"/>
            <p:cNvSpPr/>
            <p:nvPr/>
          </p:nvSpPr>
          <p:spPr>
            <a:xfrm>
              <a:off x="2071529" y="2686872"/>
              <a:ext cx="64388" cy="72264"/>
            </a:xfrm>
            <a:custGeom>
              <a:avLst/>
              <a:gdLst/>
              <a:ahLst/>
              <a:cxnLst/>
              <a:rect l="l" t="t" r="r" b="b"/>
              <a:pathLst>
                <a:path w="1766" h="1982" extrusionOk="0">
                  <a:moveTo>
                    <a:pt x="1208" y="1"/>
                  </a:moveTo>
                  <a:cubicBezTo>
                    <a:pt x="863" y="1"/>
                    <a:pt x="404" y="402"/>
                    <a:pt x="404" y="402"/>
                  </a:cubicBezTo>
                  <a:lnTo>
                    <a:pt x="0" y="1982"/>
                  </a:lnTo>
                  <a:cubicBezTo>
                    <a:pt x="1101" y="1873"/>
                    <a:pt x="1766" y="521"/>
                    <a:pt x="1472" y="129"/>
                  </a:cubicBezTo>
                  <a:cubicBezTo>
                    <a:pt x="1404" y="37"/>
                    <a:pt x="1311" y="1"/>
                    <a:pt x="1208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29"/>
            <p:cNvSpPr/>
            <p:nvPr/>
          </p:nvSpPr>
          <p:spPr>
            <a:xfrm>
              <a:off x="-220740" y="2268647"/>
              <a:ext cx="367991" cy="161117"/>
            </a:xfrm>
            <a:custGeom>
              <a:avLst/>
              <a:gdLst/>
              <a:ahLst/>
              <a:cxnLst/>
              <a:rect l="l" t="t" r="r" b="b"/>
              <a:pathLst>
                <a:path w="10093" h="4419" extrusionOk="0">
                  <a:moveTo>
                    <a:pt x="5395" y="0"/>
                  </a:moveTo>
                  <a:cubicBezTo>
                    <a:pt x="5085" y="0"/>
                    <a:pt x="4755" y="23"/>
                    <a:pt x="4404" y="70"/>
                  </a:cubicBezTo>
                  <a:cubicBezTo>
                    <a:pt x="1156" y="495"/>
                    <a:pt x="251" y="2762"/>
                    <a:pt x="1" y="4266"/>
                  </a:cubicBezTo>
                  <a:cubicBezTo>
                    <a:pt x="306" y="4004"/>
                    <a:pt x="1548" y="3176"/>
                    <a:pt x="5297" y="3121"/>
                  </a:cubicBezTo>
                  <a:cubicBezTo>
                    <a:pt x="5377" y="3120"/>
                    <a:pt x="5456" y="3120"/>
                    <a:pt x="5533" y="3120"/>
                  </a:cubicBezTo>
                  <a:cubicBezTo>
                    <a:pt x="8800" y="3120"/>
                    <a:pt x="9805" y="4003"/>
                    <a:pt x="10093" y="4418"/>
                  </a:cubicBezTo>
                  <a:cubicBezTo>
                    <a:pt x="9774" y="2468"/>
                    <a:pt x="8656" y="0"/>
                    <a:pt x="5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29"/>
            <p:cNvSpPr/>
            <p:nvPr/>
          </p:nvSpPr>
          <p:spPr>
            <a:xfrm>
              <a:off x="-227485" y="2382364"/>
              <a:ext cx="378710" cy="87905"/>
            </a:xfrm>
            <a:custGeom>
              <a:avLst/>
              <a:gdLst/>
              <a:ahLst/>
              <a:cxnLst/>
              <a:rect l="l" t="t" r="r" b="b"/>
              <a:pathLst>
                <a:path w="10387" h="2411" extrusionOk="0">
                  <a:moveTo>
                    <a:pt x="5718" y="1"/>
                  </a:moveTo>
                  <a:cubicBezTo>
                    <a:pt x="5641" y="1"/>
                    <a:pt x="5562" y="1"/>
                    <a:pt x="5482" y="2"/>
                  </a:cubicBezTo>
                  <a:cubicBezTo>
                    <a:pt x="1733" y="57"/>
                    <a:pt x="491" y="885"/>
                    <a:pt x="186" y="1147"/>
                  </a:cubicBezTo>
                  <a:cubicBezTo>
                    <a:pt x="131" y="1201"/>
                    <a:pt x="110" y="1234"/>
                    <a:pt x="110" y="1234"/>
                  </a:cubicBezTo>
                  <a:cubicBezTo>
                    <a:pt x="1" y="1430"/>
                    <a:pt x="88" y="2356"/>
                    <a:pt x="88" y="2356"/>
                  </a:cubicBezTo>
                  <a:cubicBezTo>
                    <a:pt x="88" y="2356"/>
                    <a:pt x="99" y="2346"/>
                    <a:pt x="110" y="2346"/>
                  </a:cubicBezTo>
                  <a:cubicBezTo>
                    <a:pt x="349" y="2269"/>
                    <a:pt x="2365" y="1648"/>
                    <a:pt x="5243" y="1495"/>
                  </a:cubicBezTo>
                  <a:cubicBezTo>
                    <a:pt x="5448" y="1485"/>
                    <a:pt x="5649" y="1480"/>
                    <a:pt x="5845" y="1480"/>
                  </a:cubicBezTo>
                  <a:cubicBezTo>
                    <a:pt x="8562" y="1480"/>
                    <a:pt x="10355" y="2401"/>
                    <a:pt x="10376" y="2411"/>
                  </a:cubicBezTo>
                  <a:lnTo>
                    <a:pt x="10387" y="2411"/>
                  </a:lnTo>
                  <a:lnTo>
                    <a:pt x="10387" y="2160"/>
                  </a:lnTo>
                  <a:lnTo>
                    <a:pt x="10387" y="1495"/>
                  </a:lnTo>
                  <a:cubicBezTo>
                    <a:pt x="10387" y="1495"/>
                    <a:pt x="10365" y="1419"/>
                    <a:pt x="10278" y="1299"/>
                  </a:cubicBezTo>
                  <a:cubicBezTo>
                    <a:pt x="9990" y="884"/>
                    <a:pt x="8985" y="1"/>
                    <a:pt x="57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29"/>
            <p:cNvSpPr/>
            <p:nvPr/>
          </p:nvSpPr>
          <p:spPr>
            <a:xfrm>
              <a:off x="-328805" y="2419078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5" y="1"/>
                  </a:moveTo>
                  <a:cubicBezTo>
                    <a:pt x="5071" y="1"/>
                    <a:pt x="3179" y="472"/>
                    <a:pt x="2104" y="1153"/>
                  </a:cubicBezTo>
                  <a:cubicBezTo>
                    <a:pt x="1047" y="1818"/>
                    <a:pt x="1" y="2886"/>
                    <a:pt x="3205" y="2886"/>
                  </a:cubicBezTo>
                  <a:cubicBezTo>
                    <a:pt x="3161" y="2483"/>
                    <a:pt x="3401" y="2101"/>
                    <a:pt x="3793" y="1971"/>
                  </a:cubicBezTo>
                  <a:cubicBezTo>
                    <a:pt x="4632" y="1674"/>
                    <a:pt x="6227" y="1228"/>
                    <a:pt x="8178" y="1228"/>
                  </a:cubicBezTo>
                  <a:cubicBezTo>
                    <a:pt x="9523" y="1228"/>
                    <a:pt x="11036" y="1440"/>
                    <a:pt x="12588" y="2058"/>
                  </a:cubicBezTo>
                  <a:cubicBezTo>
                    <a:pt x="13002" y="2221"/>
                    <a:pt x="13231" y="2668"/>
                    <a:pt x="13122" y="3104"/>
                  </a:cubicBezTo>
                  <a:lnTo>
                    <a:pt x="13100" y="3224"/>
                  </a:lnTo>
                  <a:cubicBezTo>
                    <a:pt x="13100" y="3224"/>
                    <a:pt x="14680" y="3137"/>
                    <a:pt x="15138" y="2450"/>
                  </a:cubicBezTo>
                  <a:cubicBezTo>
                    <a:pt x="15596" y="1764"/>
                    <a:pt x="13787" y="576"/>
                    <a:pt x="10201" y="162"/>
                  </a:cubicBezTo>
                  <a:cubicBezTo>
                    <a:pt x="9263" y="51"/>
                    <a:pt x="8382" y="1"/>
                    <a:pt x="7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29"/>
            <p:cNvSpPr/>
            <p:nvPr/>
          </p:nvSpPr>
          <p:spPr>
            <a:xfrm>
              <a:off x="4791722" y="2686872"/>
              <a:ext cx="64388" cy="72264"/>
            </a:xfrm>
            <a:custGeom>
              <a:avLst/>
              <a:gdLst/>
              <a:ahLst/>
              <a:cxnLst/>
              <a:rect l="l" t="t" r="r" b="b"/>
              <a:pathLst>
                <a:path w="1766" h="1982" extrusionOk="0">
                  <a:moveTo>
                    <a:pt x="1208" y="1"/>
                  </a:moveTo>
                  <a:cubicBezTo>
                    <a:pt x="862" y="1"/>
                    <a:pt x="403" y="402"/>
                    <a:pt x="403" y="402"/>
                  </a:cubicBezTo>
                  <a:lnTo>
                    <a:pt x="0" y="1982"/>
                  </a:lnTo>
                  <a:cubicBezTo>
                    <a:pt x="1101" y="1873"/>
                    <a:pt x="1766" y="521"/>
                    <a:pt x="1471" y="129"/>
                  </a:cubicBezTo>
                  <a:cubicBezTo>
                    <a:pt x="1404" y="37"/>
                    <a:pt x="1311" y="1"/>
                    <a:pt x="1208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29"/>
            <p:cNvSpPr/>
            <p:nvPr/>
          </p:nvSpPr>
          <p:spPr>
            <a:xfrm>
              <a:off x="3989252" y="2607026"/>
              <a:ext cx="88488" cy="25449"/>
            </a:xfrm>
            <a:custGeom>
              <a:avLst/>
              <a:gdLst/>
              <a:ahLst/>
              <a:cxnLst/>
              <a:rect l="l" t="t" r="r" b="b"/>
              <a:pathLst>
                <a:path w="2427" h="698" extrusionOk="0">
                  <a:moveTo>
                    <a:pt x="1328" y="0"/>
                  </a:moveTo>
                  <a:cubicBezTo>
                    <a:pt x="1191" y="0"/>
                    <a:pt x="1062" y="14"/>
                    <a:pt x="944" y="41"/>
                  </a:cubicBezTo>
                  <a:cubicBezTo>
                    <a:pt x="503" y="147"/>
                    <a:pt x="0" y="698"/>
                    <a:pt x="249" y="698"/>
                  </a:cubicBezTo>
                  <a:cubicBezTo>
                    <a:pt x="258" y="698"/>
                    <a:pt x="268" y="697"/>
                    <a:pt x="279" y="695"/>
                  </a:cubicBezTo>
                  <a:cubicBezTo>
                    <a:pt x="519" y="652"/>
                    <a:pt x="530" y="336"/>
                    <a:pt x="1151" y="259"/>
                  </a:cubicBezTo>
                  <a:cubicBezTo>
                    <a:pt x="1198" y="253"/>
                    <a:pt x="1244" y="250"/>
                    <a:pt x="1289" y="250"/>
                  </a:cubicBezTo>
                  <a:cubicBezTo>
                    <a:pt x="1742" y="250"/>
                    <a:pt x="2085" y="548"/>
                    <a:pt x="2242" y="548"/>
                  </a:cubicBezTo>
                  <a:cubicBezTo>
                    <a:pt x="2254" y="548"/>
                    <a:pt x="2264" y="546"/>
                    <a:pt x="2274" y="543"/>
                  </a:cubicBezTo>
                  <a:cubicBezTo>
                    <a:pt x="2426" y="499"/>
                    <a:pt x="2306" y="183"/>
                    <a:pt x="1936" y="85"/>
                  </a:cubicBezTo>
                  <a:cubicBezTo>
                    <a:pt x="1726" y="28"/>
                    <a:pt x="1520" y="0"/>
                    <a:pt x="1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29"/>
            <p:cNvSpPr/>
            <p:nvPr/>
          </p:nvSpPr>
          <p:spPr>
            <a:xfrm>
              <a:off x="4121417" y="2607026"/>
              <a:ext cx="88452" cy="25449"/>
            </a:xfrm>
            <a:custGeom>
              <a:avLst/>
              <a:gdLst/>
              <a:ahLst/>
              <a:cxnLst/>
              <a:rect l="l" t="t" r="r" b="b"/>
              <a:pathLst>
                <a:path w="2426" h="698" extrusionOk="0">
                  <a:moveTo>
                    <a:pt x="1103" y="0"/>
                  </a:moveTo>
                  <a:cubicBezTo>
                    <a:pt x="910" y="0"/>
                    <a:pt x="700" y="28"/>
                    <a:pt x="490" y="85"/>
                  </a:cubicBezTo>
                  <a:cubicBezTo>
                    <a:pt x="120" y="183"/>
                    <a:pt x="0" y="499"/>
                    <a:pt x="153" y="543"/>
                  </a:cubicBezTo>
                  <a:cubicBezTo>
                    <a:pt x="162" y="546"/>
                    <a:pt x="173" y="548"/>
                    <a:pt x="184" y="548"/>
                  </a:cubicBezTo>
                  <a:cubicBezTo>
                    <a:pt x="343" y="548"/>
                    <a:pt x="693" y="250"/>
                    <a:pt x="1148" y="250"/>
                  </a:cubicBezTo>
                  <a:cubicBezTo>
                    <a:pt x="1193" y="250"/>
                    <a:pt x="1239" y="253"/>
                    <a:pt x="1286" y="259"/>
                  </a:cubicBezTo>
                  <a:cubicBezTo>
                    <a:pt x="1896" y="336"/>
                    <a:pt x="1907" y="652"/>
                    <a:pt x="2147" y="695"/>
                  </a:cubicBezTo>
                  <a:cubicBezTo>
                    <a:pt x="2158" y="697"/>
                    <a:pt x="2168" y="698"/>
                    <a:pt x="2178" y="698"/>
                  </a:cubicBezTo>
                  <a:cubicBezTo>
                    <a:pt x="2426" y="698"/>
                    <a:pt x="1924" y="147"/>
                    <a:pt x="1482" y="41"/>
                  </a:cubicBezTo>
                  <a:cubicBezTo>
                    <a:pt x="1369" y="14"/>
                    <a:pt x="1240" y="0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29"/>
            <p:cNvSpPr/>
            <p:nvPr/>
          </p:nvSpPr>
          <p:spPr>
            <a:xfrm>
              <a:off x="4064905" y="2754941"/>
              <a:ext cx="63295" cy="14985"/>
            </a:xfrm>
            <a:custGeom>
              <a:avLst/>
              <a:gdLst/>
              <a:ahLst/>
              <a:cxnLst/>
              <a:rect l="l" t="t" r="r" b="b"/>
              <a:pathLst>
                <a:path w="1736" h="411" extrusionOk="0">
                  <a:moveTo>
                    <a:pt x="1702" y="0"/>
                  </a:moveTo>
                  <a:cubicBezTo>
                    <a:pt x="1626" y="0"/>
                    <a:pt x="1367" y="161"/>
                    <a:pt x="951" y="235"/>
                  </a:cubicBezTo>
                  <a:cubicBezTo>
                    <a:pt x="849" y="251"/>
                    <a:pt x="757" y="257"/>
                    <a:pt x="675" y="257"/>
                  </a:cubicBezTo>
                  <a:cubicBezTo>
                    <a:pt x="372" y="257"/>
                    <a:pt x="210" y="169"/>
                    <a:pt x="210" y="169"/>
                  </a:cubicBezTo>
                  <a:cubicBezTo>
                    <a:pt x="164" y="146"/>
                    <a:pt x="65" y="81"/>
                    <a:pt x="24" y="81"/>
                  </a:cubicBezTo>
                  <a:cubicBezTo>
                    <a:pt x="7" y="81"/>
                    <a:pt x="0" y="93"/>
                    <a:pt x="13" y="126"/>
                  </a:cubicBezTo>
                  <a:cubicBezTo>
                    <a:pt x="61" y="231"/>
                    <a:pt x="383" y="410"/>
                    <a:pt x="777" y="410"/>
                  </a:cubicBezTo>
                  <a:cubicBezTo>
                    <a:pt x="833" y="410"/>
                    <a:pt x="892" y="406"/>
                    <a:pt x="951" y="398"/>
                  </a:cubicBezTo>
                  <a:cubicBezTo>
                    <a:pt x="1419" y="344"/>
                    <a:pt x="1735" y="93"/>
                    <a:pt x="1724" y="17"/>
                  </a:cubicBezTo>
                  <a:cubicBezTo>
                    <a:pt x="1723" y="5"/>
                    <a:pt x="1715" y="0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29"/>
            <p:cNvSpPr/>
            <p:nvPr/>
          </p:nvSpPr>
          <p:spPr>
            <a:xfrm>
              <a:off x="4032384" y="2660184"/>
              <a:ext cx="22314" cy="27855"/>
            </a:xfrm>
            <a:custGeom>
              <a:avLst/>
              <a:gdLst/>
              <a:ahLst/>
              <a:cxnLst/>
              <a:rect l="l" t="t" r="r" b="b"/>
              <a:pathLst>
                <a:path w="612" h="764" extrusionOk="0">
                  <a:moveTo>
                    <a:pt x="306" y="0"/>
                  </a:moveTo>
                  <a:cubicBezTo>
                    <a:pt x="132" y="0"/>
                    <a:pt x="1" y="175"/>
                    <a:pt x="1" y="382"/>
                  </a:cubicBezTo>
                  <a:cubicBezTo>
                    <a:pt x="1" y="589"/>
                    <a:pt x="132" y="763"/>
                    <a:pt x="306" y="763"/>
                  </a:cubicBezTo>
                  <a:cubicBezTo>
                    <a:pt x="469" y="763"/>
                    <a:pt x="611" y="589"/>
                    <a:pt x="611" y="382"/>
                  </a:cubicBezTo>
                  <a:cubicBezTo>
                    <a:pt x="611" y="175"/>
                    <a:pt x="469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29"/>
            <p:cNvSpPr/>
            <p:nvPr/>
          </p:nvSpPr>
          <p:spPr>
            <a:xfrm>
              <a:off x="4141652" y="2660184"/>
              <a:ext cx="22314" cy="27855"/>
            </a:xfrm>
            <a:custGeom>
              <a:avLst/>
              <a:gdLst/>
              <a:ahLst/>
              <a:cxnLst/>
              <a:rect l="l" t="t" r="r" b="b"/>
              <a:pathLst>
                <a:path w="612" h="764" extrusionOk="0">
                  <a:moveTo>
                    <a:pt x="306" y="0"/>
                  </a:moveTo>
                  <a:cubicBezTo>
                    <a:pt x="132" y="0"/>
                    <a:pt x="1" y="175"/>
                    <a:pt x="1" y="382"/>
                  </a:cubicBezTo>
                  <a:cubicBezTo>
                    <a:pt x="1" y="589"/>
                    <a:pt x="132" y="763"/>
                    <a:pt x="306" y="763"/>
                  </a:cubicBezTo>
                  <a:cubicBezTo>
                    <a:pt x="469" y="763"/>
                    <a:pt x="611" y="589"/>
                    <a:pt x="611" y="382"/>
                  </a:cubicBezTo>
                  <a:cubicBezTo>
                    <a:pt x="611" y="175"/>
                    <a:pt x="469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29"/>
            <p:cNvSpPr/>
            <p:nvPr/>
          </p:nvSpPr>
          <p:spPr>
            <a:xfrm>
              <a:off x="3296270" y="2596198"/>
              <a:ext cx="92061" cy="34455"/>
            </a:xfrm>
            <a:custGeom>
              <a:avLst/>
              <a:gdLst/>
              <a:ahLst/>
              <a:cxnLst/>
              <a:rect l="l" t="t" r="r" b="b"/>
              <a:pathLst>
                <a:path w="2525" h="945" extrusionOk="0">
                  <a:moveTo>
                    <a:pt x="1304" y="1"/>
                  </a:moveTo>
                  <a:cubicBezTo>
                    <a:pt x="618" y="1"/>
                    <a:pt x="29" y="862"/>
                    <a:pt x="29" y="862"/>
                  </a:cubicBezTo>
                  <a:cubicBezTo>
                    <a:pt x="1" y="920"/>
                    <a:pt x="9" y="944"/>
                    <a:pt x="45" y="944"/>
                  </a:cubicBezTo>
                  <a:cubicBezTo>
                    <a:pt x="191" y="944"/>
                    <a:pt x="789" y="557"/>
                    <a:pt x="1304" y="469"/>
                  </a:cubicBezTo>
                  <a:cubicBezTo>
                    <a:pt x="1361" y="460"/>
                    <a:pt x="1417" y="455"/>
                    <a:pt x="1470" y="455"/>
                  </a:cubicBezTo>
                  <a:cubicBezTo>
                    <a:pt x="1963" y="455"/>
                    <a:pt x="2309" y="824"/>
                    <a:pt x="2419" y="824"/>
                  </a:cubicBezTo>
                  <a:cubicBezTo>
                    <a:pt x="2433" y="824"/>
                    <a:pt x="2442" y="819"/>
                    <a:pt x="2449" y="807"/>
                  </a:cubicBezTo>
                  <a:cubicBezTo>
                    <a:pt x="2525" y="676"/>
                    <a:pt x="2002" y="12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29"/>
            <p:cNvSpPr/>
            <p:nvPr/>
          </p:nvSpPr>
          <p:spPr>
            <a:xfrm>
              <a:off x="3420086" y="2596198"/>
              <a:ext cx="92061" cy="34455"/>
            </a:xfrm>
            <a:custGeom>
              <a:avLst/>
              <a:gdLst/>
              <a:ahLst/>
              <a:cxnLst/>
              <a:rect l="l" t="t" r="r" b="b"/>
              <a:pathLst>
                <a:path w="2525" h="945" extrusionOk="0">
                  <a:moveTo>
                    <a:pt x="1221" y="1"/>
                  </a:moveTo>
                  <a:cubicBezTo>
                    <a:pt x="524" y="12"/>
                    <a:pt x="1" y="676"/>
                    <a:pt x="77" y="807"/>
                  </a:cubicBezTo>
                  <a:cubicBezTo>
                    <a:pt x="83" y="819"/>
                    <a:pt x="93" y="824"/>
                    <a:pt x="106" y="824"/>
                  </a:cubicBezTo>
                  <a:cubicBezTo>
                    <a:pt x="217" y="824"/>
                    <a:pt x="562" y="455"/>
                    <a:pt x="1056" y="455"/>
                  </a:cubicBezTo>
                  <a:cubicBezTo>
                    <a:pt x="1109" y="455"/>
                    <a:pt x="1164" y="460"/>
                    <a:pt x="1221" y="469"/>
                  </a:cubicBezTo>
                  <a:cubicBezTo>
                    <a:pt x="1736" y="557"/>
                    <a:pt x="2335" y="944"/>
                    <a:pt x="2480" y="944"/>
                  </a:cubicBezTo>
                  <a:cubicBezTo>
                    <a:pt x="2517" y="944"/>
                    <a:pt x="2525" y="920"/>
                    <a:pt x="2496" y="862"/>
                  </a:cubicBezTo>
                  <a:cubicBezTo>
                    <a:pt x="2496" y="862"/>
                    <a:pt x="1908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29"/>
            <p:cNvSpPr/>
            <p:nvPr/>
          </p:nvSpPr>
          <p:spPr>
            <a:xfrm>
              <a:off x="3372507" y="2767702"/>
              <a:ext cx="74233" cy="17756"/>
            </a:xfrm>
            <a:custGeom>
              <a:avLst/>
              <a:gdLst/>
              <a:ahLst/>
              <a:cxnLst/>
              <a:rect l="l" t="t" r="r" b="b"/>
              <a:pathLst>
                <a:path w="2036" h="487" extrusionOk="0">
                  <a:moveTo>
                    <a:pt x="2004" y="1"/>
                  </a:moveTo>
                  <a:cubicBezTo>
                    <a:pt x="1922" y="1"/>
                    <a:pt x="1611" y="191"/>
                    <a:pt x="1120" y="266"/>
                  </a:cubicBezTo>
                  <a:cubicBezTo>
                    <a:pt x="987" y="289"/>
                    <a:pt x="869" y="297"/>
                    <a:pt x="766" y="297"/>
                  </a:cubicBezTo>
                  <a:cubicBezTo>
                    <a:pt x="423" y="297"/>
                    <a:pt x="249" y="201"/>
                    <a:pt x="249" y="201"/>
                  </a:cubicBezTo>
                  <a:cubicBezTo>
                    <a:pt x="187" y="178"/>
                    <a:pt x="65" y="94"/>
                    <a:pt x="22" y="94"/>
                  </a:cubicBezTo>
                  <a:cubicBezTo>
                    <a:pt x="5" y="94"/>
                    <a:pt x="1" y="108"/>
                    <a:pt x="20" y="146"/>
                  </a:cubicBezTo>
                  <a:cubicBezTo>
                    <a:pt x="68" y="261"/>
                    <a:pt x="454" y="486"/>
                    <a:pt x="925" y="486"/>
                  </a:cubicBezTo>
                  <a:cubicBezTo>
                    <a:pt x="989" y="486"/>
                    <a:pt x="1054" y="482"/>
                    <a:pt x="1120" y="473"/>
                  </a:cubicBezTo>
                  <a:cubicBezTo>
                    <a:pt x="1665" y="397"/>
                    <a:pt x="2036" y="103"/>
                    <a:pt x="2025" y="16"/>
                  </a:cubicBezTo>
                  <a:cubicBezTo>
                    <a:pt x="2024" y="5"/>
                    <a:pt x="2016" y="1"/>
                    <a:pt x="2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29"/>
            <p:cNvSpPr/>
            <p:nvPr/>
          </p:nvSpPr>
          <p:spPr>
            <a:xfrm>
              <a:off x="3330287" y="2658178"/>
              <a:ext cx="26288" cy="32632"/>
            </a:xfrm>
            <a:custGeom>
              <a:avLst/>
              <a:gdLst/>
              <a:ahLst/>
              <a:cxnLst/>
              <a:rect l="l" t="t" r="r" b="b"/>
              <a:pathLst>
                <a:path w="721" h="895" extrusionOk="0">
                  <a:moveTo>
                    <a:pt x="360" y="1"/>
                  </a:moveTo>
                  <a:cubicBezTo>
                    <a:pt x="164" y="1"/>
                    <a:pt x="1" y="208"/>
                    <a:pt x="1" y="448"/>
                  </a:cubicBezTo>
                  <a:cubicBezTo>
                    <a:pt x="1" y="698"/>
                    <a:pt x="164" y="894"/>
                    <a:pt x="360" y="894"/>
                  </a:cubicBezTo>
                  <a:cubicBezTo>
                    <a:pt x="567" y="894"/>
                    <a:pt x="720" y="698"/>
                    <a:pt x="720" y="448"/>
                  </a:cubicBezTo>
                  <a:cubicBezTo>
                    <a:pt x="720" y="208"/>
                    <a:pt x="567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29"/>
            <p:cNvSpPr/>
            <p:nvPr/>
          </p:nvSpPr>
          <p:spPr>
            <a:xfrm>
              <a:off x="3448306" y="2658178"/>
              <a:ext cx="26251" cy="32632"/>
            </a:xfrm>
            <a:custGeom>
              <a:avLst/>
              <a:gdLst/>
              <a:ahLst/>
              <a:cxnLst/>
              <a:rect l="l" t="t" r="r" b="b"/>
              <a:pathLst>
                <a:path w="720" h="895" extrusionOk="0">
                  <a:moveTo>
                    <a:pt x="360" y="1"/>
                  </a:moveTo>
                  <a:cubicBezTo>
                    <a:pt x="153" y="1"/>
                    <a:pt x="1" y="208"/>
                    <a:pt x="1" y="448"/>
                  </a:cubicBezTo>
                  <a:cubicBezTo>
                    <a:pt x="1" y="698"/>
                    <a:pt x="153" y="894"/>
                    <a:pt x="360" y="894"/>
                  </a:cubicBezTo>
                  <a:cubicBezTo>
                    <a:pt x="556" y="894"/>
                    <a:pt x="720" y="698"/>
                    <a:pt x="720" y="448"/>
                  </a:cubicBezTo>
                  <a:cubicBezTo>
                    <a:pt x="720" y="208"/>
                    <a:pt x="556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29"/>
            <p:cNvSpPr/>
            <p:nvPr/>
          </p:nvSpPr>
          <p:spPr>
            <a:xfrm>
              <a:off x="2603543" y="2600427"/>
              <a:ext cx="64425" cy="20782"/>
            </a:xfrm>
            <a:custGeom>
              <a:avLst/>
              <a:gdLst/>
              <a:ahLst/>
              <a:cxnLst/>
              <a:rect l="l" t="t" r="r" b="b"/>
              <a:pathLst>
                <a:path w="1767" h="570" extrusionOk="0">
                  <a:moveTo>
                    <a:pt x="949" y="1"/>
                  </a:moveTo>
                  <a:cubicBezTo>
                    <a:pt x="397" y="1"/>
                    <a:pt x="23" y="473"/>
                    <a:pt x="23" y="473"/>
                  </a:cubicBezTo>
                  <a:cubicBezTo>
                    <a:pt x="0" y="543"/>
                    <a:pt x="20" y="570"/>
                    <a:pt x="66" y="570"/>
                  </a:cubicBezTo>
                  <a:cubicBezTo>
                    <a:pt x="224" y="570"/>
                    <a:pt x="697" y="261"/>
                    <a:pt x="949" y="244"/>
                  </a:cubicBezTo>
                  <a:cubicBezTo>
                    <a:pt x="954" y="244"/>
                    <a:pt x="959" y="244"/>
                    <a:pt x="964" y="244"/>
                  </a:cubicBezTo>
                  <a:cubicBezTo>
                    <a:pt x="1281" y="244"/>
                    <a:pt x="1547" y="562"/>
                    <a:pt x="1655" y="562"/>
                  </a:cubicBezTo>
                  <a:cubicBezTo>
                    <a:pt x="1660" y="562"/>
                    <a:pt x="1664" y="562"/>
                    <a:pt x="1668" y="560"/>
                  </a:cubicBezTo>
                  <a:cubicBezTo>
                    <a:pt x="1767" y="528"/>
                    <a:pt x="1636" y="48"/>
                    <a:pt x="1036" y="5"/>
                  </a:cubicBezTo>
                  <a:cubicBezTo>
                    <a:pt x="1007" y="2"/>
                    <a:pt x="977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29"/>
            <p:cNvSpPr/>
            <p:nvPr/>
          </p:nvSpPr>
          <p:spPr>
            <a:xfrm>
              <a:off x="2720396" y="2600427"/>
              <a:ext cx="64425" cy="20782"/>
            </a:xfrm>
            <a:custGeom>
              <a:avLst/>
              <a:gdLst/>
              <a:ahLst/>
              <a:cxnLst/>
              <a:rect l="l" t="t" r="r" b="b"/>
              <a:pathLst>
                <a:path w="1767" h="570" extrusionOk="0">
                  <a:moveTo>
                    <a:pt x="818" y="1"/>
                  </a:moveTo>
                  <a:cubicBezTo>
                    <a:pt x="789" y="1"/>
                    <a:pt x="760" y="2"/>
                    <a:pt x="730" y="5"/>
                  </a:cubicBezTo>
                  <a:cubicBezTo>
                    <a:pt x="131" y="48"/>
                    <a:pt x="0" y="528"/>
                    <a:pt x="98" y="560"/>
                  </a:cubicBezTo>
                  <a:cubicBezTo>
                    <a:pt x="102" y="562"/>
                    <a:pt x="107" y="562"/>
                    <a:pt x="112" y="562"/>
                  </a:cubicBezTo>
                  <a:cubicBezTo>
                    <a:pt x="219" y="562"/>
                    <a:pt x="486" y="244"/>
                    <a:pt x="802" y="244"/>
                  </a:cubicBezTo>
                  <a:cubicBezTo>
                    <a:pt x="807" y="244"/>
                    <a:pt x="812" y="244"/>
                    <a:pt x="817" y="244"/>
                  </a:cubicBezTo>
                  <a:cubicBezTo>
                    <a:pt x="1070" y="261"/>
                    <a:pt x="1543" y="570"/>
                    <a:pt x="1700" y="570"/>
                  </a:cubicBezTo>
                  <a:cubicBezTo>
                    <a:pt x="1747" y="570"/>
                    <a:pt x="1766" y="543"/>
                    <a:pt x="1744" y="473"/>
                  </a:cubicBezTo>
                  <a:cubicBezTo>
                    <a:pt x="1744" y="473"/>
                    <a:pt x="1370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29"/>
            <p:cNvSpPr/>
            <p:nvPr/>
          </p:nvSpPr>
          <p:spPr>
            <a:xfrm>
              <a:off x="2576235" y="2551717"/>
              <a:ext cx="98880" cy="31830"/>
            </a:xfrm>
            <a:custGeom>
              <a:avLst/>
              <a:gdLst/>
              <a:ahLst/>
              <a:cxnLst/>
              <a:rect l="l" t="t" r="r" b="b"/>
              <a:pathLst>
                <a:path w="2712" h="873" extrusionOk="0">
                  <a:moveTo>
                    <a:pt x="1404" y="0"/>
                  </a:moveTo>
                  <a:cubicBezTo>
                    <a:pt x="663" y="0"/>
                    <a:pt x="31" y="796"/>
                    <a:pt x="31" y="796"/>
                  </a:cubicBezTo>
                  <a:cubicBezTo>
                    <a:pt x="0" y="850"/>
                    <a:pt x="9" y="872"/>
                    <a:pt x="48" y="872"/>
                  </a:cubicBezTo>
                  <a:cubicBezTo>
                    <a:pt x="204" y="872"/>
                    <a:pt x="846" y="514"/>
                    <a:pt x="1404" y="436"/>
                  </a:cubicBezTo>
                  <a:cubicBezTo>
                    <a:pt x="1463" y="427"/>
                    <a:pt x="1521" y="424"/>
                    <a:pt x="1577" y="424"/>
                  </a:cubicBezTo>
                  <a:cubicBezTo>
                    <a:pt x="2101" y="424"/>
                    <a:pt x="2473" y="759"/>
                    <a:pt x="2599" y="759"/>
                  </a:cubicBezTo>
                  <a:cubicBezTo>
                    <a:pt x="2615" y="759"/>
                    <a:pt x="2627" y="754"/>
                    <a:pt x="2635" y="741"/>
                  </a:cubicBezTo>
                  <a:cubicBezTo>
                    <a:pt x="2712" y="621"/>
                    <a:pt x="2145" y="0"/>
                    <a:pt x="1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29"/>
            <p:cNvSpPr/>
            <p:nvPr/>
          </p:nvSpPr>
          <p:spPr>
            <a:xfrm>
              <a:off x="2709239" y="2551717"/>
              <a:ext cx="98916" cy="31830"/>
            </a:xfrm>
            <a:custGeom>
              <a:avLst/>
              <a:gdLst/>
              <a:ahLst/>
              <a:cxnLst/>
              <a:rect l="l" t="t" r="r" b="b"/>
              <a:pathLst>
                <a:path w="2713" h="873" extrusionOk="0">
                  <a:moveTo>
                    <a:pt x="1309" y="0"/>
                  </a:moveTo>
                  <a:cubicBezTo>
                    <a:pt x="568" y="0"/>
                    <a:pt x="1" y="621"/>
                    <a:pt x="77" y="741"/>
                  </a:cubicBezTo>
                  <a:cubicBezTo>
                    <a:pt x="85" y="754"/>
                    <a:pt x="97" y="759"/>
                    <a:pt x="113" y="759"/>
                  </a:cubicBezTo>
                  <a:cubicBezTo>
                    <a:pt x="240" y="759"/>
                    <a:pt x="612" y="424"/>
                    <a:pt x="1144" y="424"/>
                  </a:cubicBezTo>
                  <a:cubicBezTo>
                    <a:pt x="1201" y="424"/>
                    <a:pt x="1259" y="427"/>
                    <a:pt x="1320" y="436"/>
                  </a:cubicBezTo>
                  <a:cubicBezTo>
                    <a:pt x="1869" y="514"/>
                    <a:pt x="2509" y="872"/>
                    <a:pt x="2665" y="872"/>
                  </a:cubicBezTo>
                  <a:cubicBezTo>
                    <a:pt x="2704" y="872"/>
                    <a:pt x="2712" y="850"/>
                    <a:pt x="2682" y="796"/>
                  </a:cubicBezTo>
                  <a:cubicBezTo>
                    <a:pt x="2682" y="796"/>
                    <a:pt x="2061" y="0"/>
                    <a:pt x="1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29"/>
            <p:cNvSpPr/>
            <p:nvPr/>
          </p:nvSpPr>
          <p:spPr>
            <a:xfrm>
              <a:off x="2692577" y="2616068"/>
              <a:ext cx="25048" cy="32632"/>
            </a:xfrm>
            <a:custGeom>
              <a:avLst/>
              <a:gdLst/>
              <a:ahLst/>
              <a:cxnLst/>
              <a:rect l="l" t="t" r="r" b="b"/>
              <a:pathLst>
                <a:path w="687" h="895" extrusionOk="0">
                  <a:moveTo>
                    <a:pt x="0" y="1"/>
                  </a:moveTo>
                  <a:cubicBezTo>
                    <a:pt x="0" y="1"/>
                    <a:pt x="229" y="458"/>
                    <a:pt x="393" y="894"/>
                  </a:cubicBezTo>
                  <a:lnTo>
                    <a:pt x="687" y="894"/>
                  </a:lnTo>
                  <a:cubicBezTo>
                    <a:pt x="360" y="4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29"/>
            <p:cNvSpPr/>
            <p:nvPr/>
          </p:nvSpPr>
          <p:spPr>
            <a:xfrm>
              <a:off x="2695749" y="2648663"/>
              <a:ext cx="40544" cy="45320"/>
            </a:xfrm>
            <a:custGeom>
              <a:avLst/>
              <a:gdLst/>
              <a:ahLst/>
              <a:cxnLst/>
              <a:rect l="l" t="t" r="r" b="b"/>
              <a:pathLst>
                <a:path w="1112" h="1243" extrusionOk="0">
                  <a:moveTo>
                    <a:pt x="306" y="0"/>
                  </a:moveTo>
                  <a:cubicBezTo>
                    <a:pt x="415" y="262"/>
                    <a:pt x="491" y="523"/>
                    <a:pt x="491" y="665"/>
                  </a:cubicBezTo>
                  <a:cubicBezTo>
                    <a:pt x="469" y="1046"/>
                    <a:pt x="0" y="1243"/>
                    <a:pt x="0" y="1243"/>
                  </a:cubicBezTo>
                  <a:cubicBezTo>
                    <a:pt x="0" y="1243"/>
                    <a:pt x="1112" y="1221"/>
                    <a:pt x="1068" y="839"/>
                  </a:cubicBezTo>
                  <a:cubicBezTo>
                    <a:pt x="1047" y="676"/>
                    <a:pt x="829" y="327"/>
                    <a:pt x="60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29"/>
            <p:cNvSpPr/>
            <p:nvPr/>
          </p:nvSpPr>
          <p:spPr>
            <a:xfrm>
              <a:off x="576114" y="2596198"/>
              <a:ext cx="92061" cy="34455"/>
            </a:xfrm>
            <a:custGeom>
              <a:avLst/>
              <a:gdLst/>
              <a:ahLst/>
              <a:cxnLst/>
              <a:rect l="l" t="t" r="r" b="b"/>
              <a:pathLst>
                <a:path w="2525" h="945" extrusionOk="0">
                  <a:moveTo>
                    <a:pt x="1303" y="1"/>
                  </a:moveTo>
                  <a:cubicBezTo>
                    <a:pt x="617" y="1"/>
                    <a:pt x="28" y="862"/>
                    <a:pt x="28" y="862"/>
                  </a:cubicBezTo>
                  <a:cubicBezTo>
                    <a:pt x="0" y="920"/>
                    <a:pt x="8" y="944"/>
                    <a:pt x="44" y="944"/>
                  </a:cubicBezTo>
                  <a:cubicBezTo>
                    <a:pt x="190" y="944"/>
                    <a:pt x="789" y="557"/>
                    <a:pt x="1303" y="469"/>
                  </a:cubicBezTo>
                  <a:cubicBezTo>
                    <a:pt x="1360" y="460"/>
                    <a:pt x="1416" y="455"/>
                    <a:pt x="1469" y="455"/>
                  </a:cubicBezTo>
                  <a:cubicBezTo>
                    <a:pt x="1962" y="455"/>
                    <a:pt x="2308" y="824"/>
                    <a:pt x="2419" y="824"/>
                  </a:cubicBezTo>
                  <a:cubicBezTo>
                    <a:pt x="2432" y="824"/>
                    <a:pt x="2441" y="819"/>
                    <a:pt x="2448" y="807"/>
                  </a:cubicBezTo>
                  <a:cubicBezTo>
                    <a:pt x="2524" y="676"/>
                    <a:pt x="2001" y="12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29"/>
            <p:cNvSpPr/>
            <p:nvPr/>
          </p:nvSpPr>
          <p:spPr>
            <a:xfrm>
              <a:off x="699894" y="2596198"/>
              <a:ext cx="91770" cy="34455"/>
            </a:xfrm>
            <a:custGeom>
              <a:avLst/>
              <a:gdLst/>
              <a:ahLst/>
              <a:cxnLst/>
              <a:rect l="l" t="t" r="r" b="b"/>
              <a:pathLst>
                <a:path w="2517" h="945" extrusionOk="0">
                  <a:moveTo>
                    <a:pt x="1211" y="1"/>
                  </a:moveTo>
                  <a:cubicBezTo>
                    <a:pt x="524" y="12"/>
                    <a:pt x="1" y="676"/>
                    <a:pt x="77" y="807"/>
                  </a:cubicBezTo>
                  <a:cubicBezTo>
                    <a:pt x="83" y="819"/>
                    <a:pt x="93" y="824"/>
                    <a:pt x="106" y="824"/>
                  </a:cubicBezTo>
                  <a:cubicBezTo>
                    <a:pt x="217" y="824"/>
                    <a:pt x="563" y="455"/>
                    <a:pt x="1056" y="455"/>
                  </a:cubicBezTo>
                  <a:cubicBezTo>
                    <a:pt x="1109" y="455"/>
                    <a:pt x="1165" y="460"/>
                    <a:pt x="1221" y="469"/>
                  </a:cubicBezTo>
                  <a:cubicBezTo>
                    <a:pt x="1736" y="557"/>
                    <a:pt x="2335" y="944"/>
                    <a:pt x="2475" y="944"/>
                  </a:cubicBezTo>
                  <a:cubicBezTo>
                    <a:pt x="2510" y="944"/>
                    <a:pt x="2516" y="920"/>
                    <a:pt x="2486" y="862"/>
                  </a:cubicBezTo>
                  <a:cubicBezTo>
                    <a:pt x="2486" y="862"/>
                    <a:pt x="1908" y="1"/>
                    <a:pt x="1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29"/>
            <p:cNvSpPr/>
            <p:nvPr/>
          </p:nvSpPr>
          <p:spPr>
            <a:xfrm>
              <a:off x="1269060" y="2607026"/>
              <a:ext cx="88488" cy="25449"/>
            </a:xfrm>
            <a:custGeom>
              <a:avLst/>
              <a:gdLst/>
              <a:ahLst/>
              <a:cxnLst/>
              <a:rect l="l" t="t" r="r" b="b"/>
              <a:pathLst>
                <a:path w="2427" h="698" extrusionOk="0">
                  <a:moveTo>
                    <a:pt x="1323" y="0"/>
                  </a:moveTo>
                  <a:cubicBezTo>
                    <a:pt x="1186" y="0"/>
                    <a:pt x="1058" y="14"/>
                    <a:pt x="944" y="41"/>
                  </a:cubicBezTo>
                  <a:cubicBezTo>
                    <a:pt x="503" y="147"/>
                    <a:pt x="1" y="698"/>
                    <a:pt x="249" y="698"/>
                  </a:cubicBezTo>
                  <a:cubicBezTo>
                    <a:pt x="258" y="698"/>
                    <a:pt x="268" y="697"/>
                    <a:pt x="279" y="695"/>
                  </a:cubicBezTo>
                  <a:cubicBezTo>
                    <a:pt x="519" y="652"/>
                    <a:pt x="530" y="336"/>
                    <a:pt x="1151" y="259"/>
                  </a:cubicBezTo>
                  <a:cubicBezTo>
                    <a:pt x="1198" y="253"/>
                    <a:pt x="1245" y="250"/>
                    <a:pt x="1290" y="250"/>
                  </a:cubicBezTo>
                  <a:cubicBezTo>
                    <a:pt x="1742" y="250"/>
                    <a:pt x="2085" y="548"/>
                    <a:pt x="2242" y="548"/>
                  </a:cubicBezTo>
                  <a:cubicBezTo>
                    <a:pt x="2254" y="548"/>
                    <a:pt x="2264" y="546"/>
                    <a:pt x="2274" y="543"/>
                  </a:cubicBezTo>
                  <a:cubicBezTo>
                    <a:pt x="2426" y="499"/>
                    <a:pt x="2306" y="183"/>
                    <a:pt x="1936" y="85"/>
                  </a:cubicBezTo>
                  <a:cubicBezTo>
                    <a:pt x="1726" y="28"/>
                    <a:pt x="1516" y="0"/>
                    <a:pt x="1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29"/>
            <p:cNvSpPr/>
            <p:nvPr/>
          </p:nvSpPr>
          <p:spPr>
            <a:xfrm>
              <a:off x="1401225" y="2607026"/>
              <a:ext cx="88452" cy="25449"/>
            </a:xfrm>
            <a:custGeom>
              <a:avLst/>
              <a:gdLst/>
              <a:ahLst/>
              <a:cxnLst/>
              <a:rect l="l" t="t" r="r" b="b"/>
              <a:pathLst>
                <a:path w="2426" h="698" extrusionOk="0">
                  <a:moveTo>
                    <a:pt x="1103" y="0"/>
                  </a:moveTo>
                  <a:cubicBezTo>
                    <a:pt x="910" y="0"/>
                    <a:pt x="701" y="28"/>
                    <a:pt x="491" y="85"/>
                  </a:cubicBezTo>
                  <a:cubicBezTo>
                    <a:pt x="120" y="183"/>
                    <a:pt x="0" y="499"/>
                    <a:pt x="153" y="543"/>
                  </a:cubicBezTo>
                  <a:cubicBezTo>
                    <a:pt x="162" y="546"/>
                    <a:pt x="173" y="548"/>
                    <a:pt x="184" y="548"/>
                  </a:cubicBezTo>
                  <a:cubicBezTo>
                    <a:pt x="342" y="548"/>
                    <a:pt x="685" y="250"/>
                    <a:pt x="1145" y="250"/>
                  </a:cubicBezTo>
                  <a:cubicBezTo>
                    <a:pt x="1191" y="250"/>
                    <a:pt x="1238" y="253"/>
                    <a:pt x="1286" y="259"/>
                  </a:cubicBezTo>
                  <a:cubicBezTo>
                    <a:pt x="1896" y="336"/>
                    <a:pt x="1907" y="652"/>
                    <a:pt x="2147" y="695"/>
                  </a:cubicBezTo>
                  <a:cubicBezTo>
                    <a:pt x="2158" y="697"/>
                    <a:pt x="2169" y="698"/>
                    <a:pt x="2178" y="698"/>
                  </a:cubicBezTo>
                  <a:cubicBezTo>
                    <a:pt x="2426" y="698"/>
                    <a:pt x="1924" y="147"/>
                    <a:pt x="1482" y="41"/>
                  </a:cubicBezTo>
                  <a:cubicBezTo>
                    <a:pt x="1369" y="14"/>
                    <a:pt x="1240" y="0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29"/>
            <p:cNvSpPr/>
            <p:nvPr/>
          </p:nvSpPr>
          <p:spPr>
            <a:xfrm>
              <a:off x="1344713" y="2754941"/>
              <a:ext cx="63295" cy="14985"/>
            </a:xfrm>
            <a:custGeom>
              <a:avLst/>
              <a:gdLst/>
              <a:ahLst/>
              <a:cxnLst/>
              <a:rect l="l" t="t" r="r" b="b"/>
              <a:pathLst>
                <a:path w="1736" h="411" extrusionOk="0">
                  <a:moveTo>
                    <a:pt x="1702" y="0"/>
                  </a:moveTo>
                  <a:cubicBezTo>
                    <a:pt x="1626" y="0"/>
                    <a:pt x="1367" y="161"/>
                    <a:pt x="951" y="235"/>
                  </a:cubicBezTo>
                  <a:cubicBezTo>
                    <a:pt x="847" y="251"/>
                    <a:pt x="753" y="257"/>
                    <a:pt x="671" y="257"/>
                  </a:cubicBezTo>
                  <a:cubicBezTo>
                    <a:pt x="365" y="257"/>
                    <a:pt x="210" y="169"/>
                    <a:pt x="210" y="169"/>
                  </a:cubicBezTo>
                  <a:cubicBezTo>
                    <a:pt x="164" y="146"/>
                    <a:pt x="65" y="81"/>
                    <a:pt x="24" y="81"/>
                  </a:cubicBezTo>
                  <a:cubicBezTo>
                    <a:pt x="7" y="81"/>
                    <a:pt x="0" y="93"/>
                    <a:pt x="14" y="126"/>
                  </a:cubicBezTo>
                  <a:cubicBezTo>
                    <a:pt x="61" y="231"/>
                    <a:pt x="383" y="410"/>
                    <a:pt x="777" y="410"/>
                  </a:cubicBezTo>
                  <a:cubicBezTo>
                    <a:pt x="833" y="410"/>
                    <a:pt x="892" y="406"/>
                    <a:pt x="951" y="398"/>
                  </a:cubicBezTo>
                  <a:cubicBezTo>
                    <a:pt x="1419" y="344"/>
                    <a:pt x="1735" y="93"/>
                    <a:pt x="1725" y="17"/>
                  </a:cubicBezTo>
                  <a:cubicBezTo>
                    <a:pt x="1723" y="5"/>
                    <a:pt x="1715" y="0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29"/>
            <p:cNvSpPr/>
            <p:nvPr/>
          </p:nvSpPr>
          <p:spPr>
            <a:xfrm>
              <a:off x="1312191" y="2660184"/>
              <a:ext cx="22314" cy="27855"/>
            </a:xfrm>
            <a:custGeom>
              <a:avLst/>
              <a:gdLst/>
              <a:ahLst/>
              <a:cxnLst/>
              <a:rect l="l" t="t" r="r" b="b"/>
              <a:pathLst>
                <a:path w="612" h="764" extrusionOk="0">
                  <a:moveTo>
                    <a:pt x="306" y="0"/>
                  </a:moveTo>
                  <a:cubicBezTo>
                    <a:pt x="132" y="0"/>
                    <a:pt x="1" y="175"/>
                    <a:pt x="1" y="382"/>
                  </a:cubicBezTo>
                  <a:cubicBezTo>
                    <a:pt x="1" y="589"/>
                    <a:pt x="132" y="763"/>
                    <a:pt x="306" y="763"/>
                  </a:cubicBezTo>
                  <a:cubicBezTo>
                    <a:pt x="470" y="763"/>
                    <a:pt x="611" y="589"/>
                    <a:pt x="611" y="382"/>
                  </a:cubicBezTo>
                  <a:cubicBezTo>
                    <a:pt x="611" y="175"/>
                    <a:pt x="47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29"/>
            <p:cNvSpPr/>
            <p:nvPr/>
          </p:nvSpPr>
          <p:spPr>
            <a:xfrm>
              <a:off x="1421460" y="2660184"/>
              <a:ext cx="22314" cy="27855"/>
            </a:xfrm>
            <a:custGeom>
              <a:avLst/>
              <a:gdLst/>
              <a:ahLst/>
              <a:cxnLst/>
              <a:rect l="l" t="t" r="r" b="b"/>
              <a:pathLst>
                <a:path w="612" h="764" extrusionOk="0">
                  <a:moveTo>
                    <a:pt x="306" y="0"/>
                  </a:moveTo>
                  <a:cubicBezTo>
                    <a:pt x="132" y="0"/>
                    <a:pt x="1" y="175"/>
                    <a:pt x="1" y="382"/>
                  </a:cubicBezTo>
                  <a:cubicBezTo>
                    <a:pt x="1" y="589"/>
                    <a:pt x="132" y="763"/>
                    <a:pt x="306" y="763"/>
                  </a:cubicBezTo>
                  <a:cubicBezTo>
                    <a:pt x="470" y="763"/>
                    <a:pt x="611" y="589"/>
                    <a:pt x="611" y="382"/>
                  </a:cubicBezTo>
                  <a:cubicBezTo>
                    <a:pt x="611" y="175"/>
                    <a:pt x="47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29"/>
            <p:cNvSpPr/>
            <p:nvPr/>
          </p:nvSpPr>
          <p:spPr>
            <a:xfrm>
              <a:off x="652059" y="2767702"/>
              <a:ext cx="74524" cy="17756"/>
            </a:xfrm>
            <a:custGeom>
              <a:avLst/>
              <a:gdLst/>
              <a:ahLst/>
              <a:cxnLst/>
              <a:rect l="l" t="t" r="r" b="b"/>
              <a:pathLst>
                <a:path w="2044" h="487" extrusionOk="0">
                  <a:moveTo>
                    <a:pt x="2011" y="1"/>
                  </a:moveTo>
                  <a:cubicBezTo>
                    <a:pt x="1929" y="1"/>
                    <a:pt x="1618" y="191"/>
                    <a:pt x="1128" y="266"/>
                  </a:cubicBezTo>
                  <a:cubicBezTo>
                    <a:pt x="994" y="289"/>
                    <a:pt x="876" y="297"/>
                    <a:pt x="773" y="297"/>
                  </a:cubicBezTo>
                  <a:cubicBezTo>
                    <a:pt x="430" y="297"/>
                    <a:pt x="256" y="201"/>
                    <a:pt x="256" y="201"/>
                  </a:cubicBezTo>
                  <a:cubicBezTo>
                    <a:pt x="194" y="178"/>
                    <a:pt x="72" y="94"/>
                    <a:pt x="25" y="94"/>
                  </a:cubicBezTo>
                  <a:cubicBezTo>
                    <a:pt x="6" y="94"/>
                    <a:pt x="0" y="108"/>
                    <a:pt x="16" y="146"/>
                  </a:cubicBezTo>
                  <a:cubicBezTo>
                    <a:pt x="74" y="261"/>
                    <a:pt x="461" y="486"/>
                    <a:pt x="932" y="486"/>
                  </a:cubicBezTo>
                  <a:cubicBezTo>
                    <a:pt x="996" y="486"/>
                    <a:pt x="1061" y="482"/>
                    <a:pt x="1128" y="473"/>
                  </a:cubicBezTo>
                  <a:cubicBezTo>
                    <a:pt x="1673" y="397"/>
                    <a:pt x="2043" y="103"/>
                    <a:pt x="2032" y="16"/>
                  </a:cubicBezTo>
                  <a:cubicBezTo>
                    <a:pt x="2031" y="5"/>
                    <a:pt x="2024" y="1"/>
                    <a:pt x="2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29"/>
            <p:cNvSpPr/>
            <p:nvPr/>
          </p:nvSpPr>
          <p:spPr>
            <a:xfrm>
              <a:off x="610095" y="2658178"/>
              <a:ext cx="26288" cy="32632"/>
            </a:xfrm>
            <a:custGeom>
              <a:avLst/>
              <a:gdLst/>
              <a:ahLst/>
              <a:cxnLst/>
              <a:rect l="l" t="t" r="r" b="b"/>
              <a:pathLst>
                <a:path w="721" h="895" extrusionOk="0">
                  <a:moveTo>
                    <a:pt x="361" y="1"/>
                  </a:moveTo>
                  <a:cubicBezTo>
                    <a:pt x="164" y="1"/>
                    <a:pt x="1" y="208"/>
                    <a:pt x="1" y="448"/>
                  </a:cubicBezTo>
                  <a:cubicBezTo>
                    <a:pt x="1" y="698"/>
                    <a:pt x="164" y="894"/>
                    <a:pt x="361" y="894"/>
                  </a:cubicBezTo>
                  <a:cubicBezTo>
                    <a:pt x="568" y="894"/>
                    <a:pt x="720" y="698"/>
                    <a:pt x="720" y="448"/>
                  </a:cubicBezTo>
                  <a:cubicBezTo>
                    <a:pt x="720" y="208"/>
                    <a:pt x="568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29"/>
            <p:cNvSpPr/>
            <p:nvPr/>
          </p:nvSpPr>
          <p:spPr>
            <a:xfrm>
              <a:off x="727712" y="2658178"/>
              <a:ext cx="26652" cy="32632"/>
            </a:xfrm>
            <a:custGeom>
              <a:avLst/>
              <a:gdLst/>
              <a:ahLst/>
              <a:cxnLst/>
              <a:rect l="l" t="t" r="r" b="b"/>
              <a:pathLst>
                <a:path w="731" h="895" extrusionOk="0">
                  <a:moveTo>
                    <a:pt x="360" y="1"/>
                  </a:moveTo>
                  <a:cubicBezTo>
                    <a:pt x="164" y="1"/>
                    <a:pt x="1" y="208"/>
                    <a:pt x="1" y="448"/>
                  </a:cubicBezTo>
                  <a:cubicBezTo>
                    <a:pt x="1" y="698"/>
                    <a:pt x="164" y="894"/>
                    <a:pt x="360" y="894"/>
                  </a:cubicBezTo>
                  <a:cubicBezTo>
                    <a:pt x="567" y="894"/>
                    <a:pt x="731" y="698"/>
                    <a:pt x="731" y="448"/>
                  </a:cubicBezTo>
                  <a:cubicBezTo>
                    <a:pt x="731" y="208"/>
                    <a:pt x="567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29"/>
            <p:cNvSpPr/>
            <p:nvPr/>
          </p:nvSpPr>
          <p:spPr>
            <a:xfrm>
              <a:off x="681628" y="2649829"/>
              <a:ext cx="41747" cy="98588"/>
            </a:xfrm>
            <a:custGeom>
              <a:avLst/>
              <a:gdLst/>
              <a:ahLst/>
              <a:cxnLst/>
              <a:rect l="l" t="t" r="r" b="b"/>
              <a:pathLst>
                <a:path w="1145" h="2704" extrusionOk="0">
                  <a:moveTo>
                    <a:pt x="175" y="1"/>
                  </a:moveTo>
                  <a:cubicBezTo>
                    <a:pt x="175" y="1"/>
                    <a:pt x="840" y="2104"/>
                    <a:pt x="742" y="2333"/>
                  </a:cubicBezTo>
                  <a:cubicBezTo>
                    <a:pt x="644" y="2562"/>
                    <a:pt x="1" y="2649"/>
                    <a:pt x="175" y="2693"/>
                  </a:cubicBezTo>
                  <a:lnTo>
                    <a:pt x="404" y="2704"/>
                  </a:lnTo>
                  <a:cubicBezTo>
                    <a:pt x="611" y="2682"/>
                    <a:pt x="862" y="2584"/>
                    <a:pt x="981" y="2442"/>
                  </a:cubicBezTo>
                  <a:cubicBezTo>
                    <a:pt x="1145" y="2224"/>
                    <a:pt x="175" y="1"/>
                    <a:pt x="175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29"/>
            <p:cNvSpPr/>
            <p:nvPr/>
          </p:nvSpPr>
          <p:spPr>
            <a:xfrm>
              <a:off x="-116649" y="2600427"/>
              <a:ext cx="64425" cy="20782"/>
            </a:xfrm>
            <a:custGeom>
              <a:avLst/>
              <a:gdLst/>
              <a:ahLst/>
              <a:cxnLst/>
              <a:rect l="l" t="t" r="r" b="b"/>
              <a:pathLst>
                <a:path w="1767" h="570" extrusionOk="0">
                  <a:moveTo>
                    <a:pt x="949" y="1"/>
                  </a:moveTo>
                  <a:cubicBezTo>
                    <a:pt x="397" y="1"/>
                    <a:pt x="23" y="473"/>
                    <a:pt x="23" y="473"/>
                  </a:cubicBezTo>
                  <a:cubicBezTo>
                    <a:pt x="1" y="543"/>
                    <a:pt x="20" y="570"/>
                    <a:pt x="66" y="570"/>
                  </a:cubicBezTo>
                  <a:cubicBezTo>
                    <a:pt x="224" y="570"/>
                    <a:pt x="697" y="261"/>
                    <a:pt x="949" y="244"/>
                  </a:cubicBezTo>
                  <a:cubicBezTo>
                    <a:pt x="954" y="244"/>
                    <a:pt x="959" y="244"/>
                    <a:pt x="964" y="244"/>
                  </a:cubicBezTo>
                  <a:cubicBezTo>
                    <a:pt x="1281" y="244"/>
                    <a:pt x="1538" y="562"/>
                    <a:pt x="1653" y="562"/>
                  </a:cubicBezTo>
                  <a:cubicBezTo>
                    <a:pt x="1659" y="562"/>
                    <a:pt x="1664" y="562"/>
                    <a:pt x="1669" y="560"/>
                  </a:cubicBezTo>
                  <a:cubicBezTo>
                    <a:pt x="1767" y="528"/>
                    <a:pt x="1625" y="48"/>
                    <a:pt x="1036" y="5"/>
                  </a:cubicBezTo>
                  <a:cubicBezTo>
                    <a:pt x="1007" y="2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29"/>
            <p:cNvSpPr/>
            <p:nvPr/>
          </p:nvSpPr>
          <p:spPr>
            <a:xfrm>
              <a:off x="203" y="2600427"/>
              <a:ext cx="64425" cy="20782"/>
            </a:xfrm>
            <a:custGeom>
              <a:avLst/>
              <a:gdLst/>
              <a:ahLst/>
              <a:cxnLst/>
              <a:rect l="l" t="t" r="r" b="b"/>
              <a:pathLst>
                <a:path w="1767" h="570" extrusionOk="0">
                  <a:moveTo>
                    <a:pt x="818" y="1"/>
                  </a:moveTo>
                  <a:cubicBezTo>
                    <a:pt x="789" y="1"/>
                    <a:pt x="760" y="2"/>
                    <a:pt x="730" y="5"/>
                  </a:cubicBezTo>
                  <a:cubicBezTo>
                    <a:pt x="131" y="48"/>
                    <a:pt x="0" y="528"/>
                    <a:pt x="98" y="560"/>
                  </a:cubicBezTo>
                  <a:cubicBezTo>
                    <a:pt x="103" y="562"/>
                    <a:pt x="107" y="562"/>
                    <a:pt x="112" y="562"/>
                  </a:cubicBezTo>
                  <a:cubicBezTo>
                    <a:pt x="219" y="562"/>
                    <a:pt x="486" y="244"/>
                    <a:pt x="802" y="244"/>
                  </a:cubicBezTo>
                  <a:cubicBezTo>
                    <a:pt x="807" y="244"/>
                    <a:pt x="813" y="244"/>
                    <a:pt x="818" y="244"/>
                  </a:cubicBezTo>
                  <a:cubicBezTo>
                    <a:pt x="1070" y="261"/>
                    <a:pt x="1543" y="570"/>
                    <a:pt x="1701" y="570"/>
                  </a:cubicBezTo>
                  <a:cubicBezTo>
                    <a:pt x="1747" y="570"/>
                    <a:pt x="1766" y="543"/>
                    <a:pt x="1744" y="473"/>
                  </a:cubicBezTo>
                  <a:cubicBezTo>
                    <a:pt x="1744" y="473"/>
                    <a:pt x="1370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29"/>
            <p:cNvSpPr/>
            <p:nvPr/>
          </p:nvSpPr>
          <p:spPr>
            <a:xfrm>
              <a:off x="-143957" y="2551717"/>
              <a:ext cx="98880" cy="31830"/>
            </a:xfrm>
            <a:custGeom>
              <a:avLst/>
              <a:gdLst/>
              <a:ahLst/>
              <a:cxnLst/>
              <a:rect l="l" t="t" r="r" b="b"/>
              <a:pathLst>
                <a:path w="2712" h="873" extrusionOk="0">
                  <a:moveTo>
                    <a:pt x="1404" y="0"/>
                  </a:moveTo>
                  <a:cubicBezTo>
                    <a:pt x="663" y="0"/>
                    <a:pt x="31" y="796"/>
                    <a:pt x="31" y="796"/>
                  </a:cubicBezTo>
                  <a:cubicBezTo>
                    <a:pt x="0" y="850"/>
                    <a:pt x="9" y="872"/>
                    <a:pt x="48" y="872"/>
                  </a:cubicBezTo>
                  <a:cubicBezTo>
                    <a:pt x="204" y="872"/>
                    <a:pt x="846" y="514"/>
                    <a:pt x="1404" y="436"/>
                  </a:cubicBezTo>
                  <a:cubicBezTo>
                    <a:pt x="1463" y="427"/>
                    <a:pt x="1521" y="424"/>
                    <a:pt x="1577" y="424"/>
                  </a:cubicBezTo>
                  <a:cubicBezTo>
                    <a:pt x="2102" y="424"/>
                    <a:pt x="2473" y="759"/>
                    <a:pt x="2599" y="759"/>
                  </a:cubicBezTo>
                  <a:cubicBezTo>
                    <a:pt x="2615" y="759"/>
                    <a:pt x="2628" y="754"/>
                    <a:pt x="2636" y="741"/>
                  </a:cubicBezTo>
                  <a:cubicBezTo>
                    <a:pt x="2712" y="621"/>
                    <a:pt x="2145" y="0"/>
                    <a:pt x="1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29"/>
            <p:cNvSpPr/>
            <p:nvPr/>
          </p:nvSpPr>
          <p:spPr>
            <a:xfrm>
              <a:off x="-10917" y="2551717"/>
              <a:ext cx="98880" cy="31830"/>
            </a:xfrm>
            <a:custGeom>
              <a:avLst/>
              <a:gdLst/>
              <a:ahLst/>
              <a:cxnLst/>
              <a:rect l="l" t="t" r="r" b="b"/>
              <a:pathLst>
                <a:path w="2712" h="873" extrusionOk="0">
                  <a:moveTo>
                    <a:pt x="1308" y="0"/>
                  </a:moveTo>
                  <a:cubicBezTo>
                    <a:pt x="567" y="0"/>
                    <a:pt x="0" y="621"/>
                    <a:pt x="76" y="741"/>
                  </a:cubicBezTo>
                  <a:cubicBezTo>
                    <a:pt x="84" y="754"/>
                    <a:pt x="96" y="759"/>
                    <a:pt x="113" y="759"/>
                  </a:cubicBezTo>
                  <a:cubicBezTo>
                    <a:pt x="239" y="759"/>
                    <a:pt x="611" y="424"/>
                    <a:pt x="1143" y="424"/>
                  </a:cubicBezTo>
                  <a:cubicBezTo>
                    <a:pt x="1200" y="424"/>
                    <a:pt x="1258" y="427"/>
                    <a:pt x="1319" y="436"/>
                  </a:cubicBezTo>
                  <a:cubicBezTo>
                    <a:pt x="1868" y="514"/>
                    <a:pt x="2509" y="872"/>
                    <a:pt x="2664" y="872"/>
                  </a:cubicBezTo>
                  <a:cubicBezTo>
                    <a:pt x="2703" y="872"/>
                    <a:pt x="2711" y="850"/>
                    <a:pt x="2681" y="796"/>
                  </a:cubicBezTo>
                  <a:cubicBezTo>
                    <a:pt x="2681" y="796"/>
                    <a:pt x="2049" y="0"/>
                    <a:pt x="1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29"/>
            <p:cNvSpPr/>
            <p:nvPr/>
          </p:nvSpPr>
          <p:spPr>
            <a:xfrm>
              <a:off x="-27615" y="2616068"/>
              <a:ext cx="24683" cy="32632"/>
            </a:xfrm>
            <a:custGeom>
              <a:avLst/>
              <a:gdLst/>
              <a:ahLst/>
              <a:cxnLst/>
              <a:rect l="l" t="t" r="r" b="b"/>
              <a:pathLst>
                <a:path w="677" h="895" extrusionOk="0">
                  <a:moveTo>
                    <a:pt x="0" y="1"/>
                  </a:moveTo>
                  <a:cubicBezTo>
                    <a:pt x="0" y="1"/>
                    <a:pt x="229" y="458"/>
                    <a:pt x="393" y="894"/>
                  </a:cubicBezTo>
                  <a:lnTo>
                    <a:pt x="676" y="894"/>
                  </a:lnTo>
                  <a:cubicBezTo>
                    <a:pt x="360" y="43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-24443" y="2648663"/>
              <a:ext cx="40580" cy="45320"/>
            </a:xfrm>
            <a:custGeom>
              <a:avLst/>
              <a:gdLst/>
              <a:ahLst/>
              <a:cxnLst/>
              <a:rect l="l" t="t" r="r" b="b"/>
              <a:pathLst>
                <a:path w="1113" h="1243" extrusionOk="0">
                  <a:moveTo>
                    <a:pt x="306" y="0"/>
                  </a:moveTo>
                  <a:cubicBezTo>
                    <a:pt x="415" y="262"/>
                    <a:pt x="491" y="523"/>
                    <a:pt x="480" y="665"/>
                  </a:cubicBezTo>
                  <a:cubicBezTo>
                    <a:pt x="469" y="1046"/>
                    <a:pt x="1" y="1243"/>
                    <a:pt x="1" y="1243"/>
                  </a:cubicBezTo>
                  <a:cubicBezTo>
                    <a:pt x="1" y="1243"/>
                    <a:pt x="1112" y="1221"/>
                    <a:pt x="1069" y="839"/>
                  </a:cubicBezTo>
                  <a:cubicBezTo>
                    <a:pt x="1047" y="676"/>
                    <a:pt x="829" y="327"/>
                    <a:pt x="589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42" name="Google Shape;4542;p29"/>
          <p:cNvSpPr/>
          <p:nvPr/>
        </p:nvSpPr>
        <p:spPr>
          <a:xfrm>
            <a:off x="3928000" y="6967"/>
            <a:ext cx="8264000" cy="6858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43" name="Google Shape;4543;p29"/>
          <p:cNvSpPr txBox="1">
            <a:spLocks noGrp="1"/>
          </p:cNvSpPr>
          <p:nvPr>
            <p:ph type="title"/>
          </p:nvPr>
        </p:nvSpPr>
        <p:spPr>
          <a:xfrm>
            <a:off x="4446677" y="4167023"/>
            <a:ext cx="6582000" cy="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4544" name="Google Shape;4544;p29"/>
          <p:cNvSpPr txBox="1">
            <a:spLocks noGrp="1"/>
          </p:cNvSpPr>
          <p:nvPr>
            <p:ph type="subTitle" idx="1"/>
          </p:nvPr>
        </p:nvSpPr>
        <p:spPr>
          <a:xfrm>
            <a:off x="4446667" y="2190169"/>
            <a:ext cx="6582000" cy="1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45" name="Google Shape;4545;p29"/>
          <p:cNvSpPr/>
          <p:nvPr/>
        </p:nvSpPr>
        <p:spPr>
          <a:xfrm>
            <a:off x="10617417" y="0"/>
            <a:ext cx="1629600" cy="995400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46" name="Google Shape;4546;p29"/>
          <p:cNvSpPr/>
          <p:nvPr/>
        </p:nvSpPr>
        <p:spPr>
          <a:xfrm>
            <a:off x="10572168" y="4541434"/>
            <a:ext cx="1619833" cy="2323533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818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8" name="Google Shape;4548;p30"/>
          <p:cNvSpPr txBox="1">
            <a:spLocks noGrp="1"/>
          </p:cNvSpPr>
          <p:nvPr>
            <p:ph type="title"/>
          </p:nvPr>
        </p:nvSpPr>
        <p:spPr>
          <a:xfrm>
            <a:off x="1060600" y="3792953"/>
            <a:ext cx="367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49" name="Google Shape;4549;p30"/>
          <p:cNvSpPr txBox="1">
            <a:spLocks noGrp="1"/>
          </p:cNvSpPr>
          <p:nvPr>
            <p:ph type="subTitle" idx="1"/>
          </p:nvPr>
        </p:nvSpPr>
        <p:spPr>
          <a:xfrm>
            <a:off x="960200" y="4430900"/>
            <a:ext cx="3872000" cy="15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119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1" name="Google Shape;4551;p31"/>
          <p:cNvSpPr txBox="1">
            <a:spLocks noGrp="1"/>
          </p:cNvSpPr>
          <p:nvPr>
            <p:ph type="title"/>
          </p:nvPr>
        </p:nvSpPr>
        <p:spPr>
          <a:xfrm>
            <a:off x="7459800" y="719987"/>
            <a:ext cx="367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52" name="Google Shape;4552;p31"/>
          <p:cNvSpPr txBox="1">
            <a:spLocks noGrp="1"/>
          </p:cNvSpPr>
          <p:nvPr>
            <p:ph type="subTitle" idx="1"/>
          </p:nvPr>
        </p:nvSpPr>
        <p:spPr>
          <a:xfrm>
            <a:off x="7359200" y="1365967"/>
            <a:ext cx="3872000" cy="15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242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4" name="Google Shape;4554;p32"/>
          <p:cNvSpPr txBox="1">
            <a:spLocks noGrp="1"/>
          </p:cNvSpPr>
          <p:nvPr>
            <p:ph type="title"/>
          </p:nvPr>
        </p:nvSpPr>
        <p:spPr>
          <a:xfrm>
            <a:off x="6277200" y="2349567"/>
            <a:ext cx="49548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55" name="Google Shape;4555;p32"/>
          <p:cNvSpPr txBox="1">
            <a:spLocks noGrp="1"/>
          </p:cNvSpPr>
          <p:nvPr>
            <p:ph type="subTitle" idx="1"/>
          </p:nvPr>
        </p:nvSpPr>
        <p:spPr>
          <a:xfrm>
            <a:off x="6361600" y="3194033"/>
            <a:ext cx="4786000" cy="10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556" name="Google Shape;4556;p32"/>
          <p:cNvSpPr/>
          <p:nvPr/>
        </p:nvSpPr>
        <p:spPr>
          <a:xfrm>
            <a:off x="11569034" y="-146600"/>
            <a:ext cx="675833" cy="1477267"/>
          </a:xfrm>
          <a:custGeom>
            <a:avLst/>
            <a:gdLst/>
            <a:ahLst/>
            <a:cxnLst/>
            <a:rect l="l" t="t" r="r" b="b"/>
            <a:pathLst>
              <a:path w="20275" h="44318" fill="none" extrusionOk="0">
                <a:moveTo>
                  <a:pt x="1" y="1"/>
                </a:moveTo>
                <a:cubicBezTo>
                  <a:pt x="214" y="3283"/>
                  <a:pt x="1277" y="6505"/>
                  <a:pt x="3071" y="9241"/>
                </a:cubicBezTo>
                <a:cubicBezTo>
                  <a:pt x="5107" y="12341"/>
                  <a:pt x="8116" y="14955"/>
                  <a:pt x="8785" y="18572"/>
                </a:cubicBezTo>
                <a:cubicBezTo>
                  <a:pt x="9606" y="22858"/>
                  <a:pt x="6931" y="27266"/>
                  <a:pt x="7904" y="31521"/>
                </a:cubicBezTo>
                <a:cubicBezTo>
                  <a:pt x="8238" y="33132"/>
                  <a:pt x="9120" y="34621"/>
                  <a:pt x="10123" y="35959"/>
                </a:cubicBezTo>
                <a:cubicBezTo>
                  <a:pt x="12737" y="39515"/>
                  <a:pt x="16263" y="42433"/>
                  <a:pt x="20275" y="44317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57" name="Google Shape;4557;p32"/>
          <p:cNvSpPr/>
          <p:nvPr/>
        </p:nvSpPr>
        <p:spPr>
          <a:xfrm>
            <a:off x="-62510" y="5777724"/>
            <a:ext cx="1861655" cy="1137145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58" name="Google Shape;4558;p32"/>
          <p:cNvSpPr/>
          <p:nvPr/>
        </p:nvSpPr>
        <p:spPr>
          <a:xfrm>
            <a:off x="10625034" y="4534467"/>
            <a:ext cx="1619833" cy="2323533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949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1"/>
        </a:solidFill>
        <a:effectLst/>
      </p:bgPr>
    </p:bg>
    <p:spTree>
      <p:nvGrpSpPr>
        <p:cNvPr id="1" name="Shape 4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0" name="Google Shape;4560;p33"/>
          <p:cNvSpPr/>
          <p:nvPr/>
        </p:nvSpPr>
        <p:spPr>
          <a:xfrm>
            <a:off x="835600" y="746200"/>
            <a:ext cx="10520800" cy="711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61" name="Google Shape;4561;p3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62" name="Google Shape;4562;p33"/>
          <p:cNvSpPr txBox="1">
            <a:spLocks noGrp="1"/>
          </p:cNvSpPr>
          <p:nvPr>
            <p:ph type="subTitle" idx="1"/>
          </p:nvPr>
        </p:nvSpPr>
        <p:spPr>
          <a:xfrm>
            <a:off x="960000" y="1841167"/>
            <a:ext cx="55344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563" name="Google Shape;4563;p33"/>
          <p:cNvSpPr/>
          <p:nvPr/>
        </p:nvSpPr>
        <p:spPr>
          <a:xfrm flipH="1">
            <a:off x="-84599" y="4534467"/>
            <a:ext cx="1619833" cy="2323533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64" name="Google Shape;4564;p33"/>
          <p:cNvSpPr/>
          <p:nvPr/>
        </p:nvSpPr>
        <p:spPr>
          <a:xfrm>
            <a:off x="11569034" y="-146600"/>
            <a:ext cx="675833" cy="1477267"/>
          </a:xfrm>
          <a:custGeom>
            <a:avLst/>
            <a:gdLst/>
            <a:ahLst/>
            <a:cxnLst/>
            <a:rect l="l" t="t" r="r" b="b"/>
            <a:pathLst>
              <a:path w="20275" h="44318" fill="none" extrusionOk="0">
                <a:moveTo>
                  <a:pt x="1" y="1"/>
                </a:moveTo>
                <a:cubicBezTo>
                  <a:pt x="214" y="3283"/>
                  <a:pt x="1277" y="6505"/>
                  <a:pt x="3071" y="9241"/>
                </a:cubicBezTo>
                <a:cubicBezTo>
                  <a:pt x="5107" y="12341"/>
                  <a:pt x="8116" y="14955"/>
                  <a:pt x="8785" y="18572"/>
                </a:cubicBezTo>
                <a:cubicBezTo>
                  <a:pt x="9606" y="22858"/>
                  <a:pt x="6931" y="27266"/>
                  <a:pt x="7904" y="31521"/>
                </a:cubicBezTo>
                <a:cubicBezTo>
                  <a:pt x="8238" y="33132"/>
                  <a:pt x="9120" y="34621"/>
                  <a:pt x="10123" y="35959"/>
                </a:cubicBezTo>
                <a:cubicBezTo>
                  <a:pt x="12737" y="39515"/>
                  <a:pt x="16263" y="42433"/>
                  <a:pt x="20275" y="44317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004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6" name="Google Shape;4566;p34"/>
          <p:cNvSpPr/>
          <p:nvPr/>
        </p:nvSpPr>
        <p:spPr>
          <a:xfrm>
            <a:off x="835600" y="746200"/>
            <a:ext cx="10520800" cy="711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67" name="Google Shape;4567;p3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68" name="Google Shape;4568;p34"/>
          <p:cNvSpPr txBox="1">
            <a:spLocks noGrp="1"/>
          </p:cNvSpPr>
          <p:nvPr>
            <p:ph type="subTitle" idx="1"/>
          </p:nvPr>
        </p:nvSpPr>
        <p:spPr>
          <a:xfrm>
            <a:off x="960000" y="1841167"/>
            <a:ext cx="4926400" cy="41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569" name="Google Shape;4569;p34"/>
          <p:cNvSpPr txBox="1">
            <a:spLocks noGrp="1"/>
          </p:cNvSpPr>
          <p:nvPr>
            <p:ph type="subTitle" idx="2"/>
          </p:nvPr>
        </p:nvSpPr>
        <p:spPr>
          <a:xfrm>
            <a:off x="6305600" y="1841167"/>
            <a:ext cx="4926400" cy="41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570" name="Google Shape;4570;p34"/>
          <p:cNvSpPr/>
          <p:nvPr/>
        </p:nvSpPr>
        <p:spPr>
          <a:xfrm flipH="1">
            <a:off x="-54943" y="-53399"/>
            <a:ext cx="675833" cy="1477267"/>
          </a:xfrm>
          <a:custGeom>
            <a:avLst/>
            <a:gdLst/>
            <a:ahLst/>
            <a:cxnLst/>
            <a:rect l="l" t="t" r="r" b="b"/>
            <a:pathLst>
              <a:path w="20275" h="44318" fill="none" extrusionOk="0">
                <a:moveTo>
                  <a:pt x="1" y="1"/>
                </a:moveTo>
                <a:cubicBezTo>
                  <a:pt x="214" y="3283"/>
                  <a:pt x="1277" y="6505"/>
                  <a:pt x="3071" y="9241"/>
                </a:cubicBezTo>
                <a:cubicBezTo>
                  <a:pt x="5107" y="12341"/>
                  <a:pt x="8116" y="14955"/>
                  <a:pt x="8785" y="18572"/>
                </a:cubicBezTo>
                <a:cubicBezTo>
                  <a:pt x="9606" y="22858"/>
                  <a:pt x="6931" y="27266"/>
                  <a:pt x="7904" y="31521"/>
                </a:cubicBezTo>
                <a:cubicBezTo>
                  <a:pt x="8238" y="33132"/>
                  <a:pt x="9120" y="34621"/>
                  <a:pt x="10123" y="35959"/>
                </a:cubicBezTo>
                <a:cubicBezTo>
                  <a:pt x="12737" y="39515"/>
                  <a:pt x="16263" y="42433"/>
                  <a:pt x="20275" y="44317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71" name="Google Shape;4571;p34"/>
          <p:cNvSpPr/>
          <p:nvPr/>
        </p:nvSpPr>
        <p:spPr>
          <a:xfrm rot="10800000">
            <a:off x="10673768" y="4534478"/>
            <a:ext cx="1619833" cy="2323533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000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3" name="Google Shape;4573;p35"/>
          <p:cNvSpPr/>
          <p:nvPr/>
        </p:nvSpPr>
        <p:spPr>
          <a:xfrm>
            <a:off x="835600" y="746200"/>
            <a:ext cx="10520800" cy="711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74" name="Google Shape;4574;p3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75" name="Google Shape;4575;p35"/>
          <p:cNvSpPr txBox="1">
            <a:spLocks noGrp="1"/>
          </p:cNvSpPr>
          <p:nvPr>
            <p:ph type="title" idx="2"/>
          </p:nvPr>
        </p:nvSpPr>
        <p:spPr>
          <a:xfrm>
            <a:off x="1375157" y="3704997"/>
            <a:ext cx="2819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576" name="Google Shape;4576;p35"/>
          <p:cNvSpPr txBox="1">
            <a:spLocks noGrp="1"/>
          </p:cNvSpPr>
          <p:nvPr>
            <p:ph type="subTitle" idx="1"/>
          </p:nvPr>
        </p:nvSpPr>
        <p:spPr>
          <a:xfrm>
            <a:off x="1375157" y="4225797"/>
            <a:ext cx="2819200" cy="9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577" name="Google Shape;4577;p35"/>
          <p:cNvSpPr txBox="1">
            <a:spLocks noGrp="1"/>
          </p:cNvSpPr>
          <p:nvPr>
            <p:ph type="title" idx="3"/>
          </p:nvPr>
        </p:nvSpPr>
        <p:spPr>
          <a:xfrm>
            <a:off x="4688857" y="3704997"/>
            <a:ext cx="2819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578" name="Google Shape;4578;p35"/>
          <p:cNvSpPr txBox="1">
            <a:spLocks noGrp="1"/>
          </p:cNvSpPr>
          <p:nvPr>
            <p:ph type="subTitle" idx="4"/>
          </p:nvPr>
        </p:nvSpPr>
        <p:spPr>
          <a:xfrm>
            <a:off x="4688857" y="4225797"/>
            <a:ext cx="2819200" cy="9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579" name="Google Shape;4579;p35"/>
          <p:cNvSpPr txBox="1">
            <a:spLocks noGrp="1"/>
          </p:cNvSpPr>
          <p:nvPr>
            <p:ph type="title" idx="5"/>
          </p:nvPr>
        </p:nvSpPr>
        <p:spPr>
          <a:xfrm>
            <a:off x="8002557" y="3704997"/>
            <a:ext cx="28192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580" name="Google Shape;4580;p35"/>
          <p:cNvSpPr txBox="1">
            <a:spLocks noGrp="1"/>
          </p:cNvSpPr>
          <p:nvPr>
            <p:ph type="subTitle" idx="6"/>
          </p:nvPr>
        </p:nvSpPr>
        <p:spPr>
          <a:xfrm>
            <a:off x="8002557" y="4225797"/>
            <a:ext cx="2819200" cy="9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581" name="Google Shape;4581;p35"/>
          <p:cNvSpPr/>
          <p:nvPr/>
        </p:nvSpPr>
        <p:spPr>
          <a:xfrm rot="10800000" flipH="1">
            <a:off x="-170466" y="4634052"/>
            <a:ext cx="2260900" cy="2273633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82" name="Google Shape;4582;p35"/>
          <p:cNvSpPr/>
          <p:nvPr/>
        </p:nvSpPr>
        <p:spPr>
          <a:xfrm rot="-2318326" flipH="1">
            <a:off x="11102166" y="-367150"/>
            <a:ext cx="804721" cy="2065852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83" name="Google Shape;4583;p35"/>
          <p:cNvSpPr/>
          <p:nvPr/>
        </p:nvSpPr>
        <p:spPr>
          <a:xfrm flipH="1">
            <a:off x="11134092" y="6280601"/>
            <a:ext cx="1145609" cy="699767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944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5" name="Google Shape;4585;p36"/>
          <p:cNvSpPr/>
          <p:nvPr/>
        </p:nvSpPr>
        <p:spPr>
          <a:xfrm>
            <a:off x="835600" y="746200"/>
            <a:ext cx="10520800" cy="711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86" name="Google Shape;4586;p3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87" name="Google Shape;4587;p36"/>
          <p:cNvSpPr txBox="1">
            <a:spLocks noGrp="1"/>
          </p:cNvSpPr>
          <p:nvPr>
            <p:ph type="title" idx="2"/>
          </p:nvPr>
        </p:nvSpPr>
        <p:spPr>
          <a:xfrm>
            <a:off x="2301543" y="2353833"/>
            <a:ext cx="3300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588" name="Google Shape;4588;p36"/>
          <p:cNvSpPr txBox="1">
            <a:spLocks noGrp="1"/>
          </p:cNvSpPr>
          <p:nvPr>
            <p:ph type="subTitle" idx="1"/>
          </p:nvPr>
        </p:nvSpPr>
        <p:spPr>
          <a:xfrm>
            <a:off x="2301543" y="2874633"/>
            <a:ext cx="3300000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589" name="Google Shape;4589;p36"/>
          <p:cNvSpPr txBox="1">
            <a:spLocks noGrp="1"/>
          </p:cNvSpPr>
          <p:nvPr>
            <p:ph type="title" idx="3"/>
          </p:nvPr>
        </p:nvSpPr>
        <p:spPr>
          <a:xfrm>
            <a:off x="7437543" y="2353833"/>
            <a:ext cx="3300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590" name="Google Shape;4590;p36"/>
          <p:cNvSpPr txBox="1">
            <a:spLocks noGrp="1"/>
          </p:cNvSpPr>
          <p:nvPr>
            <p:ph type="subTitle" idx="4"/>
          </p:nvPr>
        </p:nvSpPr>
        <p:spPr>
          <a:xfrm>
            <a:off x="7437543" y="2874633"/>
            <a:ext cx="3300000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591" name="Google Shape;4591;p36"/>
          <p:cNvSpPr txBox="1">
            <a:spLocks noGrp="1"/>
          </p:cNvSpPr>
          <p:nvPr>
            <p:ph type="title" idx="5"/>
          </p:nvPr>
        </p:nvSpPr>
        <p:spPr>
          <a:xfrm>
            <a:off x="2301543" y="4410267"/>
            <a:ext cx="3300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592" name="Google Shape;4592;p36"/>
          <p:cNvSpPr txBox="1">
            <a:spLocks noGrp="1"/>
          </p:cNvSpPr>
          <p:nvPr>
            <p:ph type="subTitle" idx="6"/>
          </p:nvPr>
        </p:nvSpPr>
        <p:spPr>
          <a:xfrm>
            <a:off x="2301543" y="4931067"/>
            <a:ext cx="3300000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593" name="Google Shape;4593;p36"/>
          <p:cNvSpPr txBox="1">
            <a:spLocks noGrp="1"/>
          </p:cNvSpPr>
          <p:nvPr>
            <p:ph type="title" idx="7"/>
          </p:nvPr>
        </p:nvSpPr>
        <p:spPr>
          <a:xfrm>
            <a:off x="7437543" y="4410267"/>
            <a:ext cx="3300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594" name="Google Shape;4594;p36"/>
          <p:cNvSpPr txBox="1">
            <a:spLocks noGrp="1"/>
          </p:cNvSpPr>
          <p:nvPr>
            <p:ph type="subTitle" idx="8"/>
          </p:nvPr>
        </p:nvSpPr>
        <p:spPr>
          <a:xfrm>
            <a:off x="7437543" y="4931067"/>
            <a:ext cx="3300000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595" name="Google Shape;4595;p36"/>
          <p:cNvSpPr/>
          <p:nvPr/>
        </p:nvSpPr>
        <p:spPr>
          <a:xfrm flipH="1">
            <a:off x="1" y="-74304"/>
            <a:ext cx="675833" cy="1477267"/>
          </a:xfrm>
          <a:custGeom>
            <a:avLst/>
            <a:gdLst/>
            <a:ahLst/>
            <a:cxnLst/>
            <a:rect l="l" t="t" r="r" b="b"/>
            <a:pathLst>
              <a:path w="20275" h="44318" fill="none" extrusionOk="0">
                <a:moveTo>
                  <a:pt x="1" y="1"/>
                </a:moveTo>
                <a:cubicBezTo>
                  <a:pt x="214" y="3283"/>
                  <a:pt x="1277" y="6505"/>
                  <a:pt x="3071" y="9241"/>
                </a:cubicBezTo>
                <a:cubicBezTo>
                  <a:pt x="5107" y="12341"/>
                  <a:pt x="8116" y="14955"/>
                  <a:pt x="8785" y="18572"/>
                </a:cubicBezTo>
                <a:cubicBezTo>
                  <a:pt x="9606" y="22858"/>
                  <a:pt x="6931" y="27266"/>
                  <a:pt x="7904" y="31521"/>
                </a:cubicBezTo>
                <a:cubicBezTo>
                  <a:pt x="8238" y="33132"/>
                  <a:pt x="9120" y="34621"/>
                  <a:pt x="10123" y="35959"/>
                </a:cubicBezTo>
                <a:cubicBezTo>
                  <a:pt x="12737" y="39515"/>
                  <a:pt x="16263" y="42433"/>
                  <a:pt x="20275" y="44317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96" name="Google Shape;4596;p36"/>
          <p:cNvSpPr/>
          <p:nvPr/>
        </p:nvSpPr>
        <p:spPr>
          <a:xfrm>
            <a:off x="10634868" y="4534467"/>
            <a:ext cx="1619833" cy="2323533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43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41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solidFill>
          <a:schemeClr val="lt1"/>
        </a:solidFill>
        <a:effectLst/>
      </p:bgPr>
    </p:bg>
    <p:spTree>
      <p:nvGrpSpPr>
        <p:cNvPr id="1" name="Shape 4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8" name="Google Shape;4598;p37"/>
          <p:cNvSpPr/>
          <p:nvPr/>
        </p:nvSpPr>
        <p:spPr>
          <a:xfrm>
            <a:off x="835600" y="746200"/>
            <a:ext cx="10520800" cy="711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99" name="Google Shape;4599;p3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600" name="Google Shape;4600;p37"/>
          <p:cNvSpPr txBox="1">
            <a:spLocks noGrp="1"/>
          </p:cNvSpPr>
          <p:nvPr>
            <p:ph type="title" idx="2"/>
          </p:nvPr>
        </p:nvSpPr>
        <p:spPr>
          <a:xfrm>
            <a:off x="5460176" y="2466260"/>
            <a:ext cx="2652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01" name="Google Shape;4601;p37"/>
          <p:cNvSpPr txBox="1">
            <a:spLocks noGrp="1"/>
          </p:cNvSpPr>
          <p:nvPr>
            <p:ph type="subTitle" idx="1"/>
          </p:nvPr>
        </p:nvSpPr>
        <p:spPr>
          <a:xfrm>
            <a:off x="5460167" y="2987060"/>
            <a:ext cx="2652000" cy="9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602" name="Google Shape;4602;p37"/>
          <p:cNvSpPr txBox="1">
            <a:spLocks noGrp="1"/>
          </p:cNvSpPr>
          <p:nvPr>
            <p:ph type="title" idx="3"/>
          </p:nvPr>
        </p:nvSpPr>
        <p:spPr>
          <a:xfrm>
            <a:off x="8580009" y="2466260"/>
            <a:ext cx="2652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03" name="Google Shape;4603;p37"/>
          <p:cNvSpPr txBox="1">
            <a:spLocks noGrp="1"/>
          </p:cNvSpPr>
          <p:nvPr>
            <p:ph type="subTitle" idx="4"/>
          </p:nvPr>
        </p:nvSpPr>
        <p:spPr>
          <a:xfrm>
            <a:off x="8580000" y="2987060"/>
            <a:ext cx="2652000" cy="9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604" name="Google Shape;4604;p37"/>
          <p:cNvSpPr txBox="1">
            <a:spLocks noGrp="1"/>
          </p:cNvSpPr>
          <p:nvPr>
            <p:ph type="title" idx="5"/>
          </p:nvPr>
        </p:nvSpPr>
        <p:spPr>
          <a:xfrm>
            <a:off x="5460176" y="4421093"/>
            <a:ext cx="2652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05" name="Google Shape;4605;p37"/>
          <p:cNvSpPr txBox="1">
            <a:spLocks noGrp="1"/>
          </p:cNvSpPr>
          <p:nvPr>
            <p:ph type="subTitle" idx="6"/>
          </p:nvPr>
        </p:nvSpPr>
        <p:spPr>
          <a:xfrm>
            <a:off x="5460167" y="4941893"/>
            <a:ext cx="2652000" cy="9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606" name="Google Shape;4606;p37"/>
          <p:cNvSpPr txBox="1">
            <a:spLocks noGrp="1"/>
          </p:cNvSpPr>
          <p:nvPr>
            <p:ph type="title" idx="7"/>
          </p:nvPr>
        </p:nvSpPr>
        <p:spPr>
          <a:xfrm>
            <a:off x="8580009" y="4421093"/>
            <a:ext cx="26520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07" name="Google Shape;4607;p37"/>
          <p:cNvSpPr txBox="1">
            <a:spLocks noGrp="1"/>
          </p:cNvSpPr>
          <p:nvPr>
            <p:ph type="subTitle" idx="8"/>
          </p:nvPr>
        </p:nvSpPr>
        <p:spPr>
          <a:xfrm>
            <a:off x="8580000" y="4941893"/>
            <a:ext cx="2652000" cy="9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608" name="Google Shape;4608;p37"/>
          <p:cNvSpPr/>
          <p:nvPr/>
        </p:nvSpPr>
        <p:spPr>
          <a:xfrm rot="10800000" flipH="1">
            <a:off x="10355863" y="5719093"/>
            <a:ext cx="1916572" cy="1170689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09" name="Google Shape;4609;p37"/>
          <p:cNvSpPr/>
          <p:nvPr/>
        </p:nvSpPr>
        <p:spPr>
          <a:xfrm rot="-8939701" flipH="1">
            <a:off x="176805" y="-250212"/>
            <a:ext cx="804713" cy="2065835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998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" name="Google Shape;4611;p38"/>
          <p:cNvSpPr/>
          <p:nvPr/>
        </p:nvSpPr>
        <p:spPr>
          <a:xfrm>
            <a:off x="835600" y="746200"/>
            <a:ext cx="10520800" cy="71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12" name="Google Shape;4612;p3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613" name="Google Shape;4613;p38"/>
          <p:cNvSpPr txBox="1">
            <a:spLocks noGrp="1"/>
          </p:cNvSpPr>
          <p:nvPr>
            <p:ph type="title" idx="2"/>
          </p:nvPr>
        </p:nvSpPr>
        <p:spPr>
          <a:xfrm>
            <a:off x="1392305" y="2718279"/>
            <a:ext cx="27088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14" name="Google Shape;4614;p38"/>
          <p:cNvSpPr txBox="1">
            <a:spLocks noGrp="1"/>
          </p:cNvSpPr>
          <p:nvPr>
            <p:ph type="subTitle" idx="1"/>
          </p:nvPr>
        </p:nvSpPr>
        <p:spPr>
          <a:xfrm>
            <a:off x="1392305" y="3239068"/>
            <a:ext cx="27088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615" name="Google Shape;4615;p38"/>
          <p:cNvSpPr txBox="1">
            <a:spLocks noGrp="1"/>
          </p:cNvSpPr>
          <p:nvPr>
            <p:ph type="title" idx="3"/>
          </p:nvPr>
        </p:nvSpPr>
        <p:spPr>
          <a:xfrm>
            <a:off x="8125905" y="2718279"/>
            <a:ext cx="26716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16" name="Google Shape;4616;p38"/>
          <p:cNvSpPr txBox="1">
            <a:spLocks noGrp="1"/>
          </p:cNvSpPr>
          <p:nvPr>
            <p:ph type="subTitle" idx="4"/>
          </p:nvPr>
        </p:nvSpPr>
        <p:spPr>
          <a:xfrm>
            <a:off x="8125905" y="3239068"/>
            <a:ext cx="26716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617" name="Google Shape;4617;p38"/>
          <p:cNvSpPr txBox="1">
            <a:spLocks noGrp="1"/>
          </p:cNvSpPr>
          <p:nvPr>
            <p:ph type="title" idx="5"/>
          </p:nvPr>
        </p:nvSpPr>
        <p:spPr>
          <a:xfrm>
            <a:off x="1392305" y="4931713"/>
            <a:ext cx="27088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18" name="Google Shape;4618;p38"/>
          <p:cNvSpPr txBox="1">
            <a:spLocks noGrp="1"/>
          </p:cNvSpPr>
          <p:nvPr>
            <p:ph type="subTitle" idx="6"/>
          </p:nvPr>
        </p:nvSpPr>
        <p:spPr>
          <a:xfrm>
            <a:off x="1392305" y="5452500"/>
            <a:ext cx="27088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619" name="Google Shape;4619;p38"/>
          <p:cNvSpPr txBox="1">
            <a:spLocks noGrp="1"/>
          </p:cNvSpPr>
          <p:nvPr>
            <p:ph type="title" idx="7"/>
          </p:nvPr>
        </p:nvSpPr>
        <p:spPr>
          <a:xfrm>
            <a:off x="8125905" y="4931713"/>
            <a:ext cx="26716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20" name="Google Shape;4620;p38"/>
          <p:cNvSpPr txBox="1">
            <a:spLocks noGrp="1"/>
          </p:cNvSpPr>
          <p:nvPr>
            <p:ph type="subTitle" idx="8"/>
          </p:nvPr>
        </p:nvSpPr>
        <p:spPr>
          <a:xfrm>
            <a:off x="8125905" y="5452500"/>
            <a:ext cx="26716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621" name="Google Shape;4621;p38"/>
          <p:cNvSpPr txBox="1">
            <a:spLocks noGrp="1"/>
          </p:cNvSpPr>
          <p:nvPr>
            <p:ph type="title" idx="9"/>
          </p:nvPr>
        </p:nvSpPr>
        <p:spPr>
          <a:xfrm>
            <a:off x="4759101" y="2718279"/>
            <a:ext cx="27088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22" name="Google Shape;4622;p38"/>
          <p:cNvSpPr txBox="1">
            <a:spLocks noGrp="1"/>
          </p:cNvSpPr>
          <p:nvPr>
            <p:ph type="subTitle" idx="13"/>
          </p:nvPr>
        </p:nvSpPr>
        <p:spPr>
          <a:xfrm>
            <a:off x="4759101" y="3239068"/>
            <a:ext cx="27088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623" name="Google Shape;4623;p38"/>
          <p:cNvSpPr txBox="1">
            <a:spLocks noGrp="1"/>
          </p:cNvSpPr>
          <p:nvPr>
            <p:ph type="title" idx="14"/>
          </p:nvPr>
        </p:nvSpPr>
        <p:spPr>
          <a:xfrm>
            <a:off x="4759101" y="4931713"/>
            <a:ext cx="27088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24" name="Google Shape;4624;p38"/>
          <p:cNvSpPr txBox="1">
            <a:spLocks noGrp="1"/>
          </p:cNvSpPr>
          <p:nvPr>
            <p:ph type="subTitle" idx="15"/>
          </p:nvPr>
        </p:nvSpPr>
        <p:spPr>
          <a:xfrm>
            <a:off x="4759101" y="5452500"/>
            <a:ext cx="27088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625" name="Google Shape;4625;p38"/>
          <p:cNvSpPr/>
          <p:nvPr/>
        </p:nvSpPr>
        <p:spPr>
          <a:xfrm flipH="1">
            <a:off x="-58499" y="-146600"/>
            <a:ext cx="675833" cy="1477267"/>
          </a:xfrm>
          <a:custGeom>
            <a:avLst/>
            <a:gdLst/>
            <a:ahLst/>
            <a:cxnLst/>
            <a:rect l="l" t="t" r="r" b="b"/>
            <a:pathLst>
              <a:path w="20275" h="44318" fill="none" extrusionOk="0">
                <a:moveTo>
                  <a:pt x="1" y="1"/>
                </a:moveTo>
                <a:cubicBezTo>
                  <a:pt x="214" y="3283"/>
                  <a:pt x="1277" y="6505"/>
                  <a:pt x="3071" y="9241"/>
                </a:cubicBezTo>
                <a:cubicBezTo>
                  <a:pt x="5107" y="12341"/>
                  <a:pt x="8116" y="14955"/>
                  <a:pt x="8785" y="18572"/>
                </a:cubicBezTo>
                <a:cubicBezTo>
                  <a:pt x="9606" y="22858"/>
                  <a:pt x="6931" y="27266"/>
                  <a:pt x="7904" y="31521"/>
                </a:cubicBezTo>
                <a:cubicBezTo>
                  <a:pt x="8238" y="33132"/>
                  <a:pt x="9120" y="34621"/>
                  <a:pt x="10123" y="35959"/>
                </a:cubicBezTo>
                <a:cubicBezTo>
                  <a:pt x="12737" y="39515"/>
                  <a:pt x="16263" y="42433"/>
                  <a:pt x="20275" y="44317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26" name="Google Shape;4626;p38"/>
          <p:cNvSpPr/>
          <p:nvPr/>
        </p:nvSpPr>
        <p:spPr>
          <a:xfrm rot="10800000">
            <a:off x="10417767" y="6234534"/>
            <a:ext cx="2445740" cy="733567"/>
          </a:xfrm>
          <a:custGeom>
            <a:avLst/>
            <a:gdLst/>
            <a:ahLst/>
            <a:cxnLst/>
            <a:rect l="l" t="t" r="r" b="b"/>
            <a:pathLst>
              <a:path w="58604" h="22007" fill="none" extrusionOk="0">
                <a:moveTo>
                  <a:pt x="0" y="7781"/>
                </a:moveTo>
                <a:cubicBezTo>
                  <a:pt x="3860" y="9149"/>
                  <a:pt x="6687" y="12371"/>
                  <a:pt x="9514" y="15350"/>
                </a:cubicBezTo>
                <a:cubicBezTo>
                  <a:pt x="12371" y="18298"/>
                  <a:pt x="15654" y="21247"/>
                  <a:pt x="19727" y="21702"/>
                </a:cubicBezTo>
                <a:cubicBezTo>
                  <a:pt x="22402" y="22006"/>
                  <a:pt x="25046" y="21186"/>
                  <a:pt x="27569" y="20274"/>
                </a:cubicBezTo>
                <a:cubicBezTo>
                  <a:pt x="30639" y="19149"/>
                  <a:pt x="33679" y="17781"/>
                  <a:pt x="36141" y="15654"/>
                </a:cubicBezTo>
                <a:cubicBezTo>
                  <a:pt x="40518" y="11854"/>
                  <a:pt x="42706" y="5806"/>
                  <a:pt x="47630" y="2766"/>
                </a:cubicBezTo>
                <a:cubicBezTo>
                  <a:pt x="50852" y="760"/>
                  <a:pt x="54804" y="365"/>
                  <a:pt x="58603" y="0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05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" name="Google Shape;4628;p39"/>
          <p:cNvSpPr/>
          <p:nvPr/>
        </p:nvSpPr>
        <p:spPr>
          <a:xfrm>
            <a:off x="835600" y="746200"/>
            <a:ext cx="10520800" cy="711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29" name="Google Shape;4629;p3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630" name="Google Shape;4630;p39"/>
          <p:cNvSpPr/>
          <p:nvPr/>
        </p:nvSpPr>
        <p:spPr>
          <a:xfrm rot="10431812">
            <a:off x="-16064" y="5604523"/>
            <a:ext cx="675853" cy="1477311"/>
          </a:xfrm>
          <a:custGeom>
            <a:avLst/>
            <a:gdLst/>
            <a:ahLst/>
            <a:cxnLst/>
            <a:rect l="l" t="t" r="r" b="b"/>
            <a:pathLst>
              <a:path w="20275" h="44318" fill="none" extrusionOk="0">
                <a:moveTo>
                  <a:pt x="1" y="1"/>
                </a:moveTo>
                <a:cubicBezTo>
                  <a:pt x="214" y="3283"/>
                  <a:pt x="1277" y="6505"/>
                  <a:pt x="3071" y="9241"/>
                </a:cubicBezTo>
                <a:cubicBezTo>
                  <a:pt x="5107" y="12341"/>
                  <a:pt x="8116" y="14955"/>
                  <a:pt x="8785" y="18572"/>
                </a:cubicBezTo>
                <a:cubicBezTo>
                  <a:pt x="9606" y="22858"/>
                  <a:pt x="6931" y="27266"/>
                  <a:pt x="7904" y="31521"/>
                </a:cubicBezTo>
                <a:cubicBezTo>
                  <a:pt x="8238" y="33132"/>
                  <a:pt x="9120" y="34621"/>
                  <a:pt x="10123" y="35959"/>
                </a:cubicBezTo>
                <a:cubicBezTo>
                  <a:pt x="12737" y="39515"/>
                  <a:pt x="16263" y="42433"/>
                  <a:pt x="20275" y="44317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31" name="Google Shape;4631;p39"/>
          <p:cNvSpPr/>
          <p:nvPr/>
        </p:nvSpPr>
        <p:spPr>
          <a:xfrm rot="4420799">
            <a:off x="10239598" y="-977101"/>
            <a:ext cx="1619821" cy="2323516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832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3" name="Google Shape;4633;p40"/>
          <p:cNvSpPr/>
          <p:nvPr/>
        </p:nvSpPr>
        <p:spPr>
          <a:xfrm>
            <a:off x="835600" y="746200"/>
            <a:ext cx="10520800" cy="711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34" name="Google Shape;4634;p4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635" name="Google Shape;4635;p40"/>
          <p:cNvSpPr/>
          <p:nvPr/>
        </p:nvSpPr>
        <p:spPr>
          <a:xfrm rot="2879389">
            <a:off x="10661623" y="5495210"/>
            <a:ext cx="1548964" cy="2481500"/>
          </a:xfrm>
          <a:custGeom>
            <a:avLst/>
            <a:gdLst/>
            <a:ahLst/>
            <a:cxnLst/>
            <a:rect l="l" t="t" r="r" b="b"/>
            <a:pathLst>
              <a:path w="5199" h="8329" fill="none" extrusionOk="0">
                <a:moveTo>
                  <a:pt x="4742" y="426"/>
                </a:moveTo>
                <a:cubicBezTo>
                  <a:pt x="4195" y="122"/>
                  <a:pt x="2979" y="0"/>
                  <a:pt x="2432" y="335"/>
                </a:cubicBezTo>
                <a:cubicBezTo>
                  <a:pt x="1885" y="669"/>
                  <a:pt x="1551" y="1307"/>
                  <a:pt x="1581" y="1946"/>
                </a:cubicBezTo>
                <a:cubicBezTo>
                  <a:pt x="1611" y="2432"/>
                  <a:pt x="1824" y="2949"/>
                  <a:pt x="1642" y="3405"/>
                </a:cubicBezTo>
                <a:cubicBezTo>
                  <a:pt x="1399" y="3982"/>
                  <a:pt x="639" y="4195"/>
                  <a:pt x="365" y="4742"/>
                </a:cubicBezTo>
                <a:cubicBezTo>
                  <a:pt x="1" y="5411"/>
                  <a:pt x="578" y="6262"/>
                  <a:pt x="1277" y="6566"/>
                </a:cubicBezTo>
                <a:cubicBezTo>
                  <a:pt x="1976" y="6870"/>
                  <a:pt x="2767" y="6839"/>
                  <a:pt x="3526" y="6991"/>
                </a:cubicBezTo>
                <a:cubicBezTo>
                  <a:pt x="4256" y="7143"/>
                  <a:pt x="5046" y="7569"/>
                  <a:pt x="5198" y="8329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36" name="Google Shape;4636;p40"/>
          <p:cNvSpPr/>
          <p:nvPr/>
        </p:nvSpPr>
        <p:spPr>
          <a:xfrm rot="-1133015" flipH="1">
            <a:off x="-398537" y="-160712"/>
            <a:ext cx="2445709" cy="733571"/>
          </a:xfrm>
          <a:custGeom>
            <a:avLst/>
            <a:gdLst/>
            <a:ahLst/>
            <a:cxnLst/>
            <a:rect l="l" t="t" r="r" b="b"/>
            <a:pathLst>
              <a:path w="58604" h="22007" fill="none" extrusionOk="0">
                <a:moveTo>
                  <a:pt x="0" y="7781"/>
                </a:moveTo>
                <a:cubicBezTo>
                  <a:pt x="3860" y="9149"/>
                  <a:pt x="6687" y="12371"/>
                  <a:pt x="9514" y="15350"/>
                </a:cubicBezTo>
                <a:cubicBezTo>
                  <a:pt x="12371" y="18298"/>
                  <a:pt x="15654" y="21247"/>
                  <a:pt x="19727" y="21702"/>
                </a:cubicBezTo>
                <a:cubicBezTo>
                  <a:pt x="22402" y="22006"/>
                  <a:pt x="25046" y="21186"/>
                  <a:pt x="27569" y="20274"/>
                </a:cubicBezTo>
                <a:cubicBezTo>
                  <a:pt x="30639" y="19149"/>
                  <a:pt x="33679" y="17781"/>
                  <a:pt x="36141" y="15654"/>
                </a:cubicBezTo>
                <a:cubicBezTo>
                  <a:pt x="40518" y="11854"/>
                  <a:pt x="42706" y="5806"/>
                  <a:pt x="47630" y="2766"/>
                </a:cubicBezTo>
                <a:cubicBezTo>
                  <a:pt x="50852" y="760"/>
                  <a:pt x="54804" y="365"/>
                  <a:pt x="58603" y="0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467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1"/>
        </a:solidFill>
        <a:effectLst/>
      </p:bgPr>
    </p:bg>
    <p:spTree>
      <p:nvGrpSpPr>
        <p:cNvPr id="1" name="Shape 4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" name="Google Shape;4638;p41"/>
          <p:cNvSpPr/>
          <p:nvPr/>
        </p:nvSpPr>
        <p:spPr>
          <a:xfrm>
            <a:off x="835600" y="746200"/>
            <a:ext cx="10520800" cy="711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39" name="Google Shape;4639;p4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640" name="Google Shape;4640;p41"/>
          <p:cNvSpPr/>
          <p:nvPr/>
        </p:nvSpPr>
        <p:spPr>
          <a:xfrm rot="10800000">
            <a:off x="10344611" y="5056094"/>
            <a:ext cx="1985523" cy="199670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41" name="Google Shape;4641;p41"/>
          <p:cNvSpPr/>
          <p:nvPr/>
        </p:nvSpPr>
        <p:spPr>
          <a:xfrm rot="10800000">
            <a:off x="-10" y="5469335"/>
            <a:ext cx="675833" cy="1477267"/>
          </a:xfrm>
          <a:custGeom>
            <a:avLst/>
            <a:gdLst/>
            <a:ahLst/>
            <a:cxnLst/>
            <a:rect l="l" t="t" r="r" b="b"/>
            <a:pathLst>
              <a:path w="20275" h="44318" fill="none" extrusionOk="0">
                <a:moveTo>
                  <a:pt x="1" y="1"/>
                </a:moveTo>
                <a:cubicBezTo>
                  <a:pt x="214" y="3283"/>
                  <a:pt x="1277" y="6505"/>
                  <a:pt x="3071" y="9241"/>
                </a:cubicBezTo>
                <a:cubicBezTo>
                  <a:pt x="5107" y="12341"/>
                  <a:pt x="8116" y="14955"/>
                  <a:pt x="8785" y="18572"/>
                </a:cubicBezTo>
                <a:cubicBezTo>
                  <a:pt x="9606" y="22858"/>
                  <a:pt x="6931" y="27266"/>
                  <a:pt x="7904" y="31521"/>
                </a:cubicBezTo>
                <a:cubicBezTo>
                  <a:pt x="8238" y="33132"/>
                  <a:pt x="9120" y="34621"/>
                  <a:pt x="10123" y="35959"/>
                </a:cubicBezTo>
                <a:cubicBezTo>
                  <a:pt x="12737" y="39515"/>
                  <a:pt x="16263" y="42433"/>
                  <a:pt x="20275" y="44317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712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lt1"/>
        </a:solidFill>
        <a:effectLst/>
      </p:bgPr>
    </p:bg>
    <p:spTree>
      <p:nvGrpSpPr>
        <p:cNvPr id="1" name="Shape 4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3" name="Google Shape;4643;p42"/>
          <p:cNvSpPr/>
          <p:nvPr/>
        </p:nvSpPr>
        <p:spPr>
          <a:xfrm>
            <a:off x="835600" y="746200"/>
            <a:ext cx="10520800" cy="711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44" name="Google Shape;4644;p4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645" name="Google Shape;4645;p42"/>
          <p:cNvSpPr/>
          <p:nvPr/>
        </p:nvSpPr>
        <p:spPr>
          <a:xfrm rot="10800000" flipH="1">
            <a:off x="-58233" y="-218765"/>
            <a:ext cx="1629600" cy="995400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46" name="Google Shape;4646;p42"/>
          <p:cNvSpPr/>
          <p:nvPr/>
        </p:nvSpPr>
        <p:spPr>
          <a:xfrm rot="1860299" flipH="1">
            <a:off x="11075472" y="5105088"/>
            <a:ext cx="804713" cy="2065835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424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8" name="Google Shape;4648;p43"/>
          <p:cNvGrpSpPr/>
          <p:nvPr/>
        </p:nvGrpSpPr>
        <p:grpSpPr>
          <a:xfrm>
            <a:off x="5238793" y="-95907"/>
            <a:ext cx="7567495" cy="7254407"/>
            <a:chOff x="3929094" y="-71931"/>
            <a:chExt cx="5675621" cy="5440805"/>
          </a:xfrm>
        </p:grpSpPr>
        <p:sp>
          <p:nvSpPr>
            <p:cNvPr id="4649" name="Google Shape;4649;p43"/>
            <p:cNvSpPr/>
            <p:nvPr/>
          </p:nvSpPr>
          <p:spPr>
            <a:xfrm>
              <a:off x="8877974" y="-71925"/>
              <a:ext cx="437901" cy="414878"/>
            </a:xfrm>
            <a:custGeom>
              <a:avLst/>
              <a:gdLst/>
              <a:ahLst/>
              <a:cxnLst/>
              <a:rect l="l" t="t" r="r" b="b"/>
              <a:pathLst>
                <a:path w="17448" h="11379" extrusionOk="0">
                  <a:moveTo>
                    <a:pt x="1526" y="1"/>
                  </a:moveTo>
                  <a:lnTo>
                    <a:pt x="0" y="6692"/>
                  </a:lnTo>
                  <a:lnTo>
                    <a:pt x="6735" y="11378"/>
                  </a:lnTo>
                  <a:lnTo>
                    <a:pt x="17448" y="8632"/>
                  </a:lnTo>
                  <a:lnTo>
                    <a:pt x="165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43"/>
            <p:cNvSpPr/>
            <p:nvPr/>
          </p:nvSpPr>
          <p:spPr>
            <a:xfrm>
              <a:off x="8157973" y="-71931"/>
              <a:ext cx="628643" cy="398581"/>
            </a:xfrm>
            <a:custGeom>
              <a:avLst/>
              <a:gdLst/>
              <a:ahLst/>
              <a:cxnLst/>
              <a:rect l="l" t="t" r="r" b="b"/>
              <a:pathLst>
                <a:path w="17242" h="10932" extrusionOk="0">
                  <a:moveTo>
                    <a:pt x="1" y="1"/>
                  </a:moveTo>
                  <a:lnTo>
                    <a:pt x="1" y="8839"/>
                  </a:lnTo>
                  <a:lnTo>
                    <a:pt x="3858" y="10932"/>
                  </a:lnTo>
                  <a:lnTo>
                    <a:pt x="10278" y="10768"/>
                  </a:lnTo>
                  <a:lnTo>
                    <a:pt x="16816" y="7531"/>
                  </a:lnTo>
                  <a:lnTo>
                    <a:pt x="17241" y="3456"/>
                  </a:lnTo>
                  <a:lnTo>
                    <a:pt x="16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43"/>
            <p:cNvSpPr/>
            <p:nvPr/>
          </p:nvSpPr>
          <p:spPr>
            <a:xfrm>
              <a:off x="7426453" y="-71931"/>
              <a:ext cx="672760" cy="472886"/>
            </a:xfrm>
            <a:custGeom>
              <a:avLst/>
              <a:gdLst/>
              <a:ahLst/>
              <a:cxnLst/>
              <a:rect l="l" t="t" r="r" b="b"/>
              <a:pathLst>
                <a:path w="18452" h="12970" extrusionOk="0">
                  <a:moveTo>
                    <a:pt x="1" y="1"/>
                  </a:moveTo>
                  <a:lnTo>
                    <a:pt x="1701" y="10768"/>
                  </a:lnTo>
                  <a:lnTo>
                    <a:pt x="4349" y="12054"/>
                  </a:lnTo>
                  <a:lnTo>
                    <a:pt x="8905" y="12970"/>
                  </a:lnTo>
                  <a:lnTo>
                    <a:pt x="13220" y="11782"/>
                  </a:lnTo>
                  <a:lnTo>
                    <a:pt x="18452" y="7531"/>
                  </a:lnTo>
                  <a:lnTo>
                    <a:pt x="179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43"/>
            <p:cNvSpPr/>
            <p:nvPr/>
          </p:nvSpPr>
          <p:spPr>
            <a:xfrm>
              <a:off x="8322878" y="160133"/>
              <a:ext cx="961195" cy="1044652"/>
            </a:xfrm>
            <a:custGeom>
              <a:avLst/>
              <a:gdLst/>
              <a:ahLst/>
              <a:cxnLst/>
              <a:rect l="l" t="t" r="r" b="b"/>
              <a:pathLst>
                <a:path w="26363" h="28652" extrusionOk="0">
                  <a:moveTo>
                    <a:pt x="11541" y="0"/>
                  </a:moveTo>
                  <a:cubicBezTo>
                    <a:pt x="11541" y="0"/>
                    <a:pt x="3738" y="2213"/>
                    <a:pt x="1722" y="3924"/>
                  </a:cubicBezTo>
                  <a:cubicBezTo>
                    <a:pt x="1090" y="4458"/>
                    <a:pt x="0" y="6757"/>
                    <a:pt x="0" y="6757"/>
                  </a:cubicBezTo>
                  <a:lnTo>
                    <a:pt x="1733" y="9416"/>
                  </a:lnTo>
                  <a:lnTo>
                    <a:pt x="1853" y="22396"/>
                  </a:lnTo>
                  <a:lnTo>
                    <a:pt x="8381" y="28651"/>
                  </a:lnTo>
                  <a:lnTo>
                    <a:pt x="23628" y="25273"/>
                  </a:lnTo>
                  <a:lnTo>
                    <a:pt x="26363" y="3640"/>
                  </a:lnTo>
                  <a:cubicBezTo>
                    <a:pt x="23715" y="1897"/>
                    <a:pt x="17198" y="240"/>
                    <a:pt x="17198" y="240"/>
                  </a:cubicBezTo>
                  <a:lnTo>
                    <a:pt x="16969" y="229"/>
                  </a:lnTo>
                  <a:lnTo>
                    <a:pt x="16969" y="229"/>
                  </a:lnTo>
                  <a:cubicBezTo>
                    <a:pt x="17012" y="687"/>
                    <a:pt x="17034" y="1003"/>
                    <a:pt x="17034" y="1057"/>
                  </a:cubicBezTo>
                  <a:cubicBezTo>
                    <a:pt x="17034" y="1252"/>
                    <a:pt x="15319" y="2480"/>
                    <a:pt x="14009" y="2480"/>
                  </a:cubicBezTo>
                  <a:cubicBezTo>
                    <a:pt x="13922" y="2480"/>
                    <a:pt x="13837" y="2475"/>
                    <a:pt x="13754" y="2463"/>
                  </a:cubicBezTo>
                  <a:cubicBezTo>
                    <a:pt x="11945" y="2213"/>
                    <a:pt x="11498" y="970"/>
                    <a:pt x="11498" y="970"/>
                  </a:cubicBezTo>
                  <a:lnTo>
                    <a:pt x="115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43"/>
            <p:cNvSpPr/>
            <p:nvPr/>
          </p:nvSpPr>
          <p:spPr>
            <a:xfrm>
              <a:off x="8504445" y="213764"/>
              <a:ext cx="639363" cy="107703"/>
            </a:xfrm>
            <a:custGeom>
              <a:avLst/>
              <a:gdLst/>
              <a:ahLst/>
              <a:cxnLst/>
              <a:rect l="l" t="t" r="r" b="b"/>
              <a:pathLst>
                <a:path w="17536" h="2954" extrusionOk="0">
                  <a:moveTo>
                    <a:pt x="16381" y="1"/>
                  </a:moveTo>
                  <a:cubicBezTo>
                    <a:pt x="14273" y="1149"/>
                    <a:pt x="11707" y="2064"/>
                    <a:pt x="8909" y="2064"/>
                  </a:cubicBezTo>
                  <a:cubicBezTo>
                    <a:pt x="8813" y="2064"/>
                    <a:pt x="8717" y="2062"/>
                    <a:pt x="8621" y="2060"/>
                  </a:cubicBezTo>
                  <a:cubicBezTo>
                    <a:pt x="5559" y="1984"/>
                    <a:pt x="3085" y="1243"/>
                    <a:pt x="1145" y="306"/>
                  </a:cubicBezTo>
                  <a:cubicBezTo>
                    <a:pt x="764" y="447"/>
                    <a:pt x="382" y="600"/>
                    <a:pt x="1" y="753"/>
                  </a:cubicBezTo>
                  <a:cubicBezTo>
                    <a:pt x="2126" y="1897"/>
                    <a:pt x="4959" y="2867"/>
                    <a:pt x="8599" y="2954"/>
                  </a:cubicBezTo>
                  <a:lnTo>
                    <a:pt x="8926" y="2954"/>
                  </a:lnTo>
                  <a:cubicBezTo>
                    <a:pt x="12239" y="2954"/>
                    <a:pt x="15204" y="1777"/>
                    <a:pt x="17536" y="404"/>
                  </a:cubicBezTo>
                  <a:cubicBezTo>
                    <a:pt x="17154" y="262"/>
                    <a:pt x="16762" y="131"/>
                    <a:pt x="16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43"/>
            <p:cNvSpPr/>
            <p:nvPr/>
          </p:nvSpPr>
          <p:spPr>
            <a:xfrm>
              <a:off x="8388432" y="774399"/>
              <a:ext cx="832090" cy="207858"/>
            </a:xfrm>
            <a:custGeom>
              <a:avLst/>
              <a:gdLst/>
              <a:ahLst/>
              <a:cxnLst/>
              <a:rect l="l" t="t" r="r" b="b"/>
              <a:pathLst>
                <a:path w="22822" h="5701" extrusionOk="0">
                  <a:moveTo>
                    <a:pt x="0" y="1"/>
                  </a:moveTo>
                  <a:lnTo>
                    <a:pt x="11" y="1265"/>
                  </a:lnTo>
                  <a:cubicBezTo>
                    <a:pt x="2017" y="3063"/>
                    <a:pt x="5842" y="5548"/>
                    <a:pt x="11781" y="5690"/>
                  </a:cubicBezTo>
                  <a:cubicBezTo>
                    <a:pt x="11890" y="5700"/>
                    <a:pt x="11999" y="5700"/>
                    <a:pt x="12108" y="5700"/>
                  </a:cubicBezTo>
                  <a:cubicBezTo>
                    <a:pt x="16435" y="5700"/>
                    <a:pt x="20151" y="3695"/>
                    <a:pt x="22658" y="1864"/>
                  </a:cubicBezTo>
                  <a:lnTo>
                    <a:pt x="22821" y="589"/>
                  </a:lnTo>
                  <a:lnTo>
                    <a:pt x="22821" y="589"/>
                  </a:lnTo>
                  <a:cubicBezTo>
                    <a:pt x="20434" y="2465"/>
                    <a:pt x="16566" y="4800"/>
                    <a:pt x="12106" y="4800"/>
                  </a:cubicBezTo>
                  <a:cubicBezTo>
                    <a:pt x="12005" y="4800"/>
                    <a:pt x="11904" y="4798"/>
                    <a:pt x="11803" y="4796"/>
                  </a:cubicBezTo>
                  <a:cubicBezTo>
                    <a:pt x="5504" y="4654"/>
                    <a:pt x="1646" y="164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43"/>
            <p:cNvSpPr/>
            <p:nvPr/>
          </p:nvSpPr>
          <p:spPr>
            <a:xfrm>
              <a:off x="8387630" y="663162"/>
              <a:ext cx="848388" cy="209025"/>
            </a:xfrm>
            <a:custGeom>
              <a:avLst/>
              <a:gdLst/>
              <a:ahLst/>
              <a:cxnLst/>
              <a:rect l="l" t="t" r="r" b="b"/>
              <a:pathLst>
                <a:path w="23269" h="5733" extrusionOk="0">
                  <a:moveTo>
                    <a:pt x="1" y="0"/>
                  </a:moveTo>
                  <a:lnTo>
                    <a:pt x="12" y="1275"/>
                  </a:lnTo>
                  <a:cubicBezTo>
                    <a:pt x="1995" y="3063"/>
                    <a:pt x="5831" y="5580"/>
                    <a:pt x="11803" y="5722"/>
                  </a:cubicBezTo>
                  <a:cubicBezTo>
                    <a:pt x="11912" y="5722"/>
                    <a:pt x="12021" y="5733"/>
                    <a:pt x="12130" y="5733"/>
                  </a:cubicBezTo>
                  <a:cubicBezTo>
                    <a:pt x="16708" y="5733"/>
                    <a:pt x="20598" y="3488"/>
                    <a:pt x="23105" y="1581"/>
                  </a:cubicBezTo>
                  <a:lnTo>
                    <a:pt x="23268" y="284"/>
                  </a:lnTo>
                  <a:lnTo>
                    <a:pt x="23268" y="284"/>
                  </a:lnTo>
                  <a:cubicBezTo>
                    <a:pt x="20928" y="2196"/>
                    <a:pt x="16860" y="4831"/>
                    <a:pt x="12111" y="4831"/>
                  </a:cubicBezTo>
                  <a:cubicBezTo>
                    <a:pt x="12016" y="4831"/>
                    <a:pt x="11921" y="4830"/>
                    <a:pt x="11825" y="4828"/>
                  </a:cubicBezTo>
                  <a:cubicBezTo>
                    <a:pt x="5482" y="4676"/>
                    <a:pt x="1624" y="163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43"/>
            <p:cNvSpPr/>
            <p:nvPr/>
          </p:nvSpPr>
          <p:spPr>
            <a:xfrm>
              <a:off x="8332394" y="405686"/>
              <a:ext cx="934616" cy="246397"/>
            </a:xfrm>
            <a:custGeom>
              <a:avLst/>
              <a:gdLst/>
              <a:ahLst/>
              <a:cxnLst/>
              <a:rect l="l" t="t" r="r" b="b"/>
              <a:pathLst>
                <a:path w="25634" h="6758" extrusionOk="0">
                  <a:moveTo>
                    <a:pt x="611" y="0"/>
                  </a:moveTo>
                  <a:lnTo>
                    <a:pt x="1" y="425"/>
                  </a:lnTo>
                  <a:lnTo>
                    <a:pt x="687" y="1472"/>
                  </a:lnTo>
                  <a:cubicBezTo>
                    <a:pt x="2300" y="3183"/>
                    <a:pt x="6354" y="6583"/>
                    <a:pt x="13318" y="6746"/>
                  </a:cubicBezTo>
                  <a:cubicBezTo>
                    <a:pt x="13427" y="6746"/>
                    <a:pt x="13536" y="6757"/>
                    <a:pt x="13645" y="6757"/>
                  </a:cubicBezTo>
                  <a:cubicBezTo>
                    <a:pt x="18778" y="6757"/>
                    <a:pt x="23061" y="3935"/>
                    <a:pt x="25470" y="1918"/>
                  </a:cubicBezTo>
                  <a:lnTo>
                    <a:pt x="25633" y="567"/>
                  </a:lnTo>
                  <a:lnTo>
                    <a:pt x="25633" y="567"/>
                  </a:lnTo>
                  <a:cubicBezTo>
                    <a:pt x="23547" y="2450"/>
                    <a:pt x="19034" y="5856"/>
                    <a:pt x="13642" y="5856"/>
                  </a:cubicBezTo>
                  <a:cubicBezTo>
                    <a:pt x="13542" y="5856"/>
                    <a:pt x="13441" y="5855"/>
                    <a:pt x="13340" y="5853"/>
                  </a:cubicBezTo>
                  <a:cubicBezTo>
                    <a:pt x="4687" y="5646"/>
                    <a:pt x="644" y="55"/>
                    <a:pt x="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43"/>
            <p:cNvSpPr/>
            <p:nvPr/>
          </p:nvSpPr>
          <p:spPr>
            <a:xfrm>
              <a:off x="8354671" y="301595"/>
              <a:ext cx="928235" cy="240016"/>
            </a:xfrm>
            <a:custGeom>
              <a:avLst/>
              <a:gdLst/>
              <a:ahLst/>
              <a:cxnLst/>
              <a:rect l="l" t="t" r="r" b="b"/>
              <a:pathLst>
                <a:path w="25459" h="6583" extrusionOk="0">
                  <a:moveTo>
                    <a:pt x="25458" y="0"/>
                  </a:moveTo>
                  <a:lnTo>
                    <a:pt x="25458" y="0"/>
                  </a:lnTo>
                  <a:cubicBezTo>
                    <a:pt x="23616" y="1746"/>
                    <a:pt x="18825" y="5692"/>
                    <a:pt x="13033" y="5692"/>
                  </a:cubicBezTo>
                  <a:cubicBezTo>
                    <a:pt x="12932" y="5692"/>
                    <a:pt x="12831" y="5691"/>
                    <a:pt x="12729" y="5689"/>
                  </a:cubicBezTo>
                  <a:cubicBezTo>
                    <a:pt x="5798" y="5525"/>
                    <a:pt x="1831" y="1907"/>
                    <a:pt x="501" y="436"/>
                  </a:cubicBezTo>
                  <a:cubicBezTo>
                    <a:pt x="338" y="665"/>
                    <a:pt x="164" y="937"/>
                    <a:pt x="0" y="1232"/>
                  </a:cubicBezTo>
                  <a:cubicBezTo>
                    <a:pt x="1559" y="2910"/>
                    <a:pt x="5634" y="6419"/>
                    <a:pt x="12707" y="6582"/>
                  </a:cubicBezTo>
                  <a:lnTo>
                    <a:pt x="13034" y="6582"/>
                  </a:lnTo>
                  <a:cubicBezTo>
                    <a:pt x="18483" y="6582"/>
                    <a:pt x="22984" y="3400"/>
                    <a:pt x="25284" y="1384"/>
                  </a:cubicBezTo>
                  <a:lnTo>
                    <a:pt x="254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43"/>
            <p:cNvSpPr/>
            <p:nvPr/>
          </p:nvSpPr>
          <p:spPr>
            <a:xfrm>
              <a:off x="8408703" y="254307"/>
              <a:ext cx="834861" cy="177232"/>
            </a:xfrm>
            <a:custGeom>
              <a:avLst/>
              <a:gdLst/>
              <a:ahLst/>
              <a:cxnLst/>
              <a:rect l="l" t="t" r="r" b="b"/>
              <a:pathLst>
                <a:path w="22898" h="4861" extrusionOk="0">
                  <a:moveTo>
                    <a:pt x="21960" y="0"/>
                  </a:moveTo>
                  <a:cubicBezTo>
                    <a:pt x="19550" y="1823"/>
                    <a:pt x="15816" y="3970"/>
                    <a:pt x="11532" y="3970"/>
                  </a:cubicBezTo>
                  <a:cubicBezTo>
                    <a:pt x="11437" y="3970"/>
                    <a:pt x="11342" y="3969"/>
                    <a:pt x="11247" y="3967"/>
                  </a:cubicBezTo>
                  <a:cubicBezTo>
                    <a:pt x="6343" y="3847"/>
                    <a:pt x="2921" y="2005"/>
                    <a:pt x="872" y="414"/>
                  </a:cubicBezTo>
                  <a:cubicBezTo>
                    <a:pt x="556" y="578"/>
                    <a:pt x="262" y="741"/>
                    <a:pt x="0" y="894"/>
                  </a:cubicBezTo>
                  <a:cubicBezTo>
                    <a:pt x="2115" y="2627"/>
                    <a:pt x="5787" y="4730"/>
                    <a:pt x="11225" y="4861"/>
                  </a:cubicBezTo>
                  <a:lnTo>
                    <a:pt x="11552" y="4861"/>
                  </a:lnTo>
                  <a:cubicBezTo>
                    <a:pt x="16358" y="4861"/>
                    <a:pt x="20423" y="2398"/>
                    <a:pt x="22897" y="425"/>
                  </a:cubicBezTo>
                  <a:cubicBezTo>
                    <a:pt x="22603" y="284"/>
                    <a:pt x="22287" y="131"/>
                    <a:pt x="21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43"/>
            <p:cNvSpPr/>
            <p:nvPr/>
          </p:nvSpPr>
          <p:spPr>
            <a:xfrm>
              <a:off x="8386427" y="550320"/>
              <a:ext cx="865086" cy="211796"/>
            </a:xfrm>
            <a:custGeom>
              <a:avLst/>
              <a:gdLst/>
              <a:ahLst/>
              <a:cxnLst/>
              <a:rect l="l" t="t" r="r" b="b"/>
              <a:pathLst>
                <a:path w="23727" h="5809" extrusionOk="0">
                  <a:moveTo>
                    <a:pt x="23726" y="0"/>
                  </a:moveTo>
                  <a:lnTo>
                    <a:pt x="23726" y="0"/>
                  </a:lnTo>
                  <a:cubicBezTo>
                    <a:pt x="21481" y="1924"/>
                    <a:pt x="17202" y="4908"/>
                    <a:pt x="12154" y="4908"/>
                  </a:cubicBezTo>
                  <a:cubicBezTo>
                    <a:pt x="12055" y="4908"/>
                    <a:pt x="11957" y="4907"/>
                    <a:pt x="11858" y="4904"/>
                  </a:cubicBezTo>
                  <a:cubicBezTo>
                    <a:pt x="5483" y="4752"/>
                    <a:pt x="1614" y="1679"/>
                    <a:pt x="1" y="44"/>
                  </a:cubicBezTo>
                  <a:lnTo>
                    <a:pt x="1" y="44"/>
                  </a:lnTo>
                  <a:lnTo>
                    <a:pt x="12" y="1319"/>
                  </a:lnTo>
                  <a:cubicBezTo>
                    <a:pt x="1995" y="3117"/>
                    <a:pt x="5842" y="5656"/>
                    <a:pt x="11836" y="5798"/>
                  </a:cubicBezTo>
                  <a:cubicBezTo>
                    <a:pt x="11945" y="5798"/>
                    <a:pt x="12054" y="5809"/>
                    <a:pt x="12163" y="5809"/>
                  </a:cubicBezTo>
                  <a:cubicBezTo>
                    <a:pt x="17002" y="5809"/>
                    <a:pt x="21089" y="3291"/>
                    <a:pt x="23563" y="1319"/>
                  </a:cubicBezTo>
                  <a:lnTo>
                    <a:pt x="23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43"/>
            <p:cNvSpPr/>
            <p:nvPr/>
          </p:nvSpPr>
          <p:spPr>
            <a:xfrm>
              <a:off x="8742051" y="76677"/>
              <a:ext cx="201915" cy="173914"/>
            </a:xfrm>
            <a:custGeom>
              <a:avLst/>
              <a:gdLst/>
              <a:ahLst/>
              <a:cxnLst/>
              <a:rect l="l" t="t" r="r" b="b"/>
              <a:pathLst>
                <a:path w="5538" h="4770" extrusionOk="0">
                  <a:moveTo>
                    <a:pt x="153" y="1"/>
                  </a:moveTo>
                  <a:lnTo>
                    <a:pt x="44" y="2289"/>
                  </a:lnTo>
                  <a:lnTo>
                    <a:pt x="1" y="3259"/>
                  </a:lnTo>
                  <a:cubicBezTo>
                    <a:pt x="1" y="3259"/>
                    <a:pt x="448" y="4502"/>
                    <a:pt x="2257" y="4752"/>
                  </a:cubicBezTo>
                  <a:cubicBezTo>
                    <a:pt x="2340" y="4764"/>
                    <a:pt x="2425" y="4769"/>
                    <a:pt x="2512" y="4769"/>
                  </a:cubicBezTo>
                  <a:cubicBezTo>
                    <a:pt x="3822" y="4769"/>
                    <a:pt x="5537" y="3541"/>
                    <a:pt x="5537" y="3346"/>
                  </a:cubicBezTo>
                  <a:cubicBezTo>
                    <a:pt x="5537" y="3292"/>
                    <a:pt x="5515" y="2976"/>
                    <a:pt x="5472" y="2518"/>
                  </a:cubicBezTo>
                  <a:cubicBezTo>
                    <a:pt x="5439" y="2060"/>
                    <a:pt x="5385" y="1483"/>
                    <a:pt x="5341" y="916"/>
                  </a:cubicBezTo>
                  <a:cubicBezTo>
                    <a:pt x="4676" y="1668"/>
                    <a:pt x="3783" y="2235"/>
                    <a:pt x="3150" y="2289"/>
                  </a:cubicBezTo>
                  <a:cubicBezTo>
                    <a:pt x="3104" y="2293"/>
                    <a:pt x="3057" y="2295"/>
                    <a:pt x="3007" y="2295"/>
                  </a:cubicBezTo>
                  <a:cubicBezTo>
                    <a:pt x="2164" y="2295"/>
                    <a:pt x="841" y="1780"/>
                    <a:pt x="110" y="108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43"/>
            <p:cNvSpPr/>
            <p:nvPr/>
          </p:nvSpPr>
          <p:spPr>
            <a:xfrm>
              <a:off x="8745624" y="72703"/>
              <a:ext cx="191160" cy="87650"/>
            </a:xfrm>
            <a:custGeom>
              <a:avLst/>
              <a:gdLst/>
              <a:ahLst/>
              <a:cxnLst/>
              <a:rect l="l" t="t" r="r" b="b"/>
              <a:pathLst>
                <a:path w="5243" h="2404" extrusionOk="0">
                  <a:moveTo>
                    <a:pt x="5156" y="1"/>
                  </a:moveTo>
                  <a:cubicBezTo>
                    <a:pt x="4502" y="698"/>
                    <a:pt x="3663" y="1221"/>
                    <a:pt x="3052" y="1265"/>
                  </a:cubicBezTo>
                  <a:cubicBezTo>
                    <a:pt x="2999" y="1270"/>
                    <a:pt x="2943" y="1272"/>
                    <a:pt x="2885" y="1272"/>
                  </a:cubicBezTo>
                  <a:cubicBezTo>
                    <a:pt x="2064" y="1272"/>
                    <a:pt x="798" y="781"/>
                    <a:pt x="55" y="110"/>
                  </a:cubicBezTo>
                  <a:lnTo>
                    <a:pt x="1" y="1189"/>
                  </a:lnTo>
                  <a:cubicBezTo>
                    <a:pt x="742" y="1889"/>
                    <a:pt x="2066" y="2404"/>
                    <a:pt x="2909" y="2404"/>
                  </a:cubicBezTo>
                  <a:cubicBezTo>
                    <a:pt x="2959" y="2404"/>
                    <a:pt x="3006" y="2402"/>
                    <a:pt x="3052" y="2398"/>
                  </a:cubicBezTo>
                  <a:cubicBezTo>
                    <a:pt x="3685" y="2344"/>
                    <a:pt x="4578" y="1777"/>
                    <a:pt x="5243" y="1025"/>
                  </a:cubicBezTo>
                  <a:cubicBezTo>
                    <a:pt x="5210" y="666"/>
                    <a:pt x="5178" y="317"/>
                    <a:pt x="5156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43"/>
            <p:cNvSpPr/>
            <p:nvPr/>
          </p:nvSpPr>
          <p:spPr>
            <a:xfrm>
              <a:off x="8747629" y="25416"/>
              <a:ext cx="2406" cy="51299"/>
            </a:xfrm>
            <a:custGeom>
              <a:avLst/>
              <a:gdLst/>
              <a:ahLst/>
              <a:cxnLst/>
              <a:rect l="l" t="t" r="r" b="b"/>
              <a:pathLst>
                <a:path w="66" h="1407" extrusionOk="0">
                  <a:moveTo>
                    <a:pt x="66" y="1"/>
                  </a:moveTo>
                  <a:lnTo>
                    <a:pt x="0" y="1407"/>
                  </a:lnTo>
                  <a:lnTo>
                    <a:pt x="0" y="1407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43"/>
            <p:cNvSpPr/>
            <p:nvPr/>
          </p:nvSpPr>
          <p:spPr>
            <a:xfrm>
              <a:off x="8655059" y="-71931"/>
              <a:ext cx="367954" cy="191050"/>
            </a:xfrm>
            <a:custGeom>
              <a:avLst/>
              <a:gdLst/>
              <a:ahLst/>
              <a:cxnLst/>
              <a:rect l="l" t="t" r="r" b="b"/>
              <a:pathLst>
                <a:path w="10092" h="5240" extrusionOk="0">
                  <a:moveTo>
                    <a:pt x="0" y="1"/>
                  </a:moveTo>
                  <a:cubicBezTo>
                    <a:pt x="392" y="546"/>
                    <a:pt x="1144" y="840"/>
                    <a:pt x="1373" y="927"/>
                  </a:cubicBezTo>
                  <a:cubicBezTo>
                    <a:pt x="1646" y="2191"/>
                    <a:pt x="1973" y="3445"/>
                    <a:pt x="2289" y="3815"/>
                  </a:cubicBezTo>
                  <a:cubicBezTo>
                    <a:pt x="2365" y="3913"/>
                    <a:pt x="2452" y="4000"/>
                    <a:pt x="2539" y="4077"/>
                  </a:cubicBezTo>
                  <a:cubicBezTo>
                    <a:pt x="3282" y="4748"/>
                    <a:pt x="4548" y="5239"/>
                    <a:pt x="5369" y="5239"/>
                  </a:cubicBezTo>
                  <a:cubicBezTo>
                    <a:pt x="5427" y="5239"/>
                    <a:pt x="5483" y="5237"/>
                    <a:pt x="5536" y="5232"/>
                  </a:cubicBezTo>
                  <a:cubicBezTo>
                    <a:pt x="6147" y="5188"/>
                    <a:pt x="6986" y="4665"/>
                    <a:pt x="7640" y="3968"/>
                  </a:cubicBezTo>
                  <a:cubicBezTo>
                    <a:pt x="7956" y="3619"/>
                    <a:pt x="8239" y="3238"/>
                    <a:pt x="8424" y="2834"/>
                  </a:cubicBezTo>
                  <a:cubicBezTo>
                    <a:pt x="8621" y="2420"/>
                    <a:pt x="8773" y="1723"/>
                    <a:pt x="8882" y="993"/>
                  </a:cubicBezTo>
                  <a:cubicBezTo>
                    <a:pt x="9013" y="916"/>
                    <a:pt x="9710" y="459"/>
                    <a:pt x="10092" y="12"/>
                  </a:cubicBezTo>
                  <a:lnTo>
                    <a:pt x="9329" y="12"/>
                  </a:lnTo>
                  <a:lnTo>
                    <a:pt x="9329" y="1"/>
                  </a:lnTo>
                  <a:lnTo>
                    <a:pt x="8980" y="1"/>
                  </a:lnTo>
                  <a:lnTo>
                    <a:pt x="8904" y="611"/>
                  </a:lnTo>
                  <a:cubicBezTo>
                    <a:pt x="8849" y="491"/>
                    <a:pt x="8806" y="273"/>
                    <a:pt x="8762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43"/>
            <p:cNvSpPr/>
            <p:nvPr/>
          </p:nvSpPr>
          <p:spPr>
            <a:xfrm>
              <a:off x="8888690" y="-61977"/>
              <a:ext cx="26251" cy="32595"/>
            </a:xfrm>
            <a:custGeom>
              <a:avLst/>
              <a:gdLst/>
              <a:ahLst/>
              <a:cxnLst/>
              <a:rect l="l" t="t" r="r" b="b"/>
              <a:pathLst>
                <a:path w="720" h="894" extrusionOk="0">
                  <a:moveTo>
                    <a:pt x="360" y="0"/>
                  </a:moveTo>
                  <a:cubicBezTo>
                    <a:pt x="164" y="0"/>
                    <a:pt x="0" y="196"/>
                    <a:pt x="0" y="447"/>
                  </a:cubicBezTo>
                  <a:cubicBezTo>
                    <a:pt x="0" y="698"/>
                    <a:pt x="164" y="894"/>
                    <a:pt x="360" y="894"/>
                  </a:cubicBezTo>
                  <a:cubicBezTo>
                    <a:pt x="556" y="894"/>
                    <a:pt x="720" y="698"/>
                    <a:pt x="720" y="447"/>
                  </a:cubicBezTo>
                  <a:cubicBezTo>
                    <a:pt x="720" y="196"/>
                    <a:pt x="556" y="0"/>
                    <a:pt x="3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43"/>
            <p:cNvSpPr/>
            <p:nvPr/>
          </p:nvSpPr>
          <p:spPr>
            <a:xfrm>
              <a:off x="8771072" y="-61977"/>
              <a:ext cx="26251" cy="32595"/>
            </a:xfrm>
            <a:custGeom>
              <a:avLst/>
              <a:gdLst/>
              <a:ahLst/>
              <a:cxnLst/>
              <a:rect l="l" t="t" r="r" b="b"/>
              <a:pathLst>
                <a:path w="720" h="894" extrusionOk="0">
                  <a:moveTo>
                    <a:pt x="360" y="0"/>
                  </a:moveTo>
                  <a:cubicBezTo>
                    <a:pt x="153" y="0"/>
                    <a:pt x="0" y="196"/>
                    <a:pt x="0" y="447"/>
                  </a:cubicBezTo>
                  <a:cubicBezTo>
                    <a:pt x="0" y="698"/>
                    <a:pt x="153" y="894"/>
                    <a:pt x="360" y="894"/>
                  </a:cubicBezTo>
                  <a:cubicBezTo>
                    <a:pt x="556" y="894"/>
                    <a:pt x="720" y="698"/>
                    <a:pt x="720" y="447"/>
                  </a:cubicBezTo>
                  <a:cubicBezTo>
                    <a:pt x="720" y="196"/>
                    <a:pt x="556" y="0"/>
                    <a:pt x="3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43"/>
            <p:cNvSpPr/>
            <p:nvPr/>
          </p:nvSpPr>
          <p:spPr>
            <a:xfrm>
              <a:off x="8842204" y="-70327"/>
              <a:ext cx="41747" cy="98843"/>
            </a:xfrm>
            <a:custGeom>
              <a:avLst/>
              <a:gdLst/>
              <a:ahLst/>
              <a:cxnLst/>
              <a:rect l="l" t="t" r="r" b="b"/>
              <a:pathLst>
                <a:path w="1145" h="2711" extrusionOk="0">
                  <a:moveTo>
                    <a:pt x="175" y="0"/>
                  </a:moveTo>
                  <a:lnTo>
                    <a:pt x="175" y="0"/>
                  </a:lnTo>
                  <a:cubicBezTo>
                    <a:pt x="175" y="1"/>
                    <a:pt x="839" y="2104"/>
                    <a:pt x="741" y="2333"/>
                  </a:cubicBezTo>
                  <a:cubicBezTo>
                    <a:pt x="643" y="2561"/>
                    <a:pt x="0" y="2649"/>
                    <a:pt x="175" y="2692"/>
                  </a:cubicBezTo>
                  <a:cubicBezTo>
                    <a:pt x="206" y="2705"/>
                    <a:pt x="250" y="2710"/>
                    <a:pt x="297" y="2710"/>
                  </a:cubicBezTo>
                  <a:cubicBezTo>
                    <a:pt x="331" y="2710"/>
                    <a:pt x="367" y="2708"/>
                    <a:pt x="403" y="2703"/>
                  </a:cubicBezTo>
                  <a:cubicBezTo>
                    <a:pt x="610" y="2681"/>
                    <a:pt x="861" y="2583"/>
                    <a:pt x="981" y="2442"/>
                  </a:cubicBezTo>
                  <a:cubicBezTo>
                    <a:pt x="1144" y="2224"/>
                    <a:pt x="175" y="1"/>
                    <a:pt x="17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43"/>
            <p:cNvSpPr/>
            <p:nvPr/>
          </p:nvSpPr>
          <p:spPr>
            <a:xfrm>
              <a:off x="8813000" y="47546"/>
              <a:ext cx="74123" cy="17647"/>
            </a:xfrm>
            <a:custGeom>
              <a:avLst/>
              <a:gdLst/>
              <a:ahLst/>
              <a:cxnLst/>
              <a:rect l="l" t="t" r="r" b="b"/>
              <a:pathLst>
                <a:path w="2033" h="484" extrusionOk="0">
                  <a:moveTo>
                    <a:pt x="2001" y="0"/>
                  </a:moveTo>
                  <a:cubicBezTo>
                    <a:pt x="1919" y="0"/>
                    <a:pt x="1608" y="190"/>
                    <a:pt x="1117" y="266"/>
                  </a:cubicBezTo>
                  <a:cubicBezTo>
                    <a:pt x="984" y="288"/>
                    <a:pt x="866" y="297"/>
                    <a:pt x="763" y="297"/>
                  </a:cubicBezTo>
                  <a:cubicBezTo>
                    <a:pt x="419" y="297"/>
                    <a:pt x="245" y="200"/>
                    <a:pt x="245" y="200"/>
                  </a:cubicBezTo>
                  <a:cubicBezTo>
                    <a:pt x="184" y="177"/>
                    <a:pt x="67" y="94"/>
                    <a:pt x="24" y="94"/>
                  </a:cubicBezTo>
                  <a:cubicBezTo>
                    <a:pt x="6" y="94"/>
                    <a:pt x="1" y="108"/>
                    <a:pt x="17" y="146"/>
                  </a:cubicBezTo>
                  <a:cubicBezTo>
                    <a:pt x="65" y="262"/>
                    <a:pt x="460" y="483"/>
                    <a:pt x="940" y="483"/>
                  </a:cubicBezTo>
                  <a:cubicBezTo>
                    <a:pt x="998" y="483"/>
                    <a:pt x="1057" y="480"/>
                    <a:pt x="1117" y="473"/>
                  </a:cubicBezTo>
                  <a:cubicBezTo>
                    <a:pt x="1662" y="396"/>
                    <a:pt x="2033" y="102"/>
                    <a:pt x="2022" y="15"/>
                  </a:cubicBezTo>
                  <a:cubicBezTo>
                    <a:pt x="2020" y="5"/>
                    <a:pt x="2013" y="0"/>
                    <a:pt x="200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43"/>
            <p:cNvSpPr/>
            <p:nvPr/>
          </p:nvSpPr>
          <p:spPr>
            <a:xfrm>
              <a:off x="8813000" y="47546"/>
              <a:ext cx="74123" cy="17647"/>
            </a:xfrm>
            <a:custGeom>
              <a:avLst/>
              <a:gdLst/>
              <a:ahLst/>
              <a:cxnLst/>
              <a:rect l="l" t="t" r="r" b="b"/>
              <a:pathLst>
                <a:path w="2033" h="484" extrusionOk="0">
                  <a:moveTo>
                    <a:pt x="2001" y="0"/>
                  </a:moveTo>
                  <a:cubicBezTo>
                    <a:pt x="1919" y="0"/>
                    <a:pt x="1608" y="190"/>
                    <a:pt x="1117" y="266"/>
                  </a:cubicBezTo>
                  <a:cubicBezTo>
                    <a:pt x="984" y="288"/>
                    <a:pt x="866" y="297"/>
                    <a:pt x="763" y="297"/>
                  </a:cubicBezTo>
                  <a:cubicBezTo>
                    <a:pt x="419" y="297"/>
                    <a:pt x="245" y="200"/>
                    <a:pt x="245" y="200"/>
                  </a:cubicBezTo>
                  <a:cubicBezTo>
                    <a:pt x="184" y="177"/>
                    <a:pt x="67" y="94"/>
                    <a:pt x="24" y="94"/>
                  </a:cubicBezTo>
                  <a:cubicBezTo>
                    <a:pt x="6" y="94"/>
                    <a:pt x="1" y="108"/>
                    <a:pt x="17" y="146"/>
                  </a:cubicBezTo>
                  <a:cubicBezTo>
                    <a:pt x="65" y="262"/>
                    <a:pt x="460" y="483"/>
                    <a:pt x="940" y="483"/>
                  </a:cubicBezTo>
                  <a:cubicBezTo>
                    <a:pt x="998" y="483"/>
                    <a:pt x="1057" y="480"/>
                    <a:pt x="1117" y="473"/>
                  </a:cubicBezTo>
                  <a:cubicBezTo>
                    <a:pt x="1662" y="396"/>
                    <a:pt x="2033" y="102"/>
                    <a:pt x="2022" y="15"/>
                  </a:cubicBezTo>
                  <a:cubicBezTo>
                    <a:pt x="2020" y="5"/>
                    <a:pt x="2013" y="0"/>
                    <a:pt x="2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43"/>
            <p:cNvSpPr/>
            <p:nvPr/>
          </p:nvSpPr>
          <p:spPr>
            <a:xfrm>
              <a:off x="8771072" y="-61977"/>
              <a:ext cx="26251" cy="32595"/>
            </a:xfrm>
            <a:custGeom>
              <a:avLst/>
              <a:gdLst/>
              <a:ahLst/>
              <a:cxnLst/>
              <a:rect l="l" t="t" r="r" b="b"/>
              <a:pathLst>
                <a:path w="720" h="894" extrusionOk="0">
                  <a:moveTo>
                    <a:pt x="360" y="0"/>
                  </a:moveTo>
                  <a:cubicBezTo>
                    <a:pt x="153" y="0"/>
                    <a:pt x="0" y="196"/>
                    <a:pt x="0" y="447"/>
                  </a:cubicBezTo>
                  <a:cubicBezTo>
                    <a:pt x="0" y="698"/>
                    <a:pt x="153" y="894"/>
                    <a:pt x="360" y="894"/>
                  </a:cubicBezTo>
                  <a:cubicBezTo>
                    <a:pt x="556" y="894"/>
                    <a:pt x="720" y="698"/>
                    <a:pt x="720" y="447"/>
                  </a:cubicBezTo>
                  <a:cubicBezTo>
                    <a:pt x="720" y="196"/>
                    <a:pt x="556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43"/>
            <p:cNvSpPr/>
            <p:nvPr/>
          </p:nvSpPr>
          <p:spPr>
            <a:xfrm>
              <a:off x="8888690" y="-61977"/>
              <a:ext cx="26251" cy="32595"/>
            </a:xfrm>
            <a:custGeom>
              <a:avLst/>
              <a:gdLst/>
              <a:ahLst/>
              <a:cxnLst/>
              <a:rect l="l" t="t" r="r" b="b"/>
              <a:pathLst>
                <a:path w="720" h="894" extrusionOk="0">
                  <a:moveTo>
                    <a:pt x="360" y="0"/>
                  </a:moveTo>
                  <a:cubicBezTo>
                    <a:pt x="164" y="0"/>
                    <a:pt x="0" y="196"/>
                    <a:pt x="0" y="447"/>
                  </a:cubicBezTo>
                  <a:cubicBezTo>
                    <a:pt x="0" y="698"/>
                    <a:pt x="164" y="894"/>
                    <a:pt x="360" y="894"/>
                  </a:cubicBezTo>
                  <a:cubicBezTo>
                    <a:pt x="556" y="894"/>
                    <a:pt x="720" y="698"/>
                    <a:pt x="720" y="447"/>
                  </a:cubicBezTo>
                  <a:cubicBezTo>
                    <a:pt x="720" y="196"/>
                    <a:pt x="556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43"/>
            <p:cNvSpPr/>
            <p:nvPr/>
          </p:nvSpPr>
          <p:spPr>
            <a:xfrm>
              <a:off x="8842204" y="-70327"/>
              <a:ext cx="41747" cy="98588"/>
            </a:xfrm>
            <a:custGeom>
              <a:avLst/>
              <a:gdLst/>
              <a:ahLst/>
              <a:cxnLst/>
              <a:rect l="l" t="t" r="r" b="b"/>
              <a:pathLst>
                <a:path w="1145" h="2704" extrusionOk="0">
                  <a:moveTo>
                    <a:pt x="175" y="0"/>
                  </a:moveTo>
                  <a:lnTo>
                    <a:pt x="175" y="0"/>
                  </a:lnTo>
                  <a:cubicBezTo>
                    <a:pt x="175" y="1"/>
                    <a:pt x="839" y="2104"/>
                    <a:pt x="741" y="2333"/>
                  </a:cubicBezTo>
                  <a:cubicBezTo>
                    <a:pt x="643" y="2561"/>
                    <a:pt x="0" y="2649"/>
                    <a:pt x="175" y="2692"/>
                  </a:cubicBezTo>
                  <a:lnTo>
                    <a:pt x="403" y="2703"/>
                  </a:lnTo>
                  <a:cubicBezTo>
                    <a:pt x="610" y="2681"/>
                    <a:pt x="861" y="2583"/>
                    <a:pt x="981" y="2442"/>
                  </a:cubicBezTo>
                  <a:cubicBezTo>
                    <a:pt x="1144" y="2224"/>
                    <a:pt x="175" y="1"/>
                    <a:pt x="175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43"/>
            <p:cNvSpPr/>
            <p:nvPr/>
          </p:nvSpPr>
          <p:spPr>
            <a:xfrm>
              <a:off x="8848548" y="27822"/>
              <a:ext cx="8386" cy="693"/>
            </a:xfrm>
            <a:custGeom>
              <a:avLst/>
              <a:gdLst/>
              <a:ahLst/>
              <a:cxnLst/>
              <a:rect l="l" t="t" r="r" b="b"/>
              <a:pathLst>
                <a:path w="230" h="19" extrusionOk="0">
                  <a:moveTo>
                    <a:pt x="1" y="0"/>
                  </a:moveTo>
                  <a:lnTo>
                    <a:pt x="1" y="0"/>
                  </a:lnTo>
                  <a:cubicBezTo>
                    <a:pt x="39" y="13"/>
                    <a:pt x="81" y="18"/>
                    <a:pt x="127" y="18"/>
                  </a:cubicBezTo>
                  <a:cubicBezTo>
                    <a:pt x="159" y="18"/>
                    <a:pt x="193" y="16"/>
                    <a:pt x="229" y="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43"/>
            <p:cNvSpPr/>
            <p:nvPr/>
          </p:nvSpPr>
          <p:spPr>
            <a:xfrm>
              <a:off x="7426453" y="-71530"/>
              <a:ext cx="149851" cy="368392"/>
            </a:xfrm>
            <a:custGeom>
              <a:avLst/>
              <a:gdLst/>
              <a:ahLst/>
              <a:cxnLst/>
              <a:rect l="l" t="t" r="r" b="b"/>
              <a:pathLst>
                <a:path w="4110" h="10104" extrusionOk="0">
                  <a:moveTo>
                    <a:pt x="1" y="1"/>
                  </a:moveTo>
                  <a:lnTo>
                    <a:pt x="1" y="10103"/>
                  </a:lnTo>
                  <a:lnTo>
                    <a:pt x="2856" y="8937"/>
                  </a:lnTo>
                  <a:cubicBezTo>
                    <a:pt x="2856" y="8937"/>
                    <a:pt x="2715" y="6420"/>
                    <a:pt x="1745" y="4687"/>
                  </a:cubicBezTo>
                  <a:cubicBezTo>
                    <a:pt x="2344" y="3837"/>
                    <a:pt x="3521" y="2017"/>
                    <a:pt x="4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74" name="Google Shape;4674;p43"/>
            <p:cNvSpPr/>
            <p:nvPr/>
          </p:nvSpPr>
          <p:spPr>
            <a:xfrm>
              <a:off x="7412161" y="202644"/>
              <a:ext cx="384689" cy="887291"/>
            </a:xfrm>
            <a:custGeom>
              <a:avLst/>
              <a:gdLst/>
              <a:ahLst/>
              <a:cxnLst/>
              <a:rect l="l" t="t" r="r" b="b"/>
              <a:pathLst>
                <a:path w="10551" h="24336" extrusionOk="0">
                  <a:moveTo>
                    <a:pt x="393" y="0"/>
                  </a:moveTo>
                  <a:lnTo>
                    <a:pt x="371" y="11149"/>
                  </a:lnTo>
                  <a:lnTo>
                    <a:pt x="240" y="11727"/>
                  </a:lnTo>
                  <a:lnTo>
                    <a:pt x="393" y="12620"/>
                  </a:lnTo>
                  <a:lnTo>
                    <a:pt x="393" y="13754"/>
                  </a:lnTo>
                  <a:lnTo>
                    <a:pt x="1" y="15356"/>
                  </a:lnTo>
                  <a:lnTo>
                    <a:pt x="99" y="19639"/>
                  </a:lnTo>
                  <a:lnTo>
                    <a:pt x="393" y="22200"/>
                  </a:lnTo>
                  <a:lnTo>
                    <a:pt x="393" y="24336"/>
                  </a:lnTo>
                  <a:lnTo>
                    <a:pt x="9057" y="24336"/>
                  </a:lnTo>
                  <a:lnTo>
                    <a:pt x="10550" y="6768"/>
                  </a:lnTo>
                  <a:cubicBezTo>
                    <a:pt x="10550" y="6768"/>
                    <a:pt x="6736" y="2027"/>
                    <a:pt x="5591" y="1341"/>
                  </a:cubicBezTo>
                  <a:cubicBezTo>
                    <a:pt x="4447" y="665"/>
                    <a:pt x="1058" y="44"/>
                    <a:pt x="1058" y="44"/>
                  </a:cubicBezTo>
                  <a:cubicBezTo>
                    <a:pt x="1058" y="44"/>
                    <a:pt x="807" y="22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43"/>
            <p:cNvSpPr/>
            <p:nvPr/>
          </p:nvSpPr>
          <p:spPr>
            <a:xfrm>
              <a:off x="7511914" y="-33284"/>
              <a:ext cx="64388" cy="72264"/>
            </a:xfrm>
            <a:custGeom>
              <a:avLst/>
              <a:gdLst/>
              <a:ahLst/>
              <a:cxnLst/>
              <a:rect l="l" t="t" r="r" b="b"/>
              <a:pathLst>
                <a:path w="1766" h="1982" extrusionOk="0">
                  <a:moveTo>
                    <a:pt x="1208" y="0"/>
                  </a:moveTo>
                  <a:cubicBezTo>
                    <a:pt x="862" y="0"/>
                    <a:pt x="403" y="401"/>
                    <a:pt x="403" y="401"/>
                  </a:cubicBezTo>
                  <a:lnTo>
                    <a:pt x="0" y="1981"/>
                  </a:lnTo>
                  <a:cubicBezTo>
                    <a:pt x="1112" y="1872"/>
                    <a:pt x="1766" y="521"/>
                    <a:pt x="1471" y="129"/>
                  </a:cubicBezTo>
                  <a:cubicBezTo>
                    <a:pt x="1404" y="36"/>
                    <a:pt x="1311" y="0"/>
                    <a:pt x="1208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43"/>
            <p:cNvSpPr/>
            <p:nvPr/>
          </p:nvSpPr>
          <p:spPr>
            <a:xfrm>
              <a:off x="7741972" y="192326"/>
              <a:ext cx="735508" cy="1045928"/>
            </a:xfrm>
            <a:custGeom>
              <a:avLst/>
              <a:gdLst/>
              <a:ahLst/>
              <a:cxnLst/>
              <a:rect l="l" t="t" r="r" b="b"/>
              <a:pathLst>
                <a:path w="20173" h="28687" extrusionOk="0">
                  <a:moveTo>
                    <a:pt x="8163" y="0"/>
                  </a:moveTo>
                  <a:lnTo>
                    <a:pt x="8163" y="0"/>
                  </a:lnTo>
                  <a:cubicBezTo>
                    <a:pt x="6419" y="33"/>
                    <a:pt x="3008" y="2114"/>
                    <a:pt x="1504" y="3400"/>
                  </a:cubicBezTo>
                  <a:cubicBezTo>
                    <a:pt x="0" y="4686"/>
                    <a:pt x="251" y="22581"/>
                    <a:pt x="251" y="22581"/>
                  </a:cubicBezTo>
                  <a:cubicBezTo>
                    <a:pt x="251" y="22581"/>
                    <a:pt x="4697" y="28019"/>
                    <a:pt x="9078" y="28662"/>
                  </a:cubicBezTo>
                  <a:cubicBezTo>
                    <a:pt x="9192" y="28679"/>
                    <a:pt x="9307" y="28687"/>
                    <a:pt x="9423" y="28687"/>
                  </a:cubicBezTo>
                  <a:cubicBezTo>
                    <a:pt x="13778" y="28687"/>
                    <a:pt x="19868" y="17252"/>
                    <a:pt x="19868" y="17252"/>
                  </a:cubicBezTo>
                  <a:cubicBezTo>
                    <a:pt x="19868" y="17252"/>
                    <a:pt x="20173" y="5961"/>
                    <a:pt x="18778" y="3760"/>
                  </a:cubicBezTo>
                  <a:cubicBezTo>
                    <a:pt x="17383" y="1569"/>
                    <a:pt x="12784" y="294"/>
                    <a:pt x="12718" y="273"/>
                  </a:cubicBezTo>
                  <a:lnTo>
                    <a:pt x="12718" y="273"/>
                  </a:lnTo>
                  <a:cubicBezTo>
                    <a:pt x="12795" y="490"/>
                    <a:pt x="12871" y="665"/>
                    <a:pt x="12969" y="763"/>
                  </a:cubicBezTo>
                  <a:cubicBezTo>
                    <a:pt x="12969" y="763"/>
                    <a:pt x="12413" y="2005"/>
                    <a:pt x="10975" y="2223"/>
                  </a:cubicBezTo>
                  <a:cubicBezTo>
                    <a:pt x="10887" y="2237"/>
                    <a:pt x="10799" y="2243"/>
                    <a:pt x="10710" y="2243"/>
                  </a:cubicBezTo>
                  <a:cubicBezTo>
                    <a:pt x="9352" y="2243"/>
                    <a:pt x="7978" y="763"/>
                    <a:pt x="7978" y="763"/>
                  </a:cubicBezTo>
                  <a:cubicBezTo>
                    <a:pt x="7978" y="763"/>
                    <a:pt x="8065" y="447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43"/>
            <p:cNvSpPr/>
            <p:nvPr/>
          </p:nvSpPr>
          <p:spPr>
            <a:xfrm>
              <a:off x="7946181" y="428437"/>
              <a:ext cx="313994" cy="351803"/>
            </a:xfrm>
            <a:custGeom>
              <a:avLst/>
              <a:gdLst/>
              <a:ahLst/>
              <a:cxnLst/>
              <a:rect l="l" t="t" r="r" b="b"/>
              <a:pathLst>
                <a:path w="8612" h="9649" extrusionOk="0">
                  <a:moveTo>
                    <a:pt x="4215" y="0"/>
                  </a:moveTo>
                  <a:cubicBezTo>
                    <a:pt x="4063" y="0"/>
                    <a:pt x="3909" y="87"/>
                    <a:pt x="3848" y="259"/>
                  </a:cubicBezTo>
                  <a:lnTo>
                    <a:pt x="2867" y="3147"/>
                  </a:lnTo>
                  <a:cubicBezTo>
                    <a:pt x="2823" y="3300"/>
                    <a:pt x="2693" y="3398"/>
                    <a:pt x="2540" y="3409"/>
                  </a:cubicBezTo>
                  <a:lnTo>
                    <a:pt x="480" y="3572"/>
                  </a:lnTo>
                  <a:cubicBezTo>
                    <a:pt x="121" y="3594"/>
                    <a:pt x="1" y="4052"/>
                    <a:pt x="284" y="4259"/>
                  </a:cubicBezTo>
                  <a:lnTo>
                    <a:pt x="1832" y="5359"/>
                  </a:lnTo>
                  <a:cubicBezTo>
                    <a:pt x="1973" y="5457"/>
                    <a:pt x="2028" y="5632"/>
                    <a:pt x="1973" y="5795"/>
                  </a:cubicBezTo>
                  <a:lnTo>
                    <a:pt x="840" y="9141"/>
                  </a:lnTo>
                  <a:cubicBezTo>
                    <a:pt x="743" y="9416"/>
                    <a:pt x="957" y="9648"/>
                    <a:pt x="1195" y="9648"/>
                  </a:cubicBezTo>
                  <a:cubicBezTo>
                    <a:pt x="1278" y="9648"/>
                    <a:pt x="1363" y="9620"/>
                    <a:pt x="1439" y="9555"/>
                  </a:cubicBezTo>
                  <a:lnTo>
                    <a:pt x="4066" y="7299"/>
                  </a:lnTo>
                  <a:cubicBezTo>
                    <a:pt x="4142" y="7240"/>
                    <a:pt x="4231" y="7210"/>
                    <a:pt x="4319" y="7210"/>
                  </a:cubicBezTo>
                  <a:cubicBezTo>
                    <a:pt x="4395" y="7210"/>
                    <a:pt x="4469" y="7232"/>
                    <a:pt x="4534" y="7277"/>
                  </a:cubicBezTo>
                  <a:lnTo>
                    <a:pt x="7074" y="9076"/>
                  </a:lnTo>
                  <a:cubicBezTo>
                    <a:pt x="7145" y="9127"/>
                    <a:pt x="7221" y="9149"/>
                    <a:pt x="7295" y="9149"/>
                  </a:cubicBezTo>
                  <a:cubicBezTo>
                    <a:pt x="7538" y="9149"/>
                    <a:pt x="7752" y="8907"/>
                    <a:pt x="7651" y="8640"/>
                  </a:cubicBezTo>
                  <a:lnTo>
                    <a:pt x="6507" y="5534"/>
                  </a:lnTo>
                  <a:cubicBezTo>
                    <a:pt x="6453" y="5381"/>
                    <a:pt x="6496" y="5218"/>
                    <a:pt x="6616" y="5109"/>
                  </a:cubicBezTo>
                  <a:lnTo>
                    <a:pt x="8338" y="3637"/>
                  </a:lnTo>
                  <a:cubicBezTo>
                    <a:pt x="8612" y="3406"/>
                    <a:pt x="8438" y="2971"/>
                    <a:pt x="8102" y="2971"/>
                  </a:cubicBezTo>
                  <a:cubicBezTo>
                    <a:pt x="8090" y="2971"/>
                    <a:pt x="8078" y="2972"/>
                    <a:pt x="8065" y="2973"/>
                  </a:cubicBezTo>
                  <a:lnTo>
                    <a:pt x="5929" y="3136"/>
                  </a:lnTo>
                  <a:cubicBezTo>
                    <a:pt x="5921" y="3137"/>
                    <a:pt x="5912" y="3137"/>
                    <a:pt x="5903" y="3137"/>
                  </a:cubicBezTo>
                  <a:cubicBezTo>
                    <a:pt x="5740" y="3137"/>
                    <a:pt x="5599" y="3041"/>
                    <a:pt x="5537" y="2896"/>
                  </a:cubicBezTo>
                  <a:lnTo>
                    <a:pt x="4567" y="248"/>
                  </a:lnTo>
                  <a:cubicBezTo>
                    <a:pt x="4508" y="82"/>
                    <a:pt x="4362" y="0"/>
                    <a:pt x="4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43"/>
            <p:cNvSpPr/>
            <p:nvPr/>
          </p:nvSpPr>
          <p:spPr>
            <a:xfrm>
              <a:off x="8045933" y="151784"/>
              <a:ext cx="438" cy="2406"/>
            </a:xfrm>
            <a:custGeom>
              <a:avLst/>
              <a:gdLst/>
              <a:ahLst/>
              <a:cxnLst/>
              <a:rect l="l" t="t" r="r" b="b"/>
              <a:pathLst>
                <a:path w="12" h="66" extrusionOk="0">
                  <a:moveTo>
                    <a:pt x="0" y="66"/>
                  </a:moveTo>
                  <a:cubicBezTo>
                    <a:pt x="0" y="44"/>
                    <a:pt x="11" y="22"/>
                    <a:pt x="11" y="0"/>
                  </a:cubicBezTo>
                  <a:cubicBezTo>
                    <a:pt x="11" y="22"/>
                    <a:pt x="0" y="44"/>
                    <a:pt x="0" y="6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43"/>
            <p:cNvSpPr/>
            <p:nvPr/>
          </p:nvSpPr>
          <p:spPr>
            <a:xfrm>
              <a:off x="8194942" y="139861"/>
              <a:ext cx="1203" cy="8787"/>
            </a:xfrm>
            <a:custGeom>
              <a:avLst/>
              <a:gdLst/>
              <a:ahLst/>
              <a:cxnLst/>
              <a:rect l="l" t="t" r="r" b="b"/>
              <a:pathLst>
                <a:path w="33" h="241" extrusionOk="0">
                  <a:moveTo>
                    <a:pt x="0" y="1"/>
                  </a:moveTo>
                  <a:cubicBezTo>
                    <a:pt x="11" y="77"/>
                    <a:pt x="22" y="153"/>
                    <a:pt x="33" y="240"/>
                  </a:cubicBezTo>
                  <a:cubicBezTo>
                    <a:pt x="22" y="153"/>
                    <a:pt x="11" y="77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80" name="Google Shape;4680;p43"/>
            <p:cNvSpPr/>
            <p:nvPr/>
          </p:nvSpPr>
          <p:spPr>
            <a:xfrm>
              <a:off x="8047501" y="127137"/>
              <a:ext cx="36" cy="2042"/>
            </a:xfrm>
            <a:custGeom>
              <a:avLst/>
              <a:gdLst/>
              <a:ahLst/>
              <a:cxnLst/>
              <a:rect l="l" t="t" r="r" b="b"/>
              <a:pathLst>
                <a:path w="1" h="56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2"/>
                    <a:pt x="1" y="33"/>
                    <a:pt x="1" y="55"/>
                  </a:cubicBezTo>
                  <a:cubicBezTo>
                    <a:pt x="1" y="33"/>
                    <a:pt x="1" y="12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81" name="Google Shape;4681;p43"/>
            <p:cNvSpPr/>
            <p:nvPr/>
          </p:nvSpPr>
          <p:spPr>
            <a:xfrm>
              <a:off x="8047100" y="139861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43"/>
            <p:cNvSpPr/>
            <p:nvPr/>
          </p:nvSpPr>
          <p:spPr>
            <a:xfrm>
              <a:off x="8198114" y="165675"/>
              <a:ext cx="1203" cy="7985"/>
            </a:xfrm>
            <a:custGeom>
              <a:avLst/>
              <a:gdLst/>
              <a:ahLst/>
              <a:cxnLst/>
              <a:rect l="l" t="t" r="r" b="b"/>
              <a:pathLst>
                <a:path w="33" h="219" extrusionOk="0">
                  <a:moveTo>
                    <a:pt x="0" y="1"/>
                  </a:moveTo>
                  <a:cubicBezTo>
                    <a:pt x="11" y="66"/>
                    <a:pt x="22" y="143"/>
                    <a:pt x="33" y="219"/>
                  </a:cubicBezTo>
                  <a:cubicBezTo>
                    <a:pt x="22" y="143"/>
                    <a:pt x="11" y="66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43"/>
            <p:cNvSpPr/>
            <p:nvPr/>
          </p:nvSpPr>
          <p:spPr>
            <a:xfrm>
              <a:off x="8196510" y="152586"/>
              <a:ext cx="1240" cy="9151"/>
            </a:xfrm>
            <a:custGeom>
              <a:avLst/>
              <a:gdLst/>
              <a:ahLst/>
              <a:cxnLst/>
              <a:rect l="l" t="t" r="r" b="b"/>
              <a:pathLst>
                <a:path w="34" h="251" extrusionOk="0">
                  <a:moveTo>
                    <a:pt x="1" y="0"/>
                  </a:moveTo>
                  <a:cubicBezTo>
                    <a:pt x="12" y="77"/>
                    <a:pt x="22" y="164"/>
                    <a:pt x="33" y="251"/>
                  </a:cubicBezTo>
                  <a:cubicBezTo>
                    <a:pt x="22" y="164"/>
                    <a:pt x="12" y="77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43"/>
            <p:cNvSpPr/>
            <p:nvPr/>
          </p:nvSpPr>
          <p:spPr>
            <a:xfrm>
              <a:off x="8032808" y="165675"/>
              <a:ext cx="182008" cy="108432"/>
            </a:xfrm>
            <a:custGeom>
              <a:avLst/>
              <a:gdLst/>
              <a:ahLst/>
              <a:cxnLst/>
              <a:rect l="l" t="t" r="r" b="b"/>
              <a:pathLst>
                <a:path w="4992" h="2974" extrusionOk="0">
                  <a:moveTo>
                    <a:pt x="317" y="1"/>
                  </a:moveTo>
                  <a:cubicBezTo>
                    <a:pt x="284" y="262"/>
                    <a:pt x="229" y="513"/>
                    <a:pt x="186" y="731"/>
                  </a:cubicBezTo>
                  <a:cubicBezTo>
                    <a:pt x="88" y="1178"/>
                    <a:pt x="1" y="1494"/>
                    <a:pt x="1" y="1494"/>
                  </a:cubicBezTo>
                  <a:cubicBezTo>
                    <a:pt x="1" y="1494"/>
                    <a:pt x="1375" y="2974"/>
                    <a:pt x="2733" y="2974"/>
                  </a:cubicBezTo>
                  <a:cubicBezTo>
                    <a:pt x="2822" y="2974"/>
                    <a:pt x="2910" y="2968"/>
                    <a:pt x="2998" y="2954"/>
                  </a:cubicBezTo>
                  <a:cubicBezTo>
                    <a:pt x="4436" y="2736"/>
                    <a:pt x="4992" y="1494"/>
                    <a:pt x="4992" y="1494"/>
                  </a:cubicBezTo>
                  <a:cubicBezTo>
                    <a:pt x="4894" y="1396"/>
                    <a:pt x="4818" y="1221"/>
                    <a:pt x="4741" y="1004"/>
                  </a:cubicBezTo>
                  <a:cubicBezTo>
                    <a:pt x="4687" y="796"/>
                    <a:pt x="4621" y="557"/>
                    <a:pt x="4578" y="295"/>
                  </a:cubicBezTo>
                  <a:cubicBezTo>
                    <a:pt x="4578" y="306"/>
                    <a:pt x="4578" y="306"/>
                    <a:pt x="4578" y="306"/>
                  </a:cubicBezTo>
                  <a:cubicBezTo>
                    <a:pt x="4098" y="622"/>
                    <a:pt x="3564" y="840"/>
                    <a:pt x="3030" y="862"/>
                  </a:cubicBezTo>
                  <a:cubicBezTo>
                    <a:pt x="3004" y="862"/>
                    <a:pt x="2977" y="863"/>
                    <a:pt x="2951" y="863"/>
                  </a:cubicBezTo>
                  <a:cubicBezTo>
                    <a:pt x="2057" y="863"/>
                    <a:pt x="1079" y="509"/>
                    <a:pt x="317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43"/>
            <p:cNvSpPr/>
            <p:nvPr/>
          </p:nvSpPr>
          <p:spPr>
            <a:xfrm>
              <a:off x="8044329" y="127137"/>
              <a:ext cx="155393" cy="70003"/>
            </a:xfrm>
            <a:custGeom>
              <a:avLst/>
              <a:gdLst/>
              <a:ahLst/>
              <a:cxnLst/>
              <a:rect l="l" t="t" r="r" b="b"/>
              <a:pathLst>
                <a:path w="4262" h="1920" extrusionOk="0">
                  <a:moveTo>
                    <a:pt x="88" y="1"/>
                  </a:moveTo>
                  <a:cubicBezTo>
                    <a:pt x="88" y="12"/>
                    <a:pt x="88" y="33"/>
                    <a:pt x="88" y="55"/>
                  </a:cubicBezTo>
                  <a:cubicBezTo>
                    <a:pt x="88" y="153"/>
                    <a:pt x="88" y="241"/>
                    <a:pt x="77" y="350"/>
                  </a:cubicBezTo>
                  <a:cubicBezTo>
                    <a:pt x="77" y="458"/>
                    <a:pt x="66" y="567"/>
                    <a:pt x="55" y="676"/>
                  </a:cubicBezTo>
                  <a:cubicBezTo>
                    <a:pt x="55" y="698"/>
                    <a:pt x="44" y="720"/>
                    <a:pt x="44" y="742"/>
                  </a:cubicBezTo>
                  <a:cubicBezTo>
                    <a:pt x="33" y="840"/>
                    <a:pt x="22" y="949"/>
                    <a:pt x="1" y="1058"/>
                  </a:cubicBezTo>
                  <a:cubicBezTo>
                    <a:pt x="763" y="1566"/>
                    <a:pt x="1741" y="1920"/>
                    <a:pt x="2635" y="1920"/>
                  </a:cubicBezTo>
                  <a:cubicBezTo>
                    <a:pt x="2661" y="1920"/>
                    <a:pt x="2688" y="1919"/>
                    <a:pt x="2714" y="1919"/>
                  </a:cubicBezTo>
                  <a:cubicBezTo>
                    <a:pt x="3248" y="1897"/>
                    <a:pt x="3782" y="1679"/>
                    <a:pt x="4262" y="1363"/>
                  </a:cubicBezTo>
                  <a:cubicBezTo>
                    <a:pt x="4262" y="1363"/>
                    <a:pt x="4262" y="1363"/>
                    <a:pt x="4262" y="1352"/>
                  </a:cubicBezTo>
                  <a:cubicBezTo>
                    <a:pt x="4262" y="1330"/>
                    <a:pt x="4251" y="1298"/>
                    <a:pt x="4251" y="1276"/>
                  </a:cubicBezTo>
                  <a:cubicBezTo>
                    <a:pt x="4240" y="1200"/>
                    <a:pt x="4229" y="1123"/>
                    <a:pt x="4218" y="1058"/>
                  </a:cubicBezTo>
                  <a:cubicBezTo>
                    <a:pt x="4207" y="1014"/>
                    <a:pt x="4207" y="982"/>
                    <a:pt x="4207" y="949"/>
                  </a:cubicBezTo>
                  <a:cubicBezTo>
                    <a:pt x="4196" y="862"/>
                    <a:pt x="4186" y="775"/>
                    <a:pt x="4175" y="698"/>
                  </a:cubicBezTo>
                  <a:cubicBezTo>
                    <a:pt x="4164" y="655"/>
                    <a:pt x="4164" y="622"/>
                    <a:pt x="4164" y="589"/>
                  </a:cubicBezTo>
                  <a:cubicBezTo>
                    <a:pt x="4153" y="502"/>
                    <a:pt x="4142" y="426"/>
                    <a:pt x="4131" y="350"/>
                  </a:cubicBezTo>
                  <a:cubicBezTo>
                    <a:pt x="4131" y="339"/>
                    <a:pt x="4131" y="339"/>
                    <a:pt x="4131" y="339"/>
                  </a:cubicBezTo>
                  <a:cubicBezTo>
                    <a:pt x="3684" y="600"/>
                    <a:pt x="3205" y="785"/>
                    <a:pt x="2714" y="807"/>
                  </a:cubicBezTo>
                  <a:cubicBezTo>
                    <a:pt x="2686" y="808"/>
                    <a:pt x="2659" y="808"/>
                    <a:pt x="2631" y="808"/>
                  </a:cubicBezTo>
                  <a:cubicBezTo>
                    <a:pt x="1771" y="808"/>
                    <a:pt x="837" y="486"/>
                    <a:pt x="88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43"/>
            <p:cNvSpPr/>
            <p:nvPr/>
          </p:nvSpPr>
          <p:spPr>
            <a:xfrm>
              <a:off x="7987124" y="-71931"/>
              <a:ext cx="290477" cy="228568"/>
            </a:xfrm>
            <a:custGeom>
              <a:avLst/>
              <a:gdLst/>
              <a:ahLst/>
              <a:cxnLst/>
              <a:rect l="l" t="t" r="r" b="b"/>
              <a:pathLst>
                <a:path w="7967" h="6269" extrusionOk="0">
                  <a:moveTo>
                    <a:pt x="0" y="1"/>
                  </a:moveTo>
                  <a:cubicBezTo>
                    <a:pt x="44" y="121"/>
                    <a:pt x="77" y="208"/>
                    <a:pt x="109" y="284"/>
                  </a:cubicBezTo>
                  <a:cubicBezTo>
                    <a:pt x="98" y="371"/>
                    <a:pt x="88" y="916"/>
                    <a:pt x="98" y="1603"/>
                  </a:cubicBezTo>
                  <a:cubicBezTo>
                    <a:pt x="109" y="2322"/>
                    <a:pt x="153" y="3194"/>
                    <a:pt x="284" y="3804"/>
                  </a:cubicBezTo>
                  <a:cubicBezTo>
                    <a:pt x="404" y="4393"/>
                    <a:pt x="948" y="4992"/>
                    <a:pt x="1657" y="5461"/>
                  </a:cubicBezTo>
                  <a:cubicBezTo>
                    <a:pt x="2406" y="5946"/>
                    <a:pt x="3340" y="6268"/>
                    <a:pt x="4200" y="6268"/>
                  </a:cubicBezTo>
                  <a:cubicBezTo>
                    <a:pt x="4228" y="6268"/>
                    <a:pt x="4255" y="6268"/>
                    <a:pt x="4283" y="6267"/>
                  </a:cubicBezTo>
                  <a:cubicBezTo>
                    <a:pt x="4774" y="6245"/>
                    <a:pt x="5253" y="6060"/>
                    <a:pt x="5700" y="5799"/>
                  </a:cubicBezTo>
                  <a:cubicBezTo>
                    <a:pt x="6790" y="5145"/>
                    <a:pt x="7640" y="3979"/>
                    <a:pt x="7825" y="3347"/>
                  </a:cubicBezTo>
                  <a:cubicBezTo>
                    <a:pt x="7967" y="2856"/>
                    <a:pt x="7869" y="2050"/>
                    <a:pt x="7760" y="1439"/>
                  </a:cubicBezTo>
                  <a:cubicBezTo>
                    <a:pt x="7662" y="949"/>
                    <a:pt x="7564" y="578"/>
                    <a:pt x="7564" y="578"/>
                  </a:cubicBezTo>
                  <a:cubicBezTo>
                    <a:pt x="7564" y="578"/>
                    <a:pt x="6365" y="1777"/>
                    <a:pt x="6081" y="1777"/>
                  </a:cubicBezTo>
                  <a:cubicBezTo>
                    <a:pt x="5798" y="1777"/>
                    <a:pt x="5308" y="1352"/>
                    <a:pt x="3935" y="1319"/>
                  </a:cubicBezTo>
                  <a:cubicBezTo>
                    <a:pt x="3905" y="1319"/>
                    <a:pt x="3877" y="1318"/>
                    <a:pt x="3848" y="1318"/>
                  </a:cubicBezTo>
                  <a:cubicBezTo>
                    <a:pt x="2547" y="1318"/>
                    <a:pt x="2207" y="2039"/>
                    <a:pt x="1450" y="2039"/>
                  </a:cubicBezTo>
                  <a:cubicBezTo>
                    <a:pt x="829" y="2039"/>
                    <a:pt x="338" y="894"/>
                    <a:pt x="164" y="448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43"/>
            <p:cNvSpPr/>
            <p:nvPr/>
          </p:nvSpPr>
          <p:spPr>
            <a:xfrm>
              <a:off x="7992666" y="-71931"/>
              <a:ext cx="270242" cy="74342"/>
            </a:xfrm>
            <a:custGeom>
              <a:avLst/>
              <a:gdLst/>
              <a:ahLst/>
              <a:cxnLst/>
              <a:rect l="l" t="t" r="r" b="b"/>
              <a:pathLst>
                <a:path w="7412" h="2039" extrusionOk="0">
                  <a:moveTo>
                    <a:pt x="1" y="1"/>
                  </a:moveTo>
                  <a:lnTo>
                    <a:pt x="12" y="448"/>
                  </a:lnTo>
                  <a:cubicBezTo>
                    <a:pt x="186" y="894"/>
                    <a:pt x="677" y="2039"/>
                    <a:pt x="1298" y="2039"/>
                  </a:cubicBezTo>
                  <a:cubicBezTo>
                    <a:pt x="2055" y="2039"/>
                    <a:pt x="2395" y="1318"/>
                    <a:pt x="3696" y="1318"/>
                  </a:cubicBezTo>
                  <a:cubicBezTo>
                    <a:pt x="3725" y="1318"/>
                    <a:pt x="3753" y="1319"/>
                    <a:pt x="3783" y="1319"/>
                  </a:cubicBezTo>
                  <a:cubicBezTo>
                    <a:pt x="5156" y="1352"/>
                    <a:pt x="5646" y="1777"/>
                    <a:pt x="5929" y="1777"/>
                  </a:cubicBezTo>
                  <a:cubicBezTo>
                    <a:pt x="6213" y="1777"/>
                    <a:pt x="7412" y="578"/>
                    <a:pt x="7412" y="578"/>
                  </a:cubicBezTo>
                  <a:cubicBezTo>
                    <a:pt x="7412" y="568"/>
                    <a:pt x="7412" y="339"/>
                    <a:pt x="7401" y="1"/>
                  </a:cubicBezTo>
                  <a:lnTo>
                    <a:pt x="4535" y="1"/>
                  </a:lnTo>
                  <a:cubicBezTo>
                    <a:pt x="4763" y="339"/>
                    <a:pt x="4981" y="687"/>
                    <a:pt x="5003" y="851"/>
                  </a:cubicBezTo>
                  <a:cubicBezTo>
                    <a:pt x="5058" y="1232"/>
                    <a:pt x="3946" y="1254"/>
                    <a:pt x="3946" y="1254"/>
                  </a:cubicBezTo>
                  <a:cubicBezTo>
                    <a:pt x="3946" y="1254"/>
                    <a:pt x="4404" y="1058"/>
                    <a:pt x="4426" y="676"/>
                  </a:cubicBezTo>
                  <a:cubicBezTo>
                    <a:pt x="4426" y="535"/>
                    <a:pt x="4349" y="273"/>
                    <a:pt x="425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43"/>
            <p:cNvSpPr/>
            <p:nvPr/>
          </p:nvSpPr>
          <p:spPr>
            <a:xfrm>
              <a:off x="7956134" y="-71931"/>
              <a:ext cx="35002" cy="58445"/>
            </a:xfrm>
            <a:custGeom>
              <a:avLst/>
              <a:gdLst/>
              <a:ahLst/>
              <a:cxnLst/>
              <a:rect l="l" t="t" r="r" b="b"/>
              <a:pathLst>
                <a:path w="960" h="1603" extrusionOk="0">
                  <a:moveTo>
                    <a:pt x="0" y="1"/>
                  </a:moveTo>
                  <a:cubicBezTo>
                    <a:pt x="196" y="753"/>
                    <a:pt x="556" y="1548"/>
                    <a:pt x="948" y="1603"/>
                  </a:cubicBezTo>
                  <a:cubicBezTo>
                    <a:pt x="938" y="916"/>
                    <a:pt x="948" y="371"/>
                    <a:pt x="959" y="284"/>
                  </a:cubicBezTo>
                  <a:cubicBezTo>
                    <a:pt x="927" y="208"/>
                    <a:pt x="894" y="121"/>
                    <a:pt x="85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43"/>
            <p:cNvSpPr/>
            <p:nvPr/>
          </p:nvSpPr>
          <p:spPr>
            <a:xfrm>
              <a:off x="8262866" y="-71931"/>
              <a:ext cx="31027" cy="52502"/>
            </a:xfrm>
            <a:custGeom>
              <a:avLst/>
              <a:gdLst/>
              <a:ahLst/>
              <a:cxnLst/>
              <a:rect l="l" t="t" r="r" b="b"/>
              <a:pathLst>
                <a:path w="851" h="1440" extrusionOk="0">
                  <a:moveTo>
                    <a:pt x="142" y="1"/>
                  </a:moveTo>
                  <a:cubicBezTo>
                    <a:pt x="66" y="251"/>
                    <a:pt x="12" y="448"/>
                    <a:pt x="1" y="578"/>
                  </a:cubicBezTo>
                  <a:cubicBezTo>
                    <a:pt x="1" y="578"/>
                    <a:pt x="99" y="949"/>
                    <a:pt x="197" y="1439"/>
                  </a:cubicBezTo>
                  <a:cubicBezTo>
                    <a:pt x="469" y="1156"/>
                    <a:pt x="709" y="568"/>
                    <a:pt x="85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43"/>
            <p:cNvSpPr/>
            <p:nvPr/>
          </p:nvSpPr>
          <p:spPr>
            <a:xfrm>
              <a:off x="8907758" y="436640"/>
              <a:ext cx="416847" cy="534103"/>
            </a:xfrm>
            <a:custGeom>
              <a:avLst/>
              <a:gdLst/>
              <a:ahLst/>
              <a:cxnLst/>
              <a:rect l="l" t="t" r="r" b="b"/>
              <a:pathLst>
                <a:path w="11433" h="14649" extrusionOk="0">
                  <a:moveTo>
                    <a:pt x="5433" y="1"/>
                  </a:moveTo>
                  <a:cubicBezTo>
                    <a:pt x="4621" y="1"/>
                    <a:pt x="3291" y="315"/>
                    <a:pt x="2017" y="2007"/>
                  </a:cubicBezTo>
                  <a:cubicBezTo>
                    <a:pt x="0" y="4688"/>
                    <a:pt x="1788" y="7194"/>
                    <a:pt x="2387" y="7946"/>
                  </a:cubicBezTo>
                  <a:cubicBezTo>
                    <a:pt x="2976" y="8698"/>
                    <a:pt x="4981" y="11368"/>
                    <a:pt x="4981" y="11368"/>
                  </a:cubicBezTo>
                  <a:lnTo>
                    <a:pt x="11433" y="14648"/>
                  </a:lnTo>
                  <a:cubicBezTo>
                    <a:pt x="11433" y="14648"/>
                    <a:pt x="10844" y="5102"/>
                    <a:pt x="10157" y="2900"/>
                  </a:cubicBezTo>
                  <a:cubicBezTo>
                    <a:pt x="9471" y="699"/>
                    <a:pt x="6212" y="110"/>
                    <a:pt x="6212" y="110"/>
                  </a:cubicBezTo>
                  <a:cubicBezTo>
                    <a:pt x="6212" y="110"/>
                    <a:pt x="5913" y="1"/>
                    <a:pt x="5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43"/>
            <p:cNvSpPr/>
            <p:nvPr/>
          </p:nvSpPr>
          <p:spPr>
            <a:xfrm>
              <a:off x="8887961" y="430478"/>
              <a:ext cx="176393" cy="169539"/>
            </a:xfrm>
            <a:custGeom>
              <a:avLst/>
              <a:gdLst/>
              <a:ahLst/>
              <a:cxnLst/>
              <a:rect l="l" t="t" r="r" b="b"/>
              <a:pathLst>
                <a:path w="4838" h="4650" extrusionOk="0">
                  <a:moveTo>
                    <a:pt x="2669" y="1"/>
                  </a:moveTo>
                  <a:cubicBezTo>
                    <a:pt x="668" y="1"/>
                    <a:pt x="1" y="1637"/>
                    <a:pt x="325" y="3047"/>
                  </a:cubicBezTo>
                  <a:cubicBezTo>
                    <a:pt x="674" y="4573"/>
                    <a:pt x="2124" y="4650"/>
                    <a:pt x="2124" y="4650"/>
                  </a:cubicBezTo>
                  <a:lnTo>
                    <a:pt x="4281" y="2568"/>
                  </a:lnTo>
                  <a:cubicBezTo>
                    <a:pt x="4281" y="2568"/>
                    <a:pt x="4837" y="236"/>
                    <a:pt x="3137" y="29"/>
                  </a:cubicBezTo>
                  <a:cubicBezTo>
                    <a:pt x="2974" y="10"/>
                    <a:pt x="2817" y="1"/>
                    <a:pt x="2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92" name="Google Shape;4692;p43"/>
            <p:cNvSpPr/>
            <p:nvPr/>
          </p:nvSpPr>
          <p:spPr>
            <a:xfrm>
              <a:off x="8753572" y="956805"/>
              <a:ext cx="700980" cy="915912"/>
            </a:xfrm>
            <a:custGeom>
              <a:avLst/>
              <a:gdLst/>
              <a:ahLst/>
              <a:cxnLst/>
              <a:rect l="l" t="t" r="r" b="b"/>
              <a:pathLst>
                <a:path w="19226" h="25121" extrusionOk="0">
                  <a:moveTo>
                    <a:pt x="9445" y="0"/>
                  </a:moveTo>
                  <a:cubicBezTo>
                    <a:pt x="4654" y="0"/>
                    <a:pt x="1455" y="2799"/>
                    <a:pt x="1" y="4795"/>
                  </a:cubicBezTo>
                  <a:lnTo>
                    <a:pt x="1" y="25120"/>
                  </a:lnTo>
                  <a:lnTo>
                    <a:pt x="19225" y="25120"/>
                  </a:lnTo>
                  <a:cubicBezTo>
                    <a:pt x="19149" y="22396"/>
                    <a:pt x="19018" y="7008"/>
                    <a:pt x="18811" y="6354"/>
                  </a:cubicBezTo>
                  <a:cubicBezTo>
                    <a:pt x="18223" y="4490"/>
                    <a:pt x="17133" y="3248"/>
                    <a:pt x="15672" y="2278"/>
                  </a:cubicBezTo>
                  <a:cubicBezTo>
                    <a:pt x="14212" y="1319"/>
                    <a:pt x="10725" y="65"/>
                    <a:pt x="10725" y="65"/>
                  </a:cubicBezTo>
                  <a:cubicBezTo>
                    <a:pt x="10286" y="21"/>
                    <a:pt x="9860" y="0"/>
                    <a:pt x="94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93" name="Google Shape;4693;p43"/>
            <p:cNvSpPr/>
            <p:nvPr/>
          </p:nvSpPr>
          <p:spPr>
            <a:xfrm>
              <a:off x="9015350" y="832406"/>
              <a:ext cx="214275" cy="296894"/>
            </a:xfrm>
            <a:custGeom>
              <a:avLst/>
              <a:gdLst/>
              <a:ahLst/>
              <a:cxnLst/>
              <a:rect l="l" t="t" r="r" b="b"/>
              <a:pathLst>
                <a:path w="5877" h="8143" extrusionOk="0">
                  <a:moveTo>
                    <a:pt x="1267" y="1"/>
                  </a:moveTo>
                  <a:cubicBezTo>
                    <a:pt x="1267" y="1"/>
                    <a:pt x="1267" y="3674"/>
                    <a:pt x="613" y="4480"/>
                  </a:cubicBezTo>
                  <a:cubicBezTo>
                    <a:pt x="1" y="5248"/>
                    <a:pt x="327" y="8142"/>
                    <a:pt x="2554" y="8142"/>
                  </a:cubicBezTo>
                  <a:cubicBezTo>
                    <a:pt x="2665" y="8142"/>
                    <a:pt x="2781" y="8135"/>
                    <a:pt x="2902" y="8120"/>
                  </a:cubicBezTo>
                  <a:cubicBezTo>
                    <a:pt x="5452" y="7804"/>
                    <a:pt x="5877" y="5504"/>
                    <a:pt x="5441" y="4851"/>
                  </a:cubicBezTo>
                  <a:cubicBezTo>
                    <a:pt x="5005" y="4197"/>
                    <a:pt x="4635" y="4044"/>
                    <a:pt x="4504" y="3107"/>
                  </a:cubicBezTo>
                  <a:cubicBezTo>
                    <a:pt x="4384" y="2181"/>
                    <a:pt x="4384" y="273"/>
                    <a:pt x="4384" y="273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43"/>
            <p:cNvSpPr/>
            <p:nvPr/>
          </p:nvSpPr>
          <p:spPr>
            <a:xfrm>
              <a:off x="9058736" y="832406"/>
              <a:ext cx="118459" cy="94650"/>
            </a:xfrm>
            <a:custGeom>
              <a:avLst/>
              <a:gdLst/>
              <a:ahLst/>
              <a:cxnLst/>
              <a:rect l="l" t="t" r="r" b="b"/>
              <a:pathLst>
                <a:path w="3249" h="2596" extrusionOk="0">
                  <a:moveTo>
                    <a:pt x="77" y="1"/>
                  </a:moveTo>
                  <a:cubicBezTo>
                    <a:pt x="77" y="1"/>
                    <a:pt x="77" y="905"/>
                    <a:pt x="1" y="1919"/>
                  </a:cubicBezTo>
                  <a:cubicBezTo>
                    <a:pt x="22" y="1941"/>
                    <a:pt x="55" y="1963"/>
                    <a:pt x="77" y="1984"/>
                  </a:cubicBezTo>
                  <a:cubicBezTo>
                    <a:pt x="679" y="2390"/>
                    <a:pt x="1388" y="2596"/>
                    <a:pt x="2047" y="2596"/>
                  </a:cubicBezTo>
                  <a:cubicBezTo>
                    <a:pt x="2484" y="2596"/>
                    <a:pt x="2900" y="2505"/>
                    <a:pt x="3248" y="2322"/>
                  </a:cubicBezTo>
                  <a:cubicBezTo>
                    <a:pt x="3194" y="1374"/>
                    <a:pt x="3194" y="273"/>
                    <a:pt x="3194" y="273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43"/>
            <p:cNvSpPr/>
            <p:nvPr/>
          </p:nvSpPr>
          <p:spPr>
            <a:xfrm>
              <a:off x="8942796" y="562972"/>
              <a:ext cx="375465" cy="322233"/>
            </a:xfrm>
            <a:custGeom>
              <a:avLst/>
              <a:gdLst/>
              <a:ahLst/>
              <a:cxnLst/>
              <a:rect l="l" t="t" r="r" b="b"/>
              <a:pathLst>
                <a:path w="10298" h="8838" extrusionOk="0">
                  <a:moveTo>
                    <a:pt x="4451" y="0"/>
                  </a:moveTo>
                  <a:cubicBezTo>
                    <a:pt x="3697" y="0"/>
                    <a:pt x="2985" y="164"/>
                    <a:pt x="2451" y="569"/>
                  </a:cubicBezTo>
                  <a:cubicBezTo>
                    <a:pt x="2451" y="569"/>
                    <a:pt x="1012" y="2476"/>
                    <a:pt x="1415" y="3980"/>
                  </a:cubicBezTo>
                  <a:cubicBezTo>
                    <a:pt x="1154" y="3735"/>
                    <a:pt x="813" y="3467"/>
                    <a:pt x="563" y="3467"/>
                  </a:cubicBezTo>
                  <a:cubicBezTo>
                    <a:pt x="467" y="3467"/>
                    <a:pt x="385" y="3505"/>
                    <a:pt x="325" y="3598"/>
                  </a:cubicBezTo>
                  <a:cubicBezTo>
                    <a:pt x="1" y="4090"/>
                    <a:pt x="1035" y="6047"/>
                    <a:pt x="1744" y="6047"/>
                  </a:cubicBezTo>
                  <a:cubicBezTo>
                    <a:pt x="1820" y="6047"/>
                    <a:pt x="1893" y="6024"/>
                    <a:pt x="1960" y="5974"/>
                  </a:cubicBezTo>
                  <a:cubicBezTo>
                    <a:pt x="1971" y="5963"/>
                    <a:pt x="1982" y="5952"/>
                    <a:pt x="2004" y="5941"/>
                  </a:cubicBezTo>
                  <a:cubicBezTo>
                    <a:pt x="2374" y="7009"/>
                    <a:pt x="2810" y="7925"/>
                    <a:pt x="3257" y="8230"/>
                  </a:cubicBezTo>
                  <a:cubicBezTo>
                    <a:pt x="3854" y="8633"/>
                    <a:pt x="4558" y="8837"/>
                    <a:pt x="5215" y="8837"/>
                  </a:cubicBezTo>
                  <a:cubicBezTo>
                    <a:pt x="6032" y="8837"/>
                    <a:pt x="6778" y="8522"/>
                    <a:pt x="7159" y="7881"/>
                  </a:cubicBezTo>
                  <a:cubicBezTo>
                    <a:pt x="7398" y="7478"/>
                    <a:pt x="7693" y="6770"/>
                    <a:pt x="7965" y="5974"/>
                  </a:cubicBezTo>
                  <a:cubicBezTo>
                    <a:pt x="7977" y="5975"/>
                    <a:pt x="7990" y="5975"/>
                    <a:pt x="8002" y="5975"/>
                  </a:cubicBezTo>
                  <a:cubicBezTo>
                    <a:pt x="9021" y="5975"/>
                    <a:pt x="10297" y="4213"/>
                    <a:pt x="9414" y="3631"/>
                  </a:cubicBezTo>
                  <a:cubicBezTo>
                    <a:pt x="9330" y="3574"/>
                    <a:pt x="9246" y="3551"/>
                    <a:pt x="9166" y="3551"/>
                  </a:cubicBezTo>
                  <a:cubicBezTo>
                    <a:pt x="8833" y="3551"/>
                    <a:pt x="8564" y="3947"/>
                    <a:pt x="8564" y="3947"/>
                  </a:cubicBezTo>
                  <a:cubicBezTo>
                    <a:pt x="8564" y="3947"/>
                    <a:pt x="8553" y="3958"/>
                    <a:pt x="8543" y="3969"/>
                  </a:cubicBezTo>
                  <a:cubicBezTo>
                    <a:pt x="8739" y="3141"/>
                    <a:pt x="8848" y="2389"/>
                    <a:pt x="8782" y="1964"/>
                  </a:cubicBezTo>
                  <a:cubicBezTo>
                    <a:pt x="8664" y="1113"/>
                    <a:pt x="6417" y="0"/>
                    <a:pt x="445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43"/>
            <p:cNvSpPr/>
            <p:nvPr/>
          </p:nvSpPr>
          <p:spPr>
            <a:xfrm>
              <a:off x="9151999" y="642562"/>
              <a:ext cx="93520" cy="30553"/>
            </a:xfrm>
            <a:custGeom>
              <a:avLst/>
              <a:gdLst/>
              <a:ahLst/>
              <a:cxnLst/>
              <a:rect l="l" t="t" r="r" b="b"/>
              <a:pathLst>
                <a:path w="2565" h="838" extrusionOk="0">
                  <a:moveTo>
                    <a:pt x="1239" y="0"/>
                  </a:moveTo>
                  <a:cubicBezTo>
                    <a:pt x="632" y="0"/>
                    <a:pt x="1" y="628"/>
                    <a:pt x="80" y="707"/>
                  </a:cubicBezTo>
                  <a:cubicBezTo>
                    <a:pt x="122" y="749"/>
                    <a:pt x="164" y="761"/>
                    <a:pt x="198" y="761"/>
                  </a:cubicBezTo>
                  <a:cubicBezTo>
                    <a:pt x="244" y="761"/>
                    <a:pt x="276" y="740"/>
                    <a:pt x="276" y="740"/>
                  </a:cubicBezTo>
                  <a:cubicBezTo>
                    <a:pt x="573" y="422"/>
                    <a:pt x="908" y="313"/>
                    <a:pt x="1229" y="313"/>
                  </a:cubicBezTo>
                  <a:cubicBezTo>
                    <a:pt x="1932" y="313"/>
                    <a:pt x="2565" y="838"/>
                    <a:pt x="2565" y="838"/>
                  </a:cubicBezTo>
                  <a:cubicBezTo>
                    <a:pt x="2565" y="838"/>
                    <a:pt x="2303" y="227"/>
                    <a:pt x="1421" y="20"/>
                  </a:cubicBezTo>
                  <a:cubicBezTo>
                    <a:pt x="1361" y="6"/>
                    <a:pt x="1300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43"/>
            <p:cNvSpPr/>
            <p:nvPr/>
          </p:nvSpPr>
          <p:spPr>
            <a:xfrm>
              <a:off x="9008678" y="642562"/>
              <a:ext cx="93119" cy="30553"/>
            </a:xfrm>
            <a:custGeom>
              <a:avLst/>
              <a:gdLst/>
              <a:ahLst/>
              <a:cxnLst/>
              <a:rect l="l" t="t" r="r" b="b"/>
              <a:pathLst>
                <a:path w="2554" h="838" extrusionOk="0">
                  <a:moveTo>
                    <a:pt x="1327" y="0"/>
                  </a:moveTo>
                  <a:cubicBezTo>
                    <a:pt x="1266" y="0"/>
                    <a:pt x="1205" y="6"/>
                    <a:pt x="1145" y="20"/>
                  </a:cubicBezTo>
                  <a:cubicBezTo>
                    <a:pt x="262" y="227"/>
                    <a:pt x="1" y="838"/>
                    <a:pt x="1" y="838"/>
                  </a:cubicBezTo>
                  <a:cubicBezTo>
                    <a:pt x="1" y="838"/>
                    <a:pt x="628" y="313"/>
                    <a:pt x="1331" y="313"/>
                  </a:cubicBezTo>
                  <a:cubicBezTo>
                    <a:pt x="1652" y="313"/>
                    <a:pt x="1989" y="422"/>
                    <a:pt x="2289" y="740"/>
                  </a:cubicBezTo>
                  <a:cubicBezTo>
                    <a:pt x="2289" y="740"/>
                    <a:pt x="2321" y="761"/>
                    <a:pt x="2365" y="761"/>
                  </a:cubicBezTo>
                  <a:cubicBezTo>
                    <a:pt x="2398" y="761"/>
                    <a:pt x="2437" y="749"/>
                    <a:pt x="2474" y="707"/>
                  </a:cubicBezTo>
                  <a:cubicBezTo>
                    <a:pt x="2554" y="628"/>
                    <a:pt x="1931" y="0"/>
                    <a:pt x="1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43"/>
            <p:cNvSpPr/>
            <p:nvPr/>
          </p:nvSpPr>
          <p:spPr>
            <a:xfrm>
              <a:off x="9032121" y="559435"/>
              <a:ext cx="254345" cy="97093"/>
            </a:xfrm>
            <a:custGeom>
              <a:avLst/>
              <a:gdLst/>
              <a:ahLst/>
              <a:cxnLst/>
              <a:rect l="l" t="t" r="r" b="b"/>
              <a:pathLst>
                <a:path w="6976" h="2663" extrusionOk="0">
                  <a:moveTo>
                    <a:pt x="1960" y="0"/>
                  </a:moveTo>
                  <a:cubicBezTo>
                    <a:pt x="1153" y="0"/>
                    <a:pt x="427" y="172"/>
                    <a:pt x="1" y="666"/>
                  </a:cubicBezTo>
                  <a:cubicBezTo>
                    <a:pt x="1" y="666"/>
                    <a:pt x="1494" y="1756"/>
                    <a:pt x="2954" y="2191"/>
                  </a:cubicBezTo>
                  <a:cubicBezTo>
                    <a:pt x="4019" y="2507"/>
                    <a:pt x="5289" y="2663"/>
                    <a:pt x="6037" y="2663"/>
                  </a:cubicBezTo>
                  <a:cubicBezTo>
                    <a:pt x="6323" y="2663"/>
                    <a:pt x="6533" y="2640"/>
                    <a:pt x="6627" y="2595"/>
                  </a:cubicBezTo>
                  <a:cubicBezTo>
                    <a:pt x="6975" y="2442"/>
                    <a:pt x="6474" y="949"/>
                    <a:pt x="6169" y="884"/>
                  </a:cubicBezTo>
                  <a:cubicBezTo>
                    <a:pt x="5951" y="846"/>
                    <a:pt x="3754" y="0"/>
                    <a:pt x="1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43"/>
            <p:cNvSpPr/>
            <p:nvPr/>
          </p:nvSpPr>
          <p:spPr>
            <a:xfrm>
              <a:off x="8976885" y="670563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2132" y="0"/>
                  </a:moveTo>
                  <a:cubicBezTo>
                    <a:pt x="1206" y="0"/>
                    <a:pt x="153" y="81"/>
                    <a:pt x="153" y="81"/>
                  </a:cubicBezTo>
                  <a:cubicBezTo>
                    <a:pt x="1" y="113"/>
                    <a:pt x="480" y="1726"/>
                    <a:pt x="764" y="1977"/>
                  </a:cubicBezTo>
                  <a:cubicBezTo>
                    <a:pt x="919" y="2115"/>
                    <a:pt x="1481" y="2216"/>
                    <a:pt x="2053" y="2216"/>
                  </a:cubicBezTo>
                  <a:cubicBezTo>
                    <a:pt x="2520" y="2216"/>
                    <a:pt x="2994" y="2149"/>
                    <a:pt x="3259" y="1977"/>
                  </a:cubicBezTo>
                  <a:cubicBezTo>
                    <a:pt x="3859" y="1596"/>
                    <a:pt x="3946" y="375"/>
                    <a:pt x="3412" y="124"/>
                  </a:cubicBezTo>
                  <a:cubicBezTo>
                    <a:pt x="3206" y="30"/>
                    <a:pt x="2693" y="0"/>
                    <a:pt x="2132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43"/>
            <p:cNvSpPr/>
            <p:nvPr/>
          </p:nvSpPr>
          <p:spPr>
            <a:xfrm>
              <a:off x="9127498" y="670563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20" y="0"/>
                  </a:moveTo>
                  <a:cubicBezTo>
                    <a:pt x="1259" y="0"/>
                    <a:pt x="746" y="30"/>
                    <a:pt x="545" y="124"/>
                  </a:cubicBezTo>
                  <a:cubicBezTo>
                    <a:pt x="0" y="375"/>
                    <a:pt x="98" y="1596"/>
                    <a:pt x="687" y="1977"/>
                  </a:cubicBezTo>
                  <a:cubicBezTo>
                    <a:pt x="956" y="2149"/>
                    <a:pt x="1433" y="2216"/>
                    <a:pt x="1902" y="2216"/>
                  </a:cubicBezTo>
                  <a:cubicBezTo>
                    <a:pt x="2476" y="2216"/>
                    <a:pt x="3037" y="2115"/>
                    <a:pt x="3193" y="1977"/>
                  </a:cubicBezTo>
                  <a:cubicBezTo>
                    <a:pt x="3477" y="1726"/>
                    <a:pt x="3945" y="113"/>
                    <a:pt x="3804" y="81"/>
                  </a:cubicBezTo>
                  <a:cubicBezTo>
                    <a:pt x="3804" y="81"/>
                    <a:pt x="2746" y="0"/>
                    <a:pt x="1820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43"/>
            <p:cNvSpPr/>
            <p:nvPr/>
          </p:nvSpPr>
          <p:spPr>
            <a:xfrm>
              <a:off x="8976885" y="670563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2132" y="0"/>
                  </a:moveTo>
                  <a:cubicBezTo>
                    <a:pt x="1206" y="0"/>
                    <a:pt x="153" y="81"/>
                    <a:pt x="153" y="81"/>
                  </a:cubicBezTo>
                  <a:cubicBezTo>
                    <a:pt x="1" y="113"/>
                    <a:pt x="480" y="1726"/>
                    <a:pt x="764" y="1977"/>
                  </a:cubicBezTo>
                  <a:cubicBezTo>
                    <a:pt x="919" y="2115"/>
                    <a:pt x="1481" y="2216"/>
                    <a:pt x="2053" y="2216"/>
                  </a:cubicBezTo>
                  <a:cubicBezTo>
                    <a:pt x="2520" y="2216"/>
                    <a:pt x="2994" y="2149"/>
                    <a:pt x="3259" y="1977"/>
                  </a:cubicBezTo>
                  <a:cubicBezTo>
                    <a:pt x="3859" y="1596"/>
                    <a:pt x="3946" y="375"/>
                    <a:pt x="3412" y="124"/>
                  </a:cubicBezTo>
                  <a:cubicBezTo>
                    <a:pt x="3206" y="30"/>
                    <a:pt x="2693" y="0"/>
                    <a:pt x="2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02" name="Google Shape;4702;p43"/>
            <p:cNvSpPr/>
            <p:nvPr/>
          </p:nvSpPr>
          <p:spPr>
            <a:xfrm>
              <a:off x="9127498" y="670563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20" y="0"/>
                  </a:moveTo>
                  <a:cubicBezTo>
                    <a:pt x="1259" y="0"/>
                    <a:pt x="746" y="30"/>
                    <a:pt x="545" y="124"/>
                  </a:cubicBezTo>
                  <a:cubicBezTo>
                    <a:pt x="0" y="375"/>
                    <a:pt x="98" y="1596"/>
                    <a:pt x="687" y="1977"/>
                  </a:cubicBezTo>
                  <a:cubicBezTo>
                    <a:pt x="956" y="2149"/>
                    <a:pt x="1433" y="2216"/>
                    <a:pt x="1902" y="2216"/>
                  </a:cubicBezTo>
                  <a:cubicBezTo>
                    <a:pt x="2476" y="2216"/>
                    <a:pt x="3037" y="2115"/>
                    <a:pt x="3193" y="1977"/>
                  </a:cubicBezTo>
                  <a:cubicBezTo>
                    <a:pt x="3477" y="1726"/>
                    <a:pt x="3945" y="113"/>
                    <a:pt x="3804" y="81"/>
                  </a:cubicBezTo>
                  <a:cubicBezTo>
                    <a:pt x="3804" y="81"/>
                    <a:pt x="2746" y="0"/>
                    <a:pt x="1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03" name="Google Shape;4703;p43"/>
            <p:cNvSpPr/>
            <p:nvPr/>
          </p:nvSpPr>
          <p:spPr>
            <a:xfrm>
              <a:off x="8973713" y="665131"/>
              <a:ext cx="301233" cy="91442"/>
            </a:xfrm>
            <a:custGeom>
              <a:avLst/>
              <a:gdLst/>
              <a:ahLst/>
              <a:cxnLst/>
              <a:rect l="l" t="t" r="r" b="b"/>
              <a:pathLst>
                <a:path w="8262" h="2508" extrusionOk="0">
                  <a:moveTo>
                    <a:pt x="2165" y="292"/>
                  </a:moveTo>
                  <a:cubicBezTo>
                    <a:pt x="2755" y="292"/>
                    <a:pt x="3254" y="322"/>
                    <a:pt x="3433" y="404"/>
                  </a:cubicBezTo>
                  <a:cubicBezTo>
                    <a:pt x="3586" y="480"/>
                    <a:pt x="3684" y="676"/>
                    <a:pt x="3706" y="949"/>
                  </a:cubicBezTo>
                  <a:cubicBezTo>
                    <a:pt x="3728" y="1319"/>
                    <a:pt x="3586" y="1799"/>
                    <a:pt x="3270" y="2006"/>
                  </a:cubicBezTo>
                  <a:cubicBezTo>
                    <a:pt x="3026" y="2162"/>
                    <a:pt x="2580" y="2222"/>
                    <a:pt x="2142" y="2222"/>
                  </a:cubicBezTo>
                  <a:cubicBezTo>
                    <a:pt x="1601" y="2222"/>
                    <a:pt x="1070" y="2131"/>
                    <a:pt x="938" y="2017"/>
                  </a:cubicBezTo>
                  <a:cubicBezTo>
                    <a:pt x="731" y="1832"/>
                    <a:pt x="382" y="698"/>
                    <a:pt x="349" y="360"/>
                  </a:cubicBezTo>
                  <a:cubicBezTo>
                    <a:pt x="894" y="322"/>
                    <a:pt x="1575" y="292"/>
                    <a:pt x="2165" y="292"/>
                  </a:cubicBezTo>
                  <a:close/>
                  <a:moveTo>
                    <a:pt x="6060" y="295"/>
                  </a:moveTo>
                  <a:cubicBezTo>
                    <a:pt x="6659" y="295"/>
                    <a:pt x="7357" y="328"/>
                    <a:pt x="7902" y="360"/>
                  </a:cubicBezTo>
                  <a:cubicBezTo>
                    <a:pt x="7869" y="698"/>
                    <a:pt x="7520" y="1832"/>
                    <a:pt x="7313" y="2017"/>
                  </a:cubicBezTo>
                  <a:cubicBezTo>
                    <a:pt x="7187" y="2131"/>
                    <a:pt x="6659" y="2222"/>
                    <a:pt x="6117" y="2222"/>
                  </a:cubicBezTo>
                  <a:cubicBezTo>
                    <a:pt x="5678" y="2222"/>
                    <a:pt x="5230" y="2162"/>
                    <a:pt x="4981" y="2006"/>
                  </a:cubicBezTo>
                  <a:cubicBezTo>
                    <a:pt x="4665" y="1799"/>
                    <a:pt x="4523" y="1319"/>
                    <a:pt x="4556" y="949"/>
                  </a:cubicBezTo>
                  <a:cubicBezTo>
                    <a:pt x="4567" y="676"/>
                    <a:pt x="4665" y="480"/>
                    <a:pt x="4817" y="404"/>
                  </a:cubicBezTo>
                  <a:cubicBezTo>
                    <a:pt x="4992" y="317"/>
                    <a:pt x="5482" y="295"/>
                    <a:pt x="6060" y="295"/>
                  </a:cubicBezTo>
                  <a:close/>
                  <a:moveTo>
                    <a:pt x="2147" y="0"/>
                  </a:moveTo>
                  <a:cubicBezTo>
                    <a:pt x="1305" y="0"/>
                    <a:pt x="394" y="64"/>
                    <a:pt x="229" y="77"/>
                  </a:cubicBezTo>
                  <a:lnTo>
                    <a:pt x="208" y="88"/>
                  </a:lnTo>
                  <a:cubicBezTo>
                    <a:pt x="175" y="88"/>
                    <a:pt x="99" y="121"/>
                    <a:pt x="77" y="219"/>
                  </a:cubicBezTo>
                  <a:cubicBezTo>
                    <a:pt x="0" y="513"/>
                    <a:pt x="458" y="1973"/>
                    <a:pt x="752" y="2235"/>
                  </a:cubicBezTo>
                  <a:cubicBezTo>
                    <a:pt x="938" y="2398"/>
                    <a:pt x="1526" y="2507"/>
                    <a:pt x="2137" y="2507"/>
                  </a:cubicBezTo>
                  <a:cubicBezTo>
                    <a:pt x="2638" y="2507"/>
                    <a:pt x="3139" y="2431"/>
                    <a:pt x="3423" y="2246"/>
                  </a:cubicBezTo>
                  <a:cubicBezTo>
                    <a:pt x="3858" y="1973"/>
                    <a:pt x="4022" y="1374"/>
                    <a:pt x="3989" y="927"/>
                  </a:cubicBezTo>
                  <a:cubicBezTo>
                    <a:pt x="3989" y="927"/>
                    <a:pt x="3989" y="916"/>
                    <a:pt x="3989" y="905"/>
                  </a:cubicBezTo>
                  <a:cubicBezTo>
                    <a:pt x="4031" y="893"/>
                    <a:pt x="4079" y="885"/>
                    <a:pt x="4131" y="885"/>
                  </a:cubicBezTo>
                  <a:cubicBezTo>
                    <a:pt x="4173" y="885"/>
                    <a:pt x="4217" y="891"/>
                    <a:pt x="4262" y="905"/>
                  </a:cubicBezTo>
                  <a:cubicBezTo>
                    <a:pt x="4262" y="916"/>
                    <a:pt x="4262" y="916"/>
                    <a:pt x="4262" y="927"/>
                  </a:cubicBezTo>
                  <a:cubicBezTo>
                    <a:pt x="4229" y="1374"/>
                    <a:pt x="4403" y="1973"/>
                    <a:pt x="4828" y="2246"/>
                  </a:cubicBezTo>
                  <a:cubicBezTo>
                    <a:pt x="5112" y="2431"/>
                    <a:pt x="5624" y="2507"/>
                    <a:pt x="6125" y="2507"/>
                  </a:cubicBezTo>
                  <a:cubicBezTo>
                    <a:pt x="6725" y="2507"/>
                    <a:pt x="7313" y="2398"/>
                    <a:pt x="7498" y="2235"/>
                  </a:cubicBezTo>
                  <a:cubicBezTo>
                    <a:pt x="7804" y="1973"/>
                    <a:pt x="8261" y="513"/>
                    <a:pt x="8185" y="219"/>
                  </a:cubicBezTo>
                  <a:cubicBezTo>
                    <a:pt x="8152" y="121"/>
                    <a:pt x="8076" y="88"/>
                    <a:pt x="8054" y="88"/>
                  </a:cubicBezTo>
                  <a:lnTo>
                    <a:pt x="8032" y="77"/>
                  </a:lnTo>
                  <a:cubicBezTo>
                    <a:pt x="7867" y="64"/>
                    <a:pt x="6953" y="0"/>
                    <a:pt x="6108" y="0"/>
                  </a:cubicBezTo>
                  <a:cubicBezTo>
                    <a:pt x="5501" y="0"/>
                    <a:pt x="4930" y="33"/>
                    <a:pt x="4698" y="142"/>
                  </a:cubicBezTo>
                  <a:cubicBezTo>
                    <a:pt x="4480" y="241"/>
                    <a:pt x="4338" y="459"/>
                    <a:pt x="4283" y="764"/>
                  </a:cubicBezTo>
                  <a:cubicBezTo>
                    <a:pt x="4229" y="749"/>
                    <a:pt x="4177" y="743"/>
                    <a:pt x="4129" y="743"/>
                  </a:cubicBezTo>
                  <a:cubicBezTo>
                    <a:pt x="4070" y="743"/>
                    <a:pt x="4015" y="752"/>
                    <a:pt x="3967" y="764"/>
                  </a:cubicBezTo>
                  <a:cubicBezTo>
                    <a:pt x="3913" y="469"/>
                    <a:pt x="3771" y="241"/>
                    <a:pt x="3553" y="142"/>
                  </a:cubicBezTo>
                  <a:cubicBezTo>
                    <a:pt x="3321" y="33"/>
                    <a:pt x="2752" y="0"/>
                    <a:pt x="2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43"/>
            <p:cNvSpPr/>
            <p:nvPr/>
          </p:nvSpPr>
          <p:spPr>
            <a:xfrm>
              <a:off x="9127097" y="735461"/>
              <a:ext cx="27819" cy="45393"/>
            </a:xfrm>
            <a:custGeom>
              <a:avLst/>
              <a:gdLst/>
              <a:ahLst/>
              <a:cxnLst/>
              <a:rect l="l" t="t" r="r" b="b"/>
              <a:pathLst>
                <a:path w="763" h="1245" extrusionOk="0">
                  <a:moveTo>
                    <a:pt x="44" y="1"/>
                  </a:moveTo>
                  <a:lnTo>
                    <a:pt x="44" y="1"/>
                  </a:lnTo>
                  <a:cubicBezTo>
                    <a:pt x="44" y="1"/>
                    <a:pt x="512" y="807"/>
                    <a:pt x="523" y="938"/>
                  </a:cubicBezTo>
                  <a:cubicBezTo>
                    <a:pt x="545" y="1058"/>
                    <a:pt x="0" y="1243"/>
                    <a:pt x="0" y="1243"/>
                  </a:cubicBezTo>
                  <a:cubicBezTo>
                    <a:pt x="0" y="1243"/>
                    <a:pt x="29" y="1244"/>
                    <a:pt x="75" y="1244"/>
                  </a:cubicBezTo>
                  <a:cubicBezTo>
                    <a:pt x="249" y="1244"/>
                    <a:pt x="666" y="1231"/>
                    <a:pt x="709" y="1101"/>
                  </a:cubicBezTo>
                  <a:cubicBezTo>
                    <a:pt x="763" y="949"/>
                    <a:pt x="44" y="1"/>
                    <a:pt x="44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43"/>
            <p:cNvSpPr/>
            <p:nvPr/>
          </p:nvSpPr>
          <p:spPr>
            <a:xfrm>
              <a:off x="9106425" y="809436"/>
              <a:ext cx="50497" cy="15860"/>
            </a:xfrm>
            <a:custGeom>
              <a:avLst/>
              <a:gdLst/>
              <a:ahLst/>
              <a:cxnLst/>
              <a:rect l="l" t="t" r="r" b="b"/>
              <a:pathLst>
                <a:path w="1385" h="435" extrusionOk="0">
                  <a:moveTo>
                    <a:pt x="932" y="0"/>
                  </a:moveTo>
                  <a:cubicBezTo>
                    <a:pt x="899" y="0"/>
                    <a:pt x="871" y="6"/>
                    <a:pt x="851" y="21"/>
                  </a:cubicBezTo>
                  <a:cubicBezTo>
                    <a:pt x="780" y="72"/>
                    <a:pt x="718" y="89"/>
                    <a:pt x="662" y="89"/>
                  </a:cubicBezTo>
                  <a:cubicBezTo>
                    <a:pt x="562" y="89"/>
                    <a:pt x="480" y="35"/>
                    <a:pt x="404" y="21"/>
                  </a:cubicBezTo>
                  <a:cubicBezTo>
                    <a:pt x="400" y="20"/>
                    <a:pt x="395" y="20"/>
                    <a:pt x="391" y="20"/>
                  </a:cubicBezTo>
                  <a:cubicBezTo>
                    <a:pt x="273" y="20"/>
                    <a:pt x="0" y="151"/>
                    <a:pt x="0" y="151"/>
                  </a:cubicBezTo>
                  <a:cubicBezTo>
                    <a:pt x="0" y="151"/>
                    <a:pt x="349" y="424"/>
                    <a:pt x="643" y="435"/>
                  </a:cubicBezTo>
                  <a:cubicBezTo>
                    <a:pt x="1003" y="435"/>
                    <a:pt x="1385" y="151"/>
                    <a:pt x="1385" y="151"/>
                  </a:cubicBezTo>
                  <a:cubicBezTo>
                    <a:pt x="1385" y="151"/>
                    <a:pt x="1097" y="0"/>
                    <a:pt x="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43"/>
            <p:cNvSpPr/>
            <p:nvPr/>
          </p:nvSpPr>
          <p:spPr>
            <a:xfrm>
              <a:off x="8008562" y="902080"/>
              <a:ext cx="827314" cy="1077502"/>
            </a:xfrm>
            <a:custGeom>
              <a:avLst/>
              <a:gdLst/>
              <a:ahLst/>
              <a:cxnLst/>
              <a:rect l="l" t="t" r="r" b="b"/>
              <a:pathLst>
                <a:path w="22691" h="29553" extrusionOk="0">
                  <a:moveTo>
                    <a:pt x="10013" y="1"/>
                  </a:moveTo>
                  <a:cubicBezTo>
                    <a:pt x="9330" y="1"/>
                    <a:pt x="8644" y="47"/>
                    <a:pt x="7967" y="150"/>
                  </a:cubicBezTo>
                  <a:cubicBezTo>
                    <a:pt x="230" y="1327"/>
                    <a:pt x="1" y="5250"/>
                    <a:pt x="1" y="5250"/>
                  </a:cubicBezTo>
                  <a:lnTo>
                    <a:pt x="993" y="19483"/>
                  </a:lnTo>
                  <a:lnTo>
                    <a:pt x="982" y="29553"/>
                  </a:lnTo>
                  <a:lnTo>
                    <a:pt x="18364" y="27003"/>
                  </a:lnTo>
                  <a:lnTo>
                    <a:pt x="21034" y="17162"/>
                  </a:lnTo>
                  <a:cubicBezTo>
                    <a:pt x="21034" y="17162"/>
                    <a:pt x="22691" y="4324"/>
                    <a:pt x="18124" y="1970"/>
                  </a:cubicBezTo>
                  <a:cubicBezTo>
                    <a:pt x="16143" y="952"/>
                    <a:pt x="13102" y="1"/>
                    <a:pt x="10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43"/>
            <p:cNvSpPr/>
            <p:nvPr/>
          </p:nvSpPr>
          <p:spPr>
            <a:xfrm>
              <a:off x="8044730" y="1617958"/>
              <a:ext cx="706121" cy="52867"/>
            </a:xfrm>
            <a:custGeom>
              <a:avLst/>
              <a:gdLst/>
              <a:ahLst/>
              <a:cxnLst/>
              <a:rect l="l" t="t" r="r" b="b"/>
              <a:pathLst>
                <a:path w="19367" h="1450" extrusionOk="0">
                  <a:moveTo>
                    <a:pt x="1" y="0"/>
                  </a:moveTo>
                  <a:lnTo>
                    <a:pt x="1" y="1450"/>
                  </a:lnTo>
                  <a:lnTo>
                    <a:pt x="18974" y="1450"/>
                  </a:lnTo>
                  <a:lnTo>
                    <a:pt x="193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43"/>
            <p:cNvSpPr/>
            <p:nvPr/>
          </p:nvSpPr>
          <p:spPr>
            <a:xfrm>
              <a:off x="8033209" y="1447511"/>
              <a:ext cx="749435" cy="52867"/>
            </a:xfrm>
            <a:custGeom>
              <a:avLst/>
              <a:gdLst/>
              <a:ahLst/>
              <a:cxnLst/>
              <a:rect l="l" t="t" r="r" b="b"/>
              <a:pathLst>
                <a:path w="20555" h="1450" extrusionOk="0">
                  <a:moveTo>
                    <a:pt x="1" y="0"/>
                  </a:moveTo>
                  <a:lnTo>
                    <a:pt x="99" y="1450"/>
                  </a:lnTo>
                  <a:lnTo>
                    <a:pt x="20435" y="1450"/>
                  </a:lnTo>
                  <a:cubicBezTo>
                    <a:pt x="20478" y="1079"/>
                    <a:pt x="20522" y="578"/>
                    <a:pt x="20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43"/>
            <p:cNvSpPr/>
            <p:nvPr/>
          </p:nvSpPr>
          <p:spPr>
            <a:xfrm>
              <a:off x="8008963" y="1097830"/>
              <a:ext cx="760957" cy="52903"/>
            </a:xfrm>
            <a:custGeom>
              <a:avLst/>
              <a:gdLst/>
              <a:ahLst/>
              <a:cxnLst/>
              <a:rect l="l" t="t" r="r" b="b"/>
              <a:pathLst>
                <a:path w="20871" h="1451" extrusionOk="0">
                  <a:moveTo>
                    <a:pt x="1" y="1"/>
                  </a:moveTo>
                  <a:lnTo>
                    <a:pt x="99" y="1450"/>
                  </a:lnTo>
                  <a:lnTo>
                    <a:pt x="20871" y="1450"/>
                  </a:lnTo>
                  <a:cubicBezTo>
                    <a:pt x="20773" y="949"/>
                    <a:pt x="20642" y="459"/>
                    <a:pt x="205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10" name="Google Shape;4710;p43"/>
            <p:cNvSpPr/>
            <p:nvPr/>
          </p:nvSpPr>
          <p:spPr>
            <a:xfrm>
              <a:off x="8020886" y="1268313"/>
              <a:ext cx="764931" cy="52867"/>
            </a:xfrm>
            <a:custGeom>
              <a:avLst/>
              <a:gdLst/>
              <a:ahLst/>
              <a:cxnLst/>
              <a:rect l="l" t="t" r="r" b="b"/>
              <a:pathLst>
                <a:path w="20980" h="1450" extrusionOk="0">
                  <a:moveTo>
                    <a:pt x="1" y="0"/>
                  </a:moveTo>
                  <a:lnTo>
                    <a:pt x="99" y="1450"/>
                  </a:lnTo>
                  <a:lnTo>
                    <a:pt x="20980" y="1450"/>
                  </a:lnTo>
                  <a:cubicBezTo>
                    <a:pt x="20980" y="981"/>
                    <a:pt x="20958" y="491"/>
                    <a:pt x="20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11" name="Google Shape;4711;p43"/>
            <p:cNvSpPr/>
            <p:nvPr/>
          </p:nvSpPr>
          <p:spPr>
            <a:xfrm>
              <a:off x="8280768" y="763279"/>
              <a:ext cx="209827" cy="245266"/>
            </a:xfrm>
            <a:custGeom>
              <a:avLst/>
              <a:gdLst/>
              <a:ahLst/>
              <a:cxnLst/>
              <a:rect l="l" t="t" r="r" b="b"/>
              <a:pathLst>
                <a:path w="5755" h="6727" extrusionOk="0">
                  <a:moveTo>
                    <a:pt x="5209" y="1"/>
                  </a:moveTo>
                  <a:lnTo>
                    <a:pt x="905" y="153"/>
                  </a:lnTo>
                  <a:cubicBezTo>
                    <a:pt x="905" y="153"/>
                    <a:pt x="0" y="4022"/>
                    <a:pt x="55" y="4371"/>
                  </a:cubicBezTo>
                  <a:cubicBezTo>
                    <a:pt x="96" y="4694"/>
                    <a:pt x="1946" y="6726"/>
                    <a:pt x="3089" y="6726"/>
                  </a:cubicBezTo>
                  <a:cubicBezTo>
                    <a:pt x="3140" y="6726"/>
                    <a:pt x="3189" y="6722"/>
                    <a:pt x="3237" y="6714"/>
                  </a:cubicBezTo>
                  <a:cubicBezTo>
                    <a:pt x="4370" y="6518"/>
                    <a:pt x="5645" y="4948"/>
                    <a:pt x="5700" y="4120"/>
                  </a:cubicBezTo>
                  <a:cubicBezTo>
                    <a:pt x="5754" y="3303"/>
                    <a:pt x="5209" y="1"/>
                    <a:pt x="520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12" name="Google Shape;4712;p43"/>
            <p:cNvSpPr/>
            <p:nvPr/>
          </p:nvSpPr>
          <p:spPr>
            <a:xfrm>
              <a:off x="8301404" y="763279"/>
              <a:ext cx="183613" cy="123745"/>
            </a:xfrm>
            <a:custGeom>
              <a:avLst/>
              <a:gdLst/>
              <a:ahLst/>
              <a:cxnLst/>
              <a:rect l="l" t="t" r="r" b="b"/>
              <a:pathLst>
                <a:path w="5036" h="3394" extrusionOk="0">
                  <a:moveTo>
                    <a:pt x="4643" y="1"/>
                  </a:moveTo>
                  <a:lnTo>
                    <a:pt x="339" y="153"/>
                  </a:lnTo>
                  <a:cubicBezTo>
                    <a:pt x="339" y="153"/>
                    <a:pt x="175" y="851"/>
                    <a:pt x="1" y="1679"/>
                  </a:cubicBezTo>
                  <a:cubicBezTo>
                    <a:pt x="404" y="2496"/>
                    <a:pt x="982" y="3150"/>
                    <a:pt x="1788" y="3292"/>
                  </a:cubicBezTo>
                  <a:cubicBezTo>
                    <a:pt x="2180" y="3360"/>
                    <a:pt x="2539" y="3393"/>
                    <a:pt x="2869" y="3393"/>
                  </a:cubicBezTo>
                  <a:cubicBezTo>
                    <a:pt x="3798" y="3393"/>
                    <a:pt x="4497" y="3135"/>
                    <a:pt x="5036" y="2692"/>
                  </a:cubicBezTo>
                  <a:cubicBezTo>
                    <a:pt x="4883" y="1472"/>
                    <a:pt x="4643" y="1"/>
                    <a:pt x="4643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43"/>
            <p:cNvSpPr/>
            <p:nvPr/>
          </p:nvSpPr>
          <p:spPr>
            <a:xfrm>
              <a:off x="8249376" y="412322"/>
              <a:ext cx="370507" cy="423191"/>
            </a:xfrm>
            <a:custGeom>
              <a:avLst/>
              <a:gdLst/>
              <a:ahLst/>
              <a:cxnLst/>
              <a:rect l="l" t="t" r="r" b="b"/>
              <a:pathLst>
                <a:path w="10162" h="11607" extrusionOk="0">
                  <a:moveTo>
                    <a:pt x="4960" y="1"/>
                  </a:moveTo>
                  <a:cubicBezTo>
                    <a:pt x="4892" y="1"/>
                    <a:pt x="4822" y="2"/>
                    <a:pt x="4752" y="4"/>
                  </a:cubicBezTo>
                  <a:cubicBezTo>
                    <a:pt x="1101" y="113"/>
                    <a:pt x="185" y="2565"/>
                    <a:pt x="98" y="3469"/>
                  </a:cubicBezTo>
                  <a:cubicBezTo>
                    <a:pt x="0" y="4374"/>
                    <a:pt x="491" y="5616"/>
                    <a:pt x="491" y="5616"/>
                  </a:cubicBezTo>
                  <a:cubicBezTo>
                    <a:pt x="491" y="5616"/>
                    <a:pt x="763" y="11054"/>
                    <a:pt x="3291" y="11501"/>
                  </a:cubicBezTo>
                  <a:cubicBezTo>
                    <a:pt x="3688" y="11573"/>
                    <a:pt x="4053" y="11607"/>
                    <a:pt x="4388" y="11607"/>
                  </a:cubicBezTo>
                  <a:cubicBezTo>
                    <a:pt x="6195" y="11607"/>
                    <a:pt x="7139" y="10617"/>
                    <a:pt x="7672" y="9202"/>
                  </a:cubicBezTo>
                  <a:cubicBezTo>
                    <a:pt x="8305" y="7523"/>
                    <a:pt x="8250" y="5256"/>
                    <a:pt x="8250" y="5256"/>
                  </a:cubicBezTo>
                  <a:cubicBezTo>
                    <a:pt x="8250" y="5256"/>
                    <a:pt x="10161" y="1"/>
                    <a:pt x="496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43"/>
            <p:cNvSpPr/>
            <p:nvPr/>
          </p:nvSpPr>
          <p:spPr>
            <a:xfrm>
              <a:off x="8198515" y="265136"/>
              <a:ext cx="406894" cy="411159"/>
            </a:xfrm>
            <a:custGeom>
              <a:avLst/>
              <a:gdLst/>
              <a:ahLst/>
              <a:cxnLst/>
              <a:rect l="l" t="t" r="r" b="b"/>
              <a:pathLst>
                <a:path w="11160" h="11277" extrusionOk="0">
                  <a:moveTo>
                    <a:pt x="6802" y="0"/>
                  </a:moveTo>
                  <a:cubicBezTo>
                    <a:pt x="6653" y="0"/>
                    <a:pt x="6408" y="500"/>
                    <a:pt x="5733" y="1000"/>
                  </a:cubicBezTo>
                  <a:cubicBezTo>
                    <a:pt x="4893" y="1632"/>
                    <a:pt x="3389" y="1774"/>
                    <a:pt x="2648" y="2373"/>
                  </a:cubicBezTo>
                  <a:cubicBezTo>
                    <a:pt x="2082" y="2820"/>
                    <a:pt x="1907" y="3801"/>
                    <a:pt x="1842" y="4237"/>
                  </a:cubicBezTo>
                  <a:cubicBezTo>
                    <a:pt x="1820" y="4280"/>
                    <a:pt x="1809" y="4313"/>
                    <a:pt x="1809" y="4313"/>
                  </a:cubicBezTo>
                  <a:cubicBezTo>
                    <a:pt x="1809" y="4313"/>
                    <a:pt x="676" y="4487"/>
                    <a:pt x="338" y="5686"/>
                  </a:cubicBezTo>
                  <a:cubicBezTo>
                    <a:pt x="0" y="6896"/>
                    <a:pt x="1428" y="10765"/>
                    <a:pt x="2082" y="11277"/>
                  </a:cubicBezTo>
                  <a:cubicBezTo>
                    <a:pt x="2082" y="11277"/>
                    <a:pt x="3095" y="6602"/>
                    <a:pt x="2659" y="5697"/>
                  </a:cubicBezTo>
                  <a:lnTo>
                    <a:pt x="2659" y="5697"/>
                  </a:lnTo>
                  <a:cubicBezTo>
                    <a:pt x="2660" y="5697"/>
                    <a:pt x="4992" y="5991"/>
                    <a:pt x="6637" y="6100"/>
                  </a:cubicBezTo>
                  <a:cubicBezTo>
                    <a:pt x="6801" y="6112"/>
                    <a:pt x="6958" y="6118"/>
                    <a:pt x="7107" y="6118"/>
                  </a:cubicBezTo>
                  <a:cubicBezTo>
                    <a:pt x="8462" y="6118"/>
                    <a:pt x="9187" y="5675"/>
                    <a:pt x="9187" y="5675"/>
                  </a:cubicBezTo>
                  <a:lnTo>
                    <a:pt x="9187" y="5675"/>
                  </a:lnTo>
                  <a:cubicBezTo>
                    <a:pt x="9187" y="5676"/>
                    <a:pt x="8882" y="7822"/>
                    <a:pt x="8969" y="8411"/>
                  </a:cubicBezTo>
                  <a:cubicBezTo>
                    <a:pt x="9067" y="9054"/>
                    <a:pt x="9547" y="11113"/>
                    <a:pt x="9547" y="11113"/>
                  </a:cubicBezTo>
                  <a:cubicBezTo>
                    <a:pt x="9547" y="11113"/>
                    <a:pt x="10451" y="10601"/>
                    <a:pt x="10702" y="8879"/>
                  </a:cubicBezTo>
                  <a:cubicBezTo>
                    <a:pt x="11160" y="7822"/>
                    <a:pt x="11073" y="5425"/>
                    <a:pt x="10800" y="4869"/>
                  </a:cubicBezTo>
                  <a:cubicBezTo>
                    <a:pt x="10582" y="4422"/>
                    <a:pt x="10190" y="4248"/>
                    <a:pt x="10048" y="4193"/>
                  </a:cubicBezTo>
                  <a:cubicBezTo>
                    <a:pt x="10037" y="4171"/>
                    <a:pt x="10016" y="4150"/>
                    <a:pt x="10005" y="4128"/>
                  </a:cubicBezTo>
                  <a:cubicBezTo>
                    <a:pt x="10026" y="4073"/>
                    <a:pt x="10070" y="3899"/>
                    <a:pt x="10135" y="3452"/>
                  </a:cubicBezTo>
                  <a:cubicBezTo>
                    <a:pt x="10234" y="2733"/>
                    <a:pt x="10037" y="1414"/>
                    <a:pt x="9710" y="1000"/>
                  </a:cubicBezTo>
                  <a:cubicBezTo>
                    <a:pt x="9663" y="939"/>
                    <a:pt x="9594" y="913"/>
                    <a:pt x="9512" y="913"/>
                  </a:cubicBezTo>
                  <a:cubicBezTo>
                    <a:pt x="9050" y="913"/>
                    <a:pt x="8163" y="1730"/>
                    <a:pt x="8163" y="1730"/>
                  </a:cubicBezTo>
                  <a:cubicBezTo>
                    <a:pt x="8163" y="1730"/>
                    <a:pt x="8675" y="695"/>
                    <a:pt x="8272" y="313"/>
                  </a:cubicBezTo>
                  <a:cubicBezTo>
                    <a:pt x="8223" y="267"/>
                    <a:pt x="8165" y="247"/>
                    <a:pt x="8102" y="247"/>
                  </a:cubicBezTo>
                  <a:cubicBezTo>
                    <a:pt x="7646" y="247"/>
                    <a:pt x="6899" y="1305"/>
                    <a:pt x="6899" y="1305"/>
                  </a:cubicBezTo>
                  <a:cubicBezTo>
                    <a:pt x="6899" y="1305"/>
                    <a:pt x="7040" y="444"/>
                    <a:pt x="6899" y="95"/>
                  </a:cubicBezTo>
                  <a:cubicBezTo>
                    <a:pt x="6869" y="30"/>
                    <a:pt x="6838" y="0"/>
                    <a:pt x="6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43"/>
            <p:cNvSpPr/>
            <p:nvPr/>
          </p:nvSpPr>
          <p:spPr>
            <a:xfrm>
              <a:off x="8214302" y="625718"/>
              <a:ext cx="74050" cy="107812"/>
            </a:xfrm>
            <a:custGeom>
              <a:avLst/>
              <a:gdLst/>
              <a:ahLst/>
              <a:cxnLst/>
              <a:rect l="l" t="t" r="r" b="b"/>
              <a:pathLst>
                <a:path w="2031" h="2957" extrusionOk="0">
                  <a:moveTo>
                    <a:pt x="1229" y="1"/>
                  </a:moveTo>
                  <a:cubicBezTo>
                    <a:pt x="780" y="1"/>
                    <a:pt x="0" y="463"/>
                    <a:pt x="308" y="1387"/>
                  </a:cubicBezTo>
                  <a:cubicBezTo>
                    <a:pt x="690" y="2531"/>
                    <a:pt x="2030" y="2956"/>
                    <a:pt x="2030" y="2956"/>
                  </a:cubicBezTo>
                  <a:lnTo>
                    <a:pt x="1474" y="79"/>
                  </a:lnTo>
                  <a:cubicBezTo>
                    <a:pt x="1424" y="27"/>
                    <a:pt x="1336" y="1"/>
                    <a:pt x="122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43"/>
            <p:cNvSpPr/>
            <p:nvPr/>
          </p:nvSpPr>
          <p:spPr>
            <a:xfrm>
              <a:off x="8537040" y="613504"/>
              <a:ext cx="73139" cy="108906"/>
            </a:xfrm>
            <a:custGeom>
              <a:avLst/>
              <a:gdLst/>
              <a:ahLst/>
              <a:cxnLst/>
              <a:rect l="l" t="t" r="r" b="b"/>
              <a:pathLst>
                <a:path w="2006" h="2987" extrusionOk="0">
                  <a:moveTo>
                    <a:pt x="996" y="0"/>
                  </a:moveTo>
                  <a:cubicBezTo>
                    <a:pt x="661" y="0"/>
                    <a:pt x="349" y="229"/>
                    <a:pt x="349" y="229"/>
                  </a:cubicBezTo>
                  <a:lnTo>
                    <a:pt x="0" y="2986"/>
                  </a:lnTo>
                  <a:cubicBezTo>
                    <a:pt x="796" y="2899"/>
                    <a:pt x="2006" y="1384"/>
                    <a:pt x="1624" y="480"/>
                  </a:cubicBezTo>
                  <a:cubicBezTo>
                    <a:pt x="1468" y="110"/>
                    <a:pt x="1227" y="0"/>
                    <a:pt x="996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43"/>
            <p:cNvSpPr/>
            <p:nvPr/>
          </p:nvSpPr>
          <p:spPr>
            <a:xfrm>
              <a:off x="7783681" y="640229"/>
              <a:ext cx="120391" cy="103765"/>
            </a:xfrm>
            <a:custGeom>
              <a:avLst/>
              <a:gdLst/>
              <a:ahLst/>
              <a:cxnLst/>
              <a:rect l="l" t="t" r="r" b="b"/>
              <a:pathLst>
                <a:path w="3302" h="2846" extrusionOk="0">
                  <a:moveTo>
                    <a:pt x="2133" y="1"/>
                  </a:moveTo>
                  <a:cubicBezTo>
                    <a:pt x="1658" y="1"/>
                    <a:pt x="1188" y="335"/>
                    <a:pt x="1188" y="335"/>
                  </a:cubicBezTo>
                  <a:cubicBezTo>
                    <a:pt x="1188" y="335"/>
                    <a:pt x="0" y="2547"/>
                    <a:pt x="916" y="2820"/>
                  </a:cubicBezTo>
                  <a:cubicBezTo>
                    <a:pt x="973" y="2837"/>
                    <a:pt x="1033" y="2845"/>
                    <a:pt x="1095" y="2845"/>
                  </a:cubicBezTo>
                  <a:cubicBezTo>
                    <a:pt x="2012" y="2845"/>
                    <a:pt x="3301" y="1040"/>
                    <a:pt x="2790" y="335"/>
                  </a:cubicBezTo>
                  <a:cubicBezTo>
                    <a:pt x="2609" y="84"/>
                    <a:pt x="2370" y="1"/>
                    <a:pt x="2133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43"/>
            <p:cNvSpPr/>
            <p:nvPr/>
          </p:nvSpPr>
          <p:spPr>
            <a:xfrm>
              <a:off x="7499189" y="632609"/>
              <a:ext cx="83092" cy="103291"/>
            </a:xfrm>
            <a:custGeom>
              <a:avLst/>
              <a:gdLst/>
              <a:ahLst/>
              <a:cxnLst/>
              <a:rect l="l" t="t" r="r" b="b"/>
              <a:pathLst>
                <a:path w="2279" h="2833" extrusionOk="0">
                  <a:moveTo>
                    <a:pt x="1041" y="0"/>
                  </a:moveTo>
                  <a:cubicBezTo>
                    <a:pt x="958" y="0"/>
                    <a:pt x="876" y="20"/>
                    <a:pt x="796" y="65"/>
                  </a:cubicBezTo>
                  <a:cubicBezTo>
                    <a:pt x="131" y="424"/>
                    <a:pt x="0" y="1797"/>
                    <a:pt x="687" y="2364"/>
                  </a:cubicBezTo>
                  <a:cubicBezTo>
                    <a:pt x="1164" y="2772"/>
                    <a:pt x="1762" y="2832"/>
                    <a:pt x="2071" y="2832"/>
                  </a:cubicBezTo>
                  <a:cubicBezTo>
                    <a:pt x="2199" y="2832"/>
                    <a:pt x="2278" y="2822"/>
                    <a:pt x="2278" y="2822"/>
                  </a:cubicBezTo>
                  <a:lnTo>
                    <a:pt x="2278" y="1045"/>
                  </a:lnTo>
                  <a:cubicBezTo>
                    <a:pt x="2278" y="1045"/>
                    <a:pt x="1646" y="0"/>
                    <a:pt x="1041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43"/>
            <p:cNvSpPr/>
            <p:nvPr/>
          </p:nvSpPr>
          <p:spPr>
            <a:xfrm>
              <a:off x="7420109" y="916262"/>
              <a:ext cx="739919" cy="977894"/>
            </a:xfrm>
            <a:custGeom>
              <a:avLst/>
              <a:gdLst/>
              <a:ahLst/>
              <a:cxnLst/>
              <a:rect l="l" t="t" r="r" b="b"/>
              <a:pathLst>
                <a:path w="20294" h="26821" extrusionOk="0">
                  <a:moveTo>
                    <a:pt x="8349" y="0"/>
                  </a:moveTo>
                  <a:cubicBezTo>
                    <a:pt x="5399" y="0"/>
                    <a:pt x="2466" y="1255"/>
                    <a:pt x="175" y="2736"/>
                  </a:cubicBezTo>
                  <a:lnTo>
                    <a:pt x="1" y="3194"/>
                  </a:lnTo>
                  <a:lnTo>
                    <a:pt x="175" y="3749"/>
                  </a:lnTo>
                  <a:lnTo>
                    <a:pt x="175" y="26821"/>
                  </a:lnTo>
                  <a:lnTo>
                    <a:pt x="19094" y="26821"/>
                  </a:lnTo>
                  <a:cubicBezTo>
                    <a:pt x="19094" y="26821"/>
                    <a:pt x="20293" y="7139"/>
                    <a:pt x="19628" y="5798"/>
                  </a:cubicBezTo>
                  <a:cubicBezTo>
                    <a:pt x="18953" y="4458"/>
                    <a:pt x="16784" y="3248"/>
                    <a:pt x="14582" y="2060"/>
                  </a:cubicBezTo>
                  <a:cubicBezTo>
                    <a:pt x="12392" y="872"/>
                    <a:pt x="8425" y="0"/>
                    <a:pt x="8425" y="0"/>
                  </a:cubicBezTo>
                  <a:cubicBezTo>
                    <a:pt x="8400" y="0"/>
                    <a:pt x="8374" y="0"/>
                    <a:pt x="8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43"/>
            <p:cNvSpPr/>
            <p:nvPr/>
          </p:nvSpPr>
          <p:spPr>
            <a:xfrm>
              <a:off x="7426453" y="1221828"/>
              <a:ext cx="600059" cy="749399"/>
            </a:xfrm>
            <a:custGeom>
              <a:avLst/>
              <a:gdLst/>
              <a:ahLst/>
              <a:cxnLst/>
              <a:rect l="l" t="t" r="r" b="b"/>
              <a:pathLst>
                <a:path w="16458" h="20554" extrusionOk="0">
                  <a:moveTo>
                    <a:pt x="1" y="0"/>
                  </a:moveTo>
                  <a:lnTo>
                    <a:pt x="132" y="17546"/>
                  </a:lnTo>
                  <a:lnTo>
                    <a:pt x="9472" y="20554"/>
                  </a:lnTo>
                  <a:lnTo>
                    <a:pt x="16457" y="144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43"/>
            <p:cNvSpPr/>
            <p:nvPr/>
          </p:nvSpPr>
          <p:spPr>
            <a:xfrm>
              <a:off x="7598505" y="809765"/>
              <a:ext cx="215223" cy="213109"/>
            </a:xfrm>
            <a:custGeom>
              <a:avLst/>
              <a:gdLst/>
              <a:ahLst/>
              <a:cxnLst/>
              <a:rect l="l" t="t" r="r" b="b"/>
              <a:pathLst>
                <a:path w="5903" h="5845" extrusionOk="0">
                  <a:moveTo>
                    <a:pt x="4927" y="1"/>
                  </a:moveTo>
                  <a:lnTo>
                    <a:pt x="786" y="88"/>
                  </a:lnTo>
                  <a:cubicBezTo>
                    <a:pt x="786" y="88"/>
                    <a:pt x="709" y="1701"/>
                    <a:pt x="557" y="2409"/>
                  </a:cubicBezTo>
                  <a:cubicBezTo>
                    <a:pt x="404" y="3107"/>
                    <a:pt x="88" y="3314"/>
                    <a:pt x="44" y="3717"/>
                  </a:cubicBezTo>
                  <a:cubicBezTo>
                    <a:pt x="1" y="4109"/>
                    <a:pt x="1309" y="5635"/>
                    <a:pt x="2976" y="5831"/>
                  </a:cubicBezTo>
                  <a:cubicBezTo>
                    <a:pt x="3055" y="5840"/>
                    <a:pt x="3133" y="5845"/>
                    <a:pt x="3209" y="5845"/>
                  </a:cubicBezTo>
                  <a:cubicBezTo>
                    <a:pt x="4769" y="5845"/>
                    <a:pt x="5902" y="4023"/>
                    <a:pt x="5570" y="3608"/>
                  </a:cubicBezTo>
                  <a:cubicBezTo>
                    <a:pt x="5221" y="3161"/>
                    <a:pt x="4927" y="1"/>
                    <a:pt x="4927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43"/>
            <p:cNvSpPr/>
            <p:nvPr/>
          </p:nvSpPr>
          <p:spPr>
            <a:xfrm>
              <a:off x="7623953" y="809765"/>
              <a:ext cx="160570" cy="82691"/>
            </a:xfrm>
            <a:custGeom>
              <a:avLst/>
              <a:gdLst/>
              <a:ahLst/>
              <a:cxnLst/>
              <a:rect l="l" t="t" r="r" b="b"/>
              <a:pathLst>
                <a:path w="4404" h="2268" extrusionOk="0">
                  <a:moveTo>
                    <a:pt x="4229" y="1"/>
                  </a:moveTo>
                  <a:lnTo>
                    <a:pt x="88" y="88"/>
                  </a:lnTo>
                  <a:cubicBezTo>
                    <a:pt x="88" y="88"/>
                    <a:pt x="55" y="753"/>
                    <a:pt x="0" y="1417"/>
                  </a:cubicBezTo>
                  <a:cubicBezTo>
                    <a:pt x="623" y="1869"/>
                    <a:pt x="1403" y="2268"/>
                    <a:pt x="2210" y="2268"/>
                  </a:cubicBezTo>
                  <a:cubicBezTo>
                    <a:pt x="2377" y="2268"/>
                    <a:pt x="2545" y="2250"/>
                    <a:pt x="2714" y="2213"/>
                  </a:cubicBezTo>
                  <a:cubicBezTo>
                    <a:pt x="3335" y="2082"/>
                    <a:pt x="3902" y="1832"/>
                    <a:pt x="4403" y="1537"/>
                  </a:cubicBezTo>
                  <a:cubicBezTo>
                    <a:pt x="4294" y="731"/>
                    <a:pt x="4229" y="1"/>
                    <a:pt x="4229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43"/>
            <p:cNvSpPr/>
            <p:nvPr/>
          </p:nvSpPr>
          <p:spPr>
            <a:xfrm>
              <a:off x="7443625" y="326241"/>
              <a:ext cx="513357" cy="400914"/>
            </a:xfrm>
            <a:custGeom>
              <a:avLst/>
              <a:gdLst/>
              <a:ahLst/>
              <a:cxnLst/>
              <a:rect l="l" t="t" r="r" b="b"/>
              <a:pathLst>
                <a:path w="14080" h="10996" extrusionOk="0">
                  <a:moveTo>
                    <a:pt x="7187" y="1"/>
                  </a:moveTo>
                  <a:cubicBezTo>
                    <a:pt x="0" y="1"/>
                    <a:pt x="2043" y="7878"/>
                    <a:pt x="2265" y="8206"/>
                  </a:cubicBezTo>
                  <a:cubicBezTo>
                    <a:pt x="2778" y="8947"/>
                    <a:pt x="4249" y="10996"/>
                    <a:pt x="4249" y="10996"/>
                  </a:cubicBezTo>
                  <a:lnTo>
                    <a:pt x="9665" y="10691"/>
                  </a:lnTo>
                  <a:lnTo>
                    <a:pt x="11158" y="8980"/>
                  </a:lnTo>
                  <a:cubicBezTo>
                    <a:pt x="11158" y="8980"/>
                    <a:pt x="12226" y="8228"/>
                    <a:pt x="12314" y="7737"/>
                  </a:cubicBezTo>
                  <a:cubicBezTo>
                    <a:pt x="12401" y="7247"/>
                    <a:pt x="14079" y="414"/>
                    <a:pt x="7845" y="22"/>
                  </a:cubicBezTo>
                  <a:cubicBezTo>
                    <a:pt x="7618" y="8"/>
                    <a:pt x="7399" y="1"/>
                    <a:pt x="7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43"/>
            <p:cNvSpPr/>
            <p:nvPr/>
          </p:nvSpPr>
          <p:spPr>
            <a:xfrm>
              <a:off x="7566493" y="543502"/>
              <a:ext cx="278810" cy="315051"/>
            </a:xfrm>
            <a:custGeom>
              <a:avLst/>
              <a:gdLst/>
              <a:ahLst/>
              <a:cxnLst/>
              <a:rect l="l" t="t" r="r" b="b"/>
              <a:pathLst>
                <a:path w="7647" h="8641" extrusionOk="0">
                  <a:moveTo>
                    <a:pt x="2437" y="1"/>
                  </a:moveTo>
                  <a:cubicBezTo>
                    <a:pt x="1261" y="1"/>
                    <a:pt x="901" y="710"/>
                    <a:pt x="901" y="710"/>
                  </a:cubicBezTo>
                  <a:cubicBezTo>
                    <a:pt x="922" y="830"/>
                    <a:pt x="933" y="950"/>
                    <a:pt x="933" y="1081"/>
                  </a:cubicBezTo>
                  <a:cubicBezTo>
                    <a:pt x="933" y="1593"/>
                    <a:pt x="72" y="1833"/>
                    <a:pt x="72" y="1833"/>
                  </a:cubicBezTo>
                  <a:cubicBezTo>
                    <a:pt x="72" y="1833"/>
                    <a:pt x="171" y="2443"/>
                    <a:pt x="83" y="3195"/>
                  </a:cubicBezTo>
                  <a:cubicBezTo>
                    <a:pt x="0" y="3899"/>
                    <a:pt x="351" y="8640"/>
                    <a:pt x="3502" y="8640"/>
                  </a:cubicBezTo>
                  <a:cubicBezTo>
                    <a:pt x="3666" y="8640"/>
                    <a:pt x="3838" y="8628"/>
                    <a:pt x="4018" y="8601"/>
                  </a:cubicBezTo>
                  <a:cubicBezTo>
                    <a:pt x="7647" y="8045"/>
                    <a:pt x="7429" y="3435"/>
                    <a:pt x="7429" y="3435"/>
                  </a:cubicBezTo>
                  <a:lnTo>
                    <a:pt x="7363" y="1811"/>
                  </a:lnTo>
                  <a:cubicBezTo>
                    <a:pt x="7363" y="1811"/>
                    <a:pt x="7374" y="1168"/>
                    <a:pt x="7069" y="710"/>
                  </a:cubicBezTo>
                  <a:cubicBezTo>
                    <a:pt x="6740" y="217"/>
                    <a:pt x="6405" y="67"/>
                    <a:pt x="6067" y="67"/>
                  </a:cubicBezTo>
                  <a:cubicBezTo>
                    <a:pt x="5540" y="67"/>
                    <a:pt x="5004" y="430"/>
                    <a:pt x="4469" y="430"/>
                  </a:cubicBezTo>
                  <a:cubicBezTo>
                    <a:pt x="4344" y="430"/>
                    <a:pt x="4219" y="410"/>
                    <a:pt x="4094" y="362"/>
                  </a:cubicBezTo>
                  <a:cubicBezTo>
                    <a:pt x="3416" y="97"/>
                    <a:pt x="2871" y="1"/>
                    <a:pt x="2437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43"/>
            <p:cNvSpPr/>
            <p:nvPr/>
          </p:nvSpPr>
          <p:spPr>
            <a:xfrm>
              <a:off x="7770556" y="1163967"/>
              <a:ext cx="586131" cy="655915"/>
            </a:xfrm>
            <a:custGeom>
              <a:avLst/>
              <a:gdLst/>
              <a:ahLst/>
              <a:cxnLst/>
              <a:rect l="l" t="t" r="r" b="b"/>
              <a:pathLst>
                <a:path w="16076" h="17990" extrusionOk="0">
                  <a:moveTo>
                    <a:pt x="6479" y="0"/>
                  </a:moveTo>
                  <a:cubicBezTo>
                    <a:pt x="5576" y="0"/>
                    <a:pt x="4536" y="327"/>
                    <a:pt x="3314" y="1206"/>
                  </a:cubicBezTo>
                  <a:cubicBezTo>
                    <a:pt x="2518" y="1783"/>
                    <a:pt x="1548" y="2840"/>
                    <a:pt x="1243" y="4551"/>
                  </a:cubicBezTo>
                  <a:cubicBezTo>
                    <a:pt x="938" y="6251"/>
                    <a:pt x="2006" y="7516"/>
                    <a:pt x="1614" y="8867"/>
                  </a:cubicBezTo>
                  <a:cubicBezTo>
                    <a:pt x="1211" y="10207"/>
                    <a:pt x="1" y="10763"/>
                    <a:pt x="186" y="11581"/>
                  </a:cubicBezTo>
                  <a:cubicBezTo>
                    <a:pt x="360" y="12398"/>
                    <a:pt x="1886" y="13629"/>
                    <a:pt x="1636" y="14697"/>
                  </a:cubicBezTo>
                  <a:cubicBezTo>
                    <a:pt x="1396" y="15755"/>
                    <a:pt x="4044" y="17912"/>
                    <a:pt x="7335" y="17989"/>
                  </a:cubicBezTo>
                  <a:cubicBezTo>
                    <a:pt x="7367" y="17989"/>
                    <a:pt x="7399" y="17990"/>
                    <a:pt x="7431" y="17990"/>
                  </a:cubicBezTo>
                  <a:cubicBezTo>
                    <a:pt x="10338" y="17990"/>
                    <a:pt x="10711" y="14873"/>
                    <a:pt x="11839" y="14873"/>
                  </a:cubicBezTo>
                  <a:cubicBezTo>
                    <a:pt x="11956" y="14873"/>
                    <a:pt x="12081" y="14907"/>
                    <a:pt x="12218" y="14981"/>
                  </a:cubicBezTo>
                  <a:cubicBezTo>
                    <a:pt x="12851" y="15321"/>
                    <a:pt x="13501" y="15539"/>
                    <a:pt x="14069" y="15539"/>
                  </a:cubicBezTo>
                  <a:cubicBezTo>
                    <a:pt x="14809" y="15539"/>
                    <a:pt x="15410" y="15168"/>
                    <a:pt x="15651" y="14218"/>
                  </a:cubicBezTo>
                  <a:cubicBezTo>
                    <a:pt x="16076" y="12551"/>
                    <a:pt x="14408" y="12496"/>
                    <a:pt x="13515" y="10970"/>
                  </a:cubicBezTo>
                  <a:cubicBezTo>
                    <a:pt x="12610" y="9445"/>
                    <a:pt x="13591" y="9902"/>
                    <a:pt x="14038" y="7723"/>
                  </a:cubicBezTo>
                  <a:cubicBezTo>
                    <a:pt x="14408" y="5968"/>
                    <a:pt x="13122" y="4584"/>
                    <a:pt x="11967" y="4573"/>
                  </a:cubicBezTo>
                  <a:cubicBezTo>
                    <a:pt x="10812" y="4562"/>
                    <a:pt x="11422" y="2001"/>
                    <a:pt x="8294" y="454"/>
                  </a:cubicBezTo>
                  <a:cubicBezTo>
                    <a:pt x="7753" y="183"/>
                    <a:pt x="7154" y="0"/>
                    <a:pt x="6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43"/>
            <p:cNvSpPr/>
            <p:nvPr/>
          </p:nvSpPr>
          <p:spPr>
            <a:xfrm>
              <a:off x="7606052" y="637239"/>
              <a:ext cx="68399" cy="22386"/>
            </a:xfrm>
            <a:custGeom>
              <a:avLst/>
              <a:gdLst/>
              <a:ahLst/>
              <a:cxnLst/>
              <a:rect l="l" t="t" r="r" b="b"/>
              <a:pathLst>
                <a:path w="1876" h="614" extrusionOk="0">
                  <a:moveTo>
                    <a:pt x="1031" y="0"/>
                  </a:moveTo>
                  <a:cubicBezTo>
                    <a:pt x="437" y="0"/>
                    <a:pt x="23" y="515"/>
                    <a:pt x="23" y="515"/>
                  </a:cubicBezTo>
                  <a:cubicBezTo>
                    <a:pt x="1" y="586"/>
                    <a:pt x="21" y="613"/>
                    <a:pt x="69" y="613"/>
                  </a:cubicBezTo>
                  <a:cubicBezTo>
                    <a:pt x="237" y="613"/>
                    <a:pt x="744" y="281"/>
                    <a:pt x="1015" y="264"/>
                  </a:cubicBezTo>
                  <a:cubicBezTo>
                    <a:pt x="1019" y="264"/>
                    <a:pt x="1024" y="264"/>
                    <a:pt x="1029" y="264"/>
                  </a:cubicBezTo>
                  <a:cubicBezTo>
                    <a:pt x="1358" y="264"/>
                    <a:pt x="1645" y="604"/>
                    <a:pt x="1763" y="604"/>
                  </a:cubicBezTo>
                  <a:cubicBezTo>
                    <a:pt x="1768" y="604"/>
                    <a:pt x="1773" y="604"/>
                    <a:pt x="1777" y="602"/>
                  </a:cubicBezTo>
                  <a:cubicBezTo>
                    <a:pt x="1875" y="570"/>
                    <a:pt x="1745" y="57"/>
                    <a:pt x="1102" y="3"/>
                  </a:cubicBezTo>
                  <a:cubicBezTo>
                    <a:pt x="1078" y="1"/>
                    <a:pt x="1054" y="0"/>
                    <a:pt x="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43"/>
            <p:cNvSpPr/>
            <p:nvPr/>
          </p:nvSpPr>
          <p:spPr>
            <a:xfrm>
              <a:off x="7730815" y="637239"/>
              <a:ext cx="68399" cy="22386"/>
            </a:xfrm>
            <a:custGeom>
              <a:avLst/>
              <a:gdLst/>
              <a:ahLst/>
              <a:cxnLst/>
              <a:rect l="l" t="t" r="r" b="b"/>
              <a:pathLst>
                <a:path w="1876" h="614" extrusionOk="0">
                  <a:moveTo>
                    <a:pt x="846" y="0"/>
                  </a:moveTo>
                  <a:cubicBezTo>
                    <a:pt x="822" y="0"/>
                    <a:pt x="799" y="1"/>
                    <a:pt x="775" y="3"/>
                  </a:cubicBezTo>
                  <a:cubicBezTo>
                    <a:pt x="143" y="57"/>
                    <a:pt x="1" y="570"/>
                    <a:pt x="99" y="602"/>
                  </a:cubicBezTo>
                  <a:cubicBezTo>
                    <a:pt x="104" y="604"/>
                    <a:pt x="108" y="604"/>
                    <a:pt x="114" y="604"/>
                  </a:cubicBezTo>
                  <a:cubicBezTo>
                    <a:pt x="231" y="604"/>
                    <a:pt x="519" y="264"/>
                    <a:pt x="847" y="264"/>
                  </a:cubicBezTo>
                  <a:cubicBezTo>
                    <a:pt x="852" y="264"/>
                    <a:pt x="857" y="264"/>
                    <a:pt x="862" y="264"/>
                  </a:cubicBezTo>
                  <a:cubicBezTo>
                    <a:pt x="1133" y="281"/>
                    <a:pt x="1640" y="613"/>
                    <a:pt x="1807" y="613"/>
                  </a:cubicBezTo>
                  <a:cubicBezTo>
                    <a:pt x="1856" y="613"/>
                    <a:pt x="1876" y="586"/>
                    <a:pt x="1854" y="515"/>
                  </a:cubicBezTo>
                  <a:cubicBezTo>
                    <a:pt x="1854" y="515"/>
                    <a:pt x="1440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43"/>
            <p:cNvSpPr/>
            <p:nvPr/>
          </p:nvSpPr>
          <p:spPr>
            <a:xfrm>
              <a:off x="7648745" y="748258"/>
              <a:ext cx="110729" cy="36934"/>
            </a:xfrm>
            <a:custGeom>
              <a:avLst/>
              <a:gdLst/>
              <a:ahLst/>
              <a:cxnLst/>
              <a:rect l="l" t="t" r="r" b="b"/>
              <a:pathLst>
                <a:path w="3037" h="1013" extrusionOk="0">
                  <a:moveTo>
                    <a:pt x="201" y="1"/>
                  </a:moveTo>
                  <a:cubicBezTo>
                    <a:pt x="1" y="1"/>
                    <a:pt x="852" y="1012"/>
                    <a:pt x="1478" y="1012"/>
                  </a:cubicBezTo>
                  <a:cubicBezTo>
                    <a:pt x="2154" y="1012"/>
                    <a:pt x="3037" y="260"/>
                    <a:pt x="3026" y="129"/>
                  </a:cubicBezTo>
                  <a:cubicBezTo>
                    <a:pt x="3024" y="110"/>
                    <a:pt x="3013" y="101"/>
                    <a:pt x="2993" y="101"/>
                  </a:cubicBezTo>
                  <a:cubicBezTo>
                    <a:pt x="2866" y="101"/>
                    <a:pt x="2384" y="447"/>
                    <a:pt x="1772" y="598"/>
                  </a:cubicBezTo>
                  <a:cubicBezTo>
                    <a:pt x="1701" y="614"/>
                    <a:pt x="1629" y="621"/>
                    <a:pt x="1557" y="621"/>
                  </a:cubicBezTo>
                  <a:cubicBezTo>
                    <a:pt x="905" y="621"/>
                    <a:pt x="269" y="20"/>
                    <a:pt x="269" y="20"/>
                  </a:cubicBezTo>
                  <a:cubicBezTo>
                    <a:pt x="239" y="7"/>
                    <a:pt x="217" y="1"/>
                    <a:pt x="201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43"/>
            <p:cNvSpPr/>
            <p:nvPr/>
          </p:nvSpPr>
          <p:spPr>
            <a:xfrm>
              <a:off x="7697455" y="671511"/>
              <a:ext cx="38976" cy="74561"/>
            </a:xfrm>
            <a:custGeom>
              <a:avLst/>
              <a:gdLst/>
              <a:ahLst/>
              <a:cxnLst/>
              <a:rect l="l" t="t" r="r" b="b"/>
              <a:pathLst>
                <a:path w="1069" h="2045" extrusionOk="0">
                  <a:moveTo>
                    <a:pt x="219" y="0"/>
                  </a:moveTo>
                  <a:cubicBezTo>
                    <a:pt x="219" y="0"/>
                    <a:pt x="382" y="970"/>
                    <a:pt x="524" y="1046"/>
                  </a:cubicBezTo>
                  <a:cubicBezTo>
                    <a:pt x="665" y="1123"/>
                    <a:pt x="894" y="1580"/>
                    <a:pt x="524" y="1809"/>
                  </a:cubicBezTo>
                  <a:cubicBezTo>
                    <a:pt x="369" y="1900"/>
                    <a:pt x="253" y="1927"/>
                    <a:pt x="169" y="1927"/>
                  </a:cubicBezTo>
                  <a:cubicBezTo>
                    <a:pt x="53" y="1927"/>
                    <a:pt x="1" y="1875"/>
                    <a:pt x="1" y="1875"/>
                  </a:cubicBezTo>
                  <a:lnTo>
                    <a:pt x="1" y="1875"/>
                  </a:lnTo>
                  <a:cubicBezTo>
                    <a:pt x="1" y="1875"/>
                    <a:pt x="117" y="2044"/>
                    <a:pt x="349" y="2044"/>
                  </a:cubicBezTo>
                  <a:cubicBezTo>
                    <a:pt x="466" y="2044"/>
                    <a:pt x="611" y="2002"/>
                    <a:pt x="785" y="1875"/>
                  </a:cubicBezTo>
                  <a:cubicBezTo>
                    <a:pt x="1069" y="1678"/>
                    <a:pt x="992" y="1297"/>
                    <a:pt x="840" y="1123"/>
                  </a:cubicBezTo>
                  <a:cubicBezTo>
                    <a:pt x="687" y="937"/>
                    <a:pt x="219" y="0"/>
                    <a:pt x="219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43"/>
            <p:cNvSpPr/>
            <p:nvPr/>
          </p:nvSpPr>
          <p:spPr>
            <a:xfrm>
              <a:off x="7594531" y="583279"/>
              <a:ext cx="75363" cy="31027"/>
            </a:xfrm>
            <a:custGeom>
              <a:avLst/>
              <a:gdLst/>
              <a:ahLst/>
              <a:cxnLst/>
              <a:rect l="l" t="t" r="r" b="b"/>
              <a:pathLst>
                <a:path w="2067" h="851" extrusionOk="0">
                  <a:moveTo>
                    <a:pt x="1131" y="0"/>
                  </a:moveTo>
                  <a:cubicBezTo>
                    <a:pt x="1085" y="0"/>
                    <a:pt x="1038" y="4"/>
                    <a:pt x="993" y="12"/>
                  </a:cubicBezTo>
                  <a:cubicBezTo>
                    <a:pt x="480" y="88"/>
                    <a:pt x="1" y="502"/>
                    <a:pt x="164" y="851"/>
                  </a:cubicBezTo>
                  <a:cubicBezTo>
                    <a:pt x="164" y="851"/>
                    <a:pt x="426" y="339"/>
                    <a:pt x="1025" y="339"/>
                  </a:cubicBezTo>
                  <a:cubicBezTo>
                    <a:pt x="1510" y="339"/>
                    <a:pt x="1817" y="595"/>
                    <a:pt x="1951" y="595"/>
                  </a:cubicBezTo>
                  <a:cubicBezTo>
                    <a:pt x="1983" y="595"/>
                    <a:pt x="2005" y="581"/>
                    <a:pt x="2017" y="546"/>
                  </a:cubicBezTo>
                  <a:cubicBezTo>
                    <a:pt x="2067" y="367"/>
                    <a:pt x="1594" y="0"/>
                    <a:pt x="1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43"/>
            <p:cNvSpPr/>
            <p:nvPr/>
          </p:nvSpPr>
          <p:spPr>
            <a:xfrm>
              <a:off x="7733805" y="583279"/>
              <a:ext cx="75326" cy="31027"/>
            </a:xfrm>
            <a:custGeom>
              <a:avLst/>
              <a:gdLst/>
              <a:ahLst/>
              <a:cxnLst/>
              <a:rect l="l" t="t" r="r" b="b"/>
              <a:pathLst>
                <a:path w="2066" h="851" extrusionOk="0">
                  <a:moveTo>
                    <a:pt x="936" y="0"/>
                  </a:moveTo>
                  <a:cubicBezTo>
                    <a:pt x="473" y="0"/>
                    <a:pt x="0" y="367"/>
                    <a:pt x="50" y="546"/>
                  </a:cubicBezTo>
                  <a:cubicBezTo>
                    <a:pt x="62" y="581"/>
                    <a:pt x="84" y="595"/>
                    <a:pt x="116" y="595"/>
                  </a:cubicBezTo>
                  <a:cubicBezTo>
                    <a:pt x="250" y="595"/>
                    <a:pt x="557" y="339"/>
                    <a:pt x="1042" y="339"/>
                  </a:cubicBezTo>
                  <a:cubicBezTo>
                    <a:pt x="1641" y="339"/>
                    <a:pt x="1902" y="851"/>
                    <a:pt x="1902" y="851"/>
                  </a:cubicBezTo>
                  <a:cubicBezTo>
                    <a:pt x="2066" y="502"/>
                    <a:pt x="1586" y="88"/>
                    <a:pt x="1074" y="12"/>
                  </a:cubicBezTo>
                  <a:cubicBezTo>
                    <a:pt x="1029" y="4"/>
                    <a:pt x="982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43"/>
            <p:cNvSpPr/>
            <p:nvPr/>
          </p:nvSpPr>
          <p:spPr>
            <a:xfrm>
              <a:off x="8307383" y="561513"/>
              <a:ext cx="75326" cy="30955"/>
            </a:xfrm>
            <a:custGeom>
              <a:avLst/>
              <a:gdLst/>
              <a:ahLst/>
              <a:cxnLst/>
              <a:rect l="l" t="t" r="r" b="b"/>
              <a:pathLst>
                <a:path w="2066" h="849" extrusionOk="0">
                  <a:moveTo>
                    <a:pt x="1106" y="0"/>
                  </a:moveTo>
                  <a:cubicBezTo>
                    <a:pt x="1064" y="0"/>
                    <a:pt x="1023" y="3"/>
                    <a:pt x="981" y="9"/>
                  </a:cubicBezTo>
                  <a:cubicBezTo>
                    <a:pt x="480" y="96"/>
                    <a:pt x="0" y="511"/>
                    <a:pt x="164" y="848"/>
                  </a:cubicBezTo>
                  <a:cubicBezTo>
                    <a:pt x="164" y="848"/>
                    <a:pt x="414" y="347"/>
                    <a:pt x="1025" y="347"/>
                  </a:cubicBezTo>
                  <a:cubicBezTo>
                    <a:pt x="1507" y="347"/>
                    <a:pt x="1813" y="594"/>
                    <a:pt x="1942" y="594"/>
                  </a:cubicBezTo>
                  <a:cubicBezTo>
                    <a:pt x="1974" y="594"/>
                    <a:pt x="1995" y="580"/>
                    <a:pt x="2006" y="543"/>
                  </a:cubicBezTo>
                  <a:cubicBezTo>
                    <a:pt x="2066" y="373"/>
                    <a:pt x="1583" y="0"/>
                    <a:pt x="1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43"/>
            <p:cNvSpPr/>
            <p:nvPr/>
          </p:nvSpPr>
          <p:spPr>
            <a:xfrm>
              <a:off x="8446621" y="561513"/>
              <a:ext cx="75363" cy="30955"/>
            </a:xfrm>
            <a:custGeom>
              <a:avLst/>
              <a:gdLst/>
              <a:ahLst/>
              <a:cxnLst/>
              <a:rect l="l" t="t" r="r" b="b"/>
              <a:pathLst>
                <a:path w="2067" h="849" extrusionOk="0">
                  <a:moveTo>
                    <a:pt x="952" y="0"/>
                  </a:moveTo>
                  <a:cubicBezTo>
                    <a:pt x="484" y="0"/>
                    <a:pt x="0" y="373"/>
                    <a:pt x="50" y="543"/>
                  </a:cubicBezTo>
                  <a:cubicBezTo>
                    <a:pt x="61" y="580"/>
                    <a:pt x="82" y="594"/>
                    <a:pt x="114" y="594"/>
                  </a:cubicBezTo>
                  <a:cubicBezTo>
                    <a:pt x="247" y="594"/>
                    <a:pt x="560" y="347"/>
                    <a:pt x="1042" y="347"/>
                  </a:cubicBezTo>
                  <a:cubicBezTo>
                    <a:pt x="1641" y="347"/>
                    <a:pt x="1903" y="848"/>
                    <a:pt x="1903" y="848"/>
                  </a:cubicBezTo>
                  <a:cubicBezTo>
                    <a:pt x="2066" y="511"/>
                    <a:pt x="1587" y="96"/>
                    <a:pt x="1075" y="9"/>
                  </a:cubicBezTo>
                  <a:cubicBezTo>
                    <a:pt x="1034" y="3"/>
                    <a:pt x="993" y="0"/>
                    <a:pt x="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43"/>
            <p:cNvSpPr/>
            <p:nvPr/>
          </p:nvSpPr>
          <p:spPr>
            <a:xfrm>
              <a:off x="7404614" y="1660470"/>
              <a:ext cx="365584" cy="988248"/>
            </a:xfrm>
            <a:custGeom>
              <a:avLst/>
              <a:gdLst/>
              <a:ahLst/>
              <a:cxnLst/>
              <a:rect l="l" t="t" r="r" b="b"/>
              <a:pathLst>
                <a:path w="10027" h="27105" extrusionOk="0">
                  <a:moveTo>
                    <a:pt x="1635" y="1"/>
                  </a:moveTo>
                  <a:cubicBezTo>
                    <a:pt x="1668" y="480"/>
                    <a:pt x="1701" y="818"/>
                    <a:pt x="1701" y="872"/>
                  </a:cubicBezTo>
                  <a:cubicBezTo>
                    <a:pt x="1701" y="981"/>
                    <a:pt x="1232" y="1363"/>
                    <a:pt x="600" y="1712"/>
                  </a:cubicBezTo>
                  <a:lnTo>
                    <a:pt x="295" y="2082"/>
                  </a:lnTo>
                  <a:lnTo>
                    <a:pt x="219" y="4218"/>
                  </a:lnTo>
                  <a:lnTo>
                    <a:pt x="1" y="14310"/>
                  </a:lnTo>
                  <a:lnTo>
                    <a:pt x="600" y="19661"/>
                  </a:lnTo>
                  <a:lnTo>
                    <a:pt x="600" y="27104"/>
                  </a:lnTo>
                  <a:lnTo>
                    <a:pt x="8643" y="26407"/>
                  </a:lnTo>
                  <a:lnTo>
                    <a:pt x="9874" y="10016"/>
                  </a:lnTo>
                  <a:cubicBezTo>
                    <a:pt x="10027" y="2365"/>
                    <a:pt x="1864" y="11"/>
                    <a:pt x="1864" y="11"/>
                  </a:cubicBezTo>
                  <a:lnTo>
                    <a:pt x="16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35" name="Google Shape;4735;p43"/>
            <p:cNvSpPr/>
            <p:nvPr/>
          </p:nvSpPr>
          <p:spPr>
            <a:xfrm>
              <a:off x="7457079" y="1577415"/>
              <a:ext cx="2005" cy="21511"/>
            </a:xfrm>
            <a:custGeom>
              <a:avLst/>
              <a:gdLst/>
              <a:ahLst/>
              <a:cxnLst/>
              <a:rect l="l" t="t" r="r" b="b"/>
              <a:pathLst>
                <a:path w="55" h="590" extrusionOk="0">
                  <a:moveTo>
                    <a:pt x="0" y="1"/>
                  </a:moveTo>
                  <a:cubicBezTo>
                    <a:pt x="11" y="197"/>
                    <a:pt x="33" y="393"/>
                    <a:pt x="44" y="589"/>
                  </a:cubicBezTo>
                  <a:lnTo>
                    <a:pt x="55" y="589"/>
                  </a:lnTo>
                  <a:cubicBezTo>
                    <a:pt x="33" y="393"/>
                    <a:pt x="22" y="197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43"/>
            <p:cNvSpPr/>
            <p:nvPr/>
          </p:nvSpPr>
          <p:spPr>
            <a:xfrm>
              <a:off x="7455475" y="1559149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2" y="306"/>
                  </a:moveTo>
                  <a:cubicBezTo>
                    <a:pt x="22" y="197"/>
                    <a:pt x="11" y="99"/>
                    <a:pt x="1" y="1"/>
                  </a:cubicBezTo>
                  <a:lnTo>
                    <a:pt x="1" y="1"/>
                  </a:lnTo>
                  <a:cubicBezTo>
                    <a:pt x="11" y="99"/>
                    <a:pt x="22" y="197"/>
                    <a:pt x="22" y="306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43"/>
            <p:cNvSpPr/>
            <p:nvPr/>
          </p:nvSpPr>
          <p:spPr>
            <a:xfrm>
              <a:off x="7454272" y="1546826"/>
              <a:ext cx="438" cy="1240"/>
            </a:xfrm>
            <a:custGeom>
              <a:avLst/>
              <a:gdLst/>
              <a:ahLst/>
              <a:cxnLst/>
              <a:rect l="l" t="t" r="r" b="b"/>
              <a:pathLst>
                <a:path w="12" h="34" extrusionOk="0">
                  <a:moveTo>
                    <a:pt x="1" y="1"/>
                  </a:moveTo>
                  <a:cubicBezTo>
                    <a:pt x="1" y="12"/>
                    <a:pt x="12" y="23"/>
                    <a:pt x="12" y="33"/>
                  </a:cubicBezTo>
                  <a:cubicBezTo>
                    <a:pt x="12" y="23"/>
                    <a:pt x="1" y="12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38" name="Google Shape;4738;p43"/>
            <p:cNvSpPr/>
            <p:nvPr/>
          </p:nvSpPr>
          <p:spPr>
            <a:xfrm>
              <a:off x="7451501" y="1514268"/>
              <a:ext cx="839" cy="8349"/>
            </a:xfrm>
            <a:custGeom>
              <a:avLst/>
              <a:gdLst/>
              <a:ahLst/>
              <a:cxnLst/>
              <a:rect l="l" t="t" r="r" b="b"/>
              <a:pathLst>
                <a:path w="23" h="229" extrusionOk="0">
                  <a:moveTo>
                    <a:pt x="1" y="0"/>
                  </a:moveTo>
                  <a:cubicBezTo>
                    <a:pt x="1" y="0"/>
                    <a:pt x="11" y="87"/>
                    <a:pt x="22" y="229"/>
                  </a:cubicBezTo>
                  <a:cubicBezTo>
                    <a:pt x="11" y="8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39" name="Google Shape;4739;p43"/>
            <p:cNvSpPr/>
            <p:nvPr/>
          </p:nvSpPr>
          <p:spPr>
            <a:xfrm>
              <a:off x="7426453" y="1513466"/>
              <a:ext cx="25084" cy="839"/>
            </a:xfrm>
            <a:custGeom>
              <a:avLst/>
              <a:gdLst/>
              <a:ahLst/>
              <a:cxnLst/>
              <a:rect l="l" t="t" r="r" b="b"/>
              <a:pathLst>
                <a:path w="688" h="23" extrusionOk="0">
                  <a:moveTo>
                    <a:pt x="688" y="22"/>
                  </a:moveTo>
                  <a:lnTo>
                    <a:pt x="688" y="22"/>
                  </a:lnTo>
                  <a:lnTo>
                    <a:pt x="688" y="2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40" name="Google Shape;4740;p43"/>
            <p:cNvSpPr/>
            <p:nvPr/>
          </p:nvSpPr>
          <p:spPr>
            <a:xfrm>
              <a:off x="7452303" y="1522580"/>
              <a:ext cx="2005" cy="24282"/>
            </a:xfrm>
            <a:custGeom>
              <a:avLst/>
              <a:gdLst/>
              <a:ahLst/>
              <a:cxnLst/>
              <a:rect l="l" t="t" r="r" b="b"/>
              <a:pathLst>
                <a:path w="55" h="666" extrusionOk="0">
                  <a:moveTo>
                    <a:pt x="0" y="1"/>
                  </a:moveTo>
                  <a:cubicBezTo>
                    <a:pt x="11" y="154"/>
                    <a:pt x="33" y="382"/>
                    <a:pt x="55" y="666"/>
                  </a:cubicBezTo>
                  <a:cubicBezTo>
                    <a:pt x="33" y="382"/>
                    <a:pt x="11" y="154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41" name="Google Shape;4741;p43"/>
            <p:cNvSpPr/>
            <p:nvPr/>
          </p:nvSpPr>
          <p:spPr>
            <a:xfrm>
              <a:off x="7454673" y="1548029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3" y="306"/>
                  </a:moveTo>
                  <a:lnTo>
                    <a:pt x="23" y="306"/>
                  </a:lnTo>
                  <a:cubicBezTo>
                    <a:pt x="12" y="197"/>
                    <a:pt x="1" y="98"/>
                    <a:pt x="1" y="0"/>
                  </a:cubicBezTo>
                  <a:cubicBezTo>
                    <a:pt x="1" y="98"/>
                    <a:pt x="12" y="197"/>
                    <a:pt x="2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42" name="Google Shape;4742;p43"/>
            <p:cNvSpPr/>
            <p:nvPr/>
          </p:nvSpPr>
          <p:spPr>
            <a:xfrm>
              <a:off x="7502361" y="1428042"/>
              <a:ext cx="3610" cy="17501"/>
            </a:xfrm>
            <a:custGeom>
              <a:avLst/>
              <a:gdLst/>
              <a:ahLst/>
              <a:cxnLst/>
              <a:rect l="l" t="t" r="r" b="b"/>
              <a:pathLst>
                <a:path w="99" h="480" extrusionOk="0">
                  <a:moveTo>
                    <a:pt x="99" y="0"/>
                  </a:moveTo>
                  <a:lnTo>
                    <a:pt x="99" y="0"/>
                  </a:lnTo>
                  <a:cubicBezTo>
                    <a:pt x="77" y="33"/>
                    <a:pt x="55" y="66"/>
                    <a:pt x="55" y="66"/>
                  </a:cubicBezTo>
                  <a:lnTo>
                    <a:pt x="1" y="480"/>
                  </a:lnTo>
                  <a:cubicBezTo>
                    <a:pt x="1" y="480"/>
                    <a:pt x="11" y="480"/>
                    <a:pt x="33" y="469"/>
                  </a:cubicBezTo>
                  <a:cubicBezTo>
                    <a:pt x="55" y="316"/>
                    <a:pt x="77" y="153"/>
                    <a:pt x="9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43" name="Google Shape;4743;p43"/>
            <p:cNvSpPr/>
            <p:nvPr/>
          </p:nvSpPr>
          <p:spPr>
            <a:xfrm>
              <a:off x="7503565" y="1342289"/>
              <a:ext cx="59612" cy="102854"/>
            </a:xfrm>
            <a:custGeom>
              <a:avLst/>
              <a:gdLst/>
              <a:ahLst/>
              <a:cxnLst/>
              <a:rect l="l" t="t" r="r" b="b"/>
              <a:pathLst>
                <a:path w="1635" h="2821" extrusionOk="0">
                  <a:moveTo>
                    <a:pt x="862" y="1"/>
                  </a:moveTo>
                  <a:cubicBezTo>
                    <a:pt x="701" y="1"/>
                    <a:pt x="512" y="55"/>
                    <a:pt x="29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5"/>
                    <a:pt x="22" y="2668"/>
                    <a:pt x="0" y="2821"/>
                  </a:cubicBezTo>
                  <a:cubicBezTo>
                    <a:pt x="153" y="2723"/>
                    <a:pt x="1101" y="2102"/>
                    <a:pt x="1439" y="1568"/>
                  </a:cubicBezTo>
                  <a:cubicBezTo>
                    <a:pt x="1635" y="1251"/>
                    <a:pt x="1635" y="685"/>
                    <a:pt x="1406" y="325"/>
                  </a:cubicBezTo>
                  <a:cubicBezTo>
                    <a:pt x="1293" y="133"/>
                    <a:pt x="1112" y="1"/>
                    <a:pt x="86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44" name="Google Shape;4744;p43"/>
            <p:cNvSpPr/>
            <p:nvPr/>
          </p:nvSpPr>
          <p:spPr>
            <a:xfrm>
              <a:off x="7504367" y="1348961"/>
              <a:ext cx="9954" cy="81488"/>
            </a:xfrm>
            <a:custGeom>
              <a:avLst/>
              <a:gdLst/>
              <a:ahLst/>
              <a:cxnLst/>
              <a:rect l="l" t="t" r="r" b="b"/>
              <a:pathLst>
                <a:path w="273" h="2235" extrusionOk="0">
                  <a:moveTo>
                    <a:pt x="262" y="0"/>
                  </a:moveTo>
                  <a:lnTo>
                    <a:pt x="0" y="2235"/>
                  </a:lnTo>
                  <a:cubicBezTo>
                    <a:pt x="0" y="2235"/>
                    <a:pt x="22" y="2202"/>
                    <a:pt x="44" y="2169"/>
                  </a:cubicBezTo>
                  <a:cubicBezTo>
                    <a:pt x="164" y="1308"/>
                    <a:pt x="229" y="469"/>
                    <a:pt x="27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45" name="Google Shape;4745;p43"/>
            <p:cNvSpPr/>
            <p:nvPr/>
          </p:nvSpPr>
          <p:spPr>
            <a:xfrm>
              <a:off x="8206865" y="1780056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1"/>
                  </a:moveTo>
                  <a:cubicBezTo>
                    <a:pt x="163" y="99"/>
                    <a:pt x="327" y="208"/>
                    <a:pt x="490" y="317"/>
                  </a:cubicBezTo>
                  <a:cubicBezTo>
                    <a:pt x="327" y="208"/>
                    <a:pt x="163" y="99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46" name="Google Shape;4746;p43"/>
            <p:cNvSpPr/>
            <p:nvPr/>
          </p:nvSpPr>
          <p:spPr>
            <a:xfrm>
              <a:off x="8188963" y="1769337"/>
              <a:ext cx="17902" cy="10756"/>
            </a:xfrm>
            <a:custGeom>
              <a:avLst/>
              <a:gdLst/>
              <a:ahLst/>
              <a:cxnLst/>
              <a:rect l="l" t="t" r="r" b="b"/>
              <a:pathLst>
                <a:path w="491" h="295" extrusionOk="0">
                  <a:moveTo>
                    <a:pt x="1" y="1"/>
                  </a:moveTo>
                  <a:cubicBezTo>
                    <a:pt x="164" y="99"/>
                    <a:pt x="328" y="197"/>
                    <a:pt x="491" y="295"/>
                  </a:cubicBezTo>
                  <a:cubicBezTo>
                    <a:pt x="328" y="197"/>
                    <a:pt x="164" y="99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47" name="Google Shape;4747;p43"/>
            <p:cNvSpPr/>
            <p:nvPr/>
          </p:nvSpPr>
          <p:spPr>
            <a:xfrm>
              <a:off x="8150426" y="1749467"/>
              <a:ext cx="34601" cy="17537"/>
            </a:xfrm>
            <a:custGeom>
              <a:avLst/>
              <a:gdLst/>
              <a:ahLst/>
              <a:cxnLst/>
              <a:rect l="l" t="t" r="r" b="b"/>
              <a:pathLst>
                <a:path w="949" h="481" extrusionOk="0">
                  <a:moveTo>
                    <a:pt x="0" y="1"/>
                  </a:moveTo>
                  <a:cubicBezTo>
                    <a:pt x="306" y="142"/>
                    <a:pt x="622" y="306"/>
                    <a:pt x="949" y="480"/>
                  </a:cubicBezTo>
                  <a:cubicBezTo>
                    <a:pt x="622" y="306"/>
                    <a:pt x="306" y="142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48" name="Google Shape;4748;p43"/>
            <p:cNvSpPr/>
            <p:nvPr/>
          </p:nvSpPr>
          <p:spPr>
            <a:xfrm>
              <a:off x="8130154" y="1739951"/>
              <a:ext cx="16334" cy="7584"/>
            </a:xfrm>
            <a:custGeom>
              <a:avLst/>
              <a:gdLst/>
              <a:ahLst/>
              <a:cxnLst/>
              <a:rect l="l" t="t" r="r" b="b"/>
              <a:pathLst>
                <a:path w="448" h="208" extrusionOk="0">
                  <a:moveTo>
                    <a:pt x="1" y="0"/>
                  </a:moveTo>
                  <a:cubicBezTo>
                    <a:pt x="142" y="66"/>
                    <a:pt x="295" y="131"/>
                    <a:pt x="447" y="207"/>
                  </a:cubicBezTo>
                  <a:cubicBezTo>
                    <a:pt x="295" y="131"/>
                    <a:pt x="142" y="66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49" name="Google Shape;4749;p43"/>
            <p:cNvSpPr/>
            <p:nvPr/>
          </p:nvSpPr>
          <p:spPr>
            <a:xfrm>
              <a:off x="7813469" y="1699809"/>
              <a:ext cx="321103" cy="935782"/>
            </a:xfrm>
            <a:custGeom>
              <a:avLst/>
              <a:gdLst/>
              <a:ahLst/>
              <a:cxnLst/>
              <a:rect l="l" t="t" r="r" b="b"/>
              <a:pathLst>
                <a:path w="8807" h="25666" extrusionOk="0">
                  <a:moveTo>
                    <a:pt x="4768" y="0"/>
                  </a:moveTo>
                  <a:cubicBezTo>
                    <a:pt x="3482" y="0"/>
                    <a:pt x="2080" y="531"/>
                    <a:pt x="753" y="1286"/>
                  </a:cubicBezTo>
                  <a:cubicBezTo>
                    <a:pt x="753" y="1330"/>
                    <a:pt x="1" y="21688"/>
                    <a:pt x="273" y="25666"/>
                  </a:cubicBezTo>
                  <a:lnTo>
                    <a:pt x="8240" y="25426"/>
                  </a:lnTo>
                  <a:cubicBezTo>
                    <a:pt x="8807" y="20718"/>
                    <a:pt x="8687" y="1101"/>
                    <a:pt x="8687" y="1101"/>
                  </a:cubicBezTo>
                  <a:cubicBezTo>
                    <a:pt x="6474" y="153"/>
                    <a:pt x="4807" y="0"/>
                    <a:pt x="4807" y="0"/>
                  </a:cubicBezTo>
                  <a:cubicBezTo>
                    <a:pt x="4794" y="0"/>
                    <a:pt x="4781" y="0"/>
                    <a:pt x="4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50" name="Google Shape;4750;p43"/>
            <p:cNvSpPr/>
            <p:nvPr/>
          </p:nvSpPr>
          <p:spPr>
            <a:xfrm>
              <a:off x="7901700" y="1593312"/>
              <a:ext cx="171289" cy="195280"/>
            </a:xfrm>
            <a:custGeom>
              <a:avLst/>
              <a:gdLst/>
              <a:ahLst/>
              <a:cxnLst/>
              <a:rect l="l" t="t" r="r" b="b"/>
              <a:pathLst>
                <a:path w="4698" h="5356" extrusionOk="0">
                  <a:moveTo>
                    <a:pt x="894" y="1"/>
                  </a:moveTo>
                  <a:cubicBezTo>
                    <a:pt x="981" y="1636"/>
                    <a:pt x="0" y="3848"/>
                    <a:pt x="0" y="3848"/>
                  </a:cubicBezTo>
                  <a:cubicBezTo>
                    <a:pt x="0" y="3848"/>
                    <a:pt x="1101" y="5265"/>
                    <a:pt x="2136" y="5352"/>
                  </a:cubicBezTo>
                  <a:cubicBezTo>
                    <a:pt x="2166" y="5354"/>
                    <a:pt x="2196" y="5355"/>
                    <a:pt x="2227" y="5355"/>
                  </a:cubicBezTo>
                  <a:cubicBezTo>
                    <a:pt x="3258" y="5355"/>
                    <a:pt x="4697" y="3968"/>
                    <a:pt x="4697" y="3968"/>
                  </a:cubicBezTo>
                  <a:cubicBezTo>
                    <a:pt x="4000" y="2932"/>
                    <a:pt x="4033" y="1"/>
                    <a:pt x="4033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51" name="Google Shape;4751;p43"/>
            <p:cNvSpPr/>
            <p:nvPr/>
          </p:nvSpPr>
          <p:spPr>
            <a:xfrm>
              <a:off x="7931086" y="1593312"/>
              <a:ext cx="119261" cy="82035"/>
            </a:xfrm>
            <a:custGeom>
              <a:avLst/>
              <a:gdLst/>
              <a:ahLst/>
              <a:cxnLst/>
              <a:rect l="l" t="t" r="r" b="b"/>
              <a:pathLst>
                <a:path w="3271" h="2250" extrusionOk="0">
                  <a:moveTo>
                    <a:pt x="88" y="1"/>
                  </a:moveTo>
                  <a:cubicBezTo>
                    <a:pt x="110" y="393"/>
                    <a:pt x="66" y="807"/>
                    <a:pt x="1" y="1232"/>
                  </a:cubicBezTo>
                  <a:cubicBezTo>
                    <a:pt x="600" y="1873"/>
                    <a:pt x="1209" y="2249"/>
                    <a:pt x="1717" y="2249"/>
                  </a:cubicBezTo>
                  <a:cubicBezTo>
                    <a:pt x="1744" y="2249"/>
                    <a:pt x="1772" y="2248"/>
                    <a:pt x="1799" y="2246"/>
                  </a:cubicBezTo>
                  <a:cubicBezTo>
                    <a:pt x="2246" y="2202"/>
                    <a:pt x="2747" y="1875"/>
                    <a:pt x="3270" y="1319"/>
                  </a:cubicBezTo>
                  <a:cubicBezTo>
                    <a:pt x="3216" y="578"/>
                    <a:pt x="3227" y="1"/>
                    <a:pt x="3227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52" name="Google Shape;4752;p43"/>
            <p:cNvSpPr/>
            <p:nvPr/>
          </p:nvSpPr>
          <p:spPr>
            <a:xfrm>
              <a:off x="8130154" y="1739951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53" name="Google Shape;4753;p43"/>
            <p:cNvSpPr/>
            <p:nvPr/>
          </p:nvSpPr>
          <p:spPr>
            <a:xfrm>
              <a:off x="8184989" y="1766967"/>
              <a:ext cx="4011" cy="2406"/>
            </a:xfrm>
            <a:custGeom>
              <a:avLst/>
              <a:gdLst/>
              <a:ahLst/>
              <a:cxnLst/>
              <a:rect l="l" t="t" r="r" b="b"/>
              <a:pathLst>
                <a:path w="110" h="66" extrusionOk="0">
                  <a:moveTo>
                    <a:pt x="1" y="0"/>
                  </a:moveTo>
                  <a:cubicBezTo>
                    <a:pt x="33" y="22"/>
                    <a:pt x="77" y="44"/>
                    <a:pt x="110" y="66"/>
                  </a:cubicBezTo>
                  <a:cubicBezTo>
                    <a:pt x="77" y="44"/>
                    <a:pt x="33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54" name="Google Shape;4754;p43"/>
            <p:cNvSpPr/>
            <p:nvPr/>
          </p:nvSpPr>
          <p:spPr>
            <a:xfrm>
              <a:off x="8146451" y="1747498"/>
              <a:ext cx="4011" cy="2005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0" y="0"/>
                  </a:moveTo>
                  <a:lnTo>
                    <a:pt x="0" y="0"/>
                  </a:lnTo>
                  <a:cubicBezTo>
                    <a:pt x="33" y="22"/>
                    <a:pt x="77" y="33"/>
                    <a:pt x="109" y="55"/>
                  </a:cubicBezTo>
                  <a:cubicBezTo>
                    <a:pt x="77" y="33"/>
                    <a:pt x="33" y="11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55" name="Google Shape;4755;p43"/>
            <p:cNvSpPr/>
            <p:nvPr/>
          </p:nvSpPr>
          <p:spPr>
            <a:xfrm>
              <a:off x="8206865" y="1780056"/>
              <a:ext cx="0" cy="36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56" name="Google Shape;4756;p43"/>
            <p:cNvSpPr/>
            <p:nvPr/>
          </p:nvSpPr>
          <p:spPr>
            <a:xfrm>
              <a:off x="8055850" y="1739951"/>
              <a:ext cx="302436" cy="769671"/>
            </a:xfrm>
            <a:custGeom>
              <a:avLst/>
              <a:gdLst/>
              <a:ahLst/>
              <a:cxnLst/>
              <a:rect l="l" t="t" r="r" b="b"/>
              <a:pathLst>
                <a:path w="8295" h="21110" extrusionOk="0">
                  <a:moveTo>
                    <a:pt x="2039" y="0"/>
                  </a:moveTo>
                  <a:cubicBezTo>
                    <a:pt x="2039" y="0"/>
                    <a:pt x="469" y="15094"/>
                    <a:pt x="1" y="21110"/>
                  </a:cubicBezTo>
                  <a:lnTo>
                    <a:pt x="8131" y="19148"/>
                  </a:lnTo>
                  <a:cubicBezTo>
                    <a:pt x="8294" y="18603"/>
                    <a:pt x="7826" y="9743"/>
                    <a:pt x="7935" y="9122"/>
                  </a:cubicBezTo>
                  <a:cubicBezTo>
                    <a:pt x="8022" y="8675"/>
                    <a:pt x="8076" y="8217"/>
                    <a:pt x="8109" y="7760"/>
                  </a:cubicBezTo>
                  <a:cubicBezTo>
                    <a:pt x="8120" y="7607"/>
                    <a:pt x="8120" y="7455"/>
                    <a:pt x="8131" y="7302"/>
                  </a:cubicBezTo>
                  <a:cubicBezTo>
                    <a:pt x="8131" y="6997"/>
                    <a:pt x="8120" y="6681"/>
                    <a:pt x="8098" y="6386"/>
                  </a:cubicBezTo>
                  <a:cubicBezTo>
                    <a:pt x="7967" y="5013"/>
                    <a:pt x="7477" y="3716"/>
                    <a:pt x="6365" y="2736"/>
                  </a:cubicBezTo>
                  <a:cubicBezTo>
                    <a:pt x="6202" y="2594"/>
                    <a:pt x="6038" y="2452"/>
                    <a:pt x="5864" y="2321"/>
                  </a:cubicBezTo>
                  <a:cubicBezTo>
                    <a:pt x="5831" y="2289"/>
                    <a:pt x="5788" y="2256"/>
                    <a:pt x="5744" y="2223"/>
                  </a:cubicBezTo>
                  <a:cubicBezTo>
                    <a:pt x="5581" y="2093"/>
                    <a:pt x="5417" y="1962"/>
                    <a:pt x="5254" y="1842"/>
                  </a:cubicBezTo>
                  <a:cubicBezTo>
                    <a:pt x="5079" y="1722"/>
                    <a:pt x="4916" y="1602"/>
                    <a:pt x="4752" y="1493"/>
                  </a:cubicBezTo>
                  <a:cubicBezTo>
                    <a:pt x="4709" y="1471"/>
                    <a:pt x="4676" y="1439"/>
                    <a:pt x="4632" y="1417"/>
                  </a:cubicBezTo>
                  <a:cubicBezTo>
                    <a:pt x="4469" y="1308"/>
                    <a:pt x="4305" y="1199"/>
                    <a:pt x="4142" y="1101"/>
                  </a:cubicBezTo>
                  <a:cubicBezTo>
                    <a:pt x="3979" y="1003"/>
                    <a:pt x="3815" y="905"/>
                    <a:pt x="3652" y="807"/>
                  </a:cubicBezTo>
                  <a:cubicBezTo>
                    <a:pt x="3619" y="785"/>
                    <a:pt x="3575" y="763"/>
                    <a:pt x="3543" y="741"/>
                  </a:cubicBezTo>
                  <a:cubicBezTo>
                    <a:pt x="3216" y="567"/>
                    <a:pt x="2900" y="403"/>
                    <a:pt x="2594" y="262"/>
                  </a:cubicBezTo>
                  <a:cubicBezTo>
                    <a:pt x="2562" y="240"/>
                    <a:pt x="2518" y="218"/>
                    <a:pt x="2485" y="207"/>
                  </a:cubicBezTo>
                  <a:cubicBezTo>
                    <a:pt x="2333" y="131"/>
                    <a:pt x="2180" y="66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57" name="Google Shape;4757;p43"/>
            <p:cNvSpPr/>
            <p:nvPr/>
          </p:nvSpPr>
          <p:spPr>
            <a:xfrm>
              <a:off x="7622750" y="1746696"/>
              <a:ext cx="256314" cy="805438"/>
            </a:xfrm>
            <a:custGeom>
              <a:avLst/>
              <a:gdLst/>
              <a:ahLst/>
              <a:cxnLst/>
              <a:rect l="l" t="t" r="r" b="b"/>
              <a:pathLst>
                <a:path w="7030" h="22091" extrusionOk="0">
                  <a:moveTo>
                    <a:pt x="5984" y="0"/>
                  </a:moveTo>
                  <a:cubicBezTo>
                    <a:pt x="3194" y="1570"/>
                    <a:pt x="698" y="4098"/>
                    <a:pt x="110" y="4708"/>
                  </a:cubicBezTo>
                  <a:cubicBezTo>
                    <a:pt x="77" y="4752"/>
                    <a:pt x="44" y="4774"/>
                    <a:pt x="22" y="4796"/>
                  </a:cubicBezTo>
                  <a:cubicBezTo>
                    <a:pt x="22" y="4807"/>
                    <a:pt x="12" y="4807"/>
                    <a:pt x="12" y="4807"/>
                  </a:cubicBezTo>
                  <a:cubicBezTo>
                    <a:pt x="1" y="4828"/>
                    <a:pt x="142" y="5885"/>
                    <a:pt x="142" y="5885"/>
                  </a:cubicBezTo>
                  <a:lnTo>
                    <a:pt x="873" y="10702"/>
                  </a:lnTo>
                  <a:lnTo>
                    <a:pt x="7030" y="22091"/>
                  </a:lnTo>
                  <a:cubicBezTo>
                    <a:pt x="6659" y="16794"/>
                    <a:pt x="5984" y="44"/>
                    <a:pt x="5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58" name="Google Shape;4758;p43"/>
            <p:cNvSpPr/>
            <p:nvPr/>
          </p:nvSpPr>
          <p:spPr>
            <a:xfrm>
              <a:off x="7862361" y="1288184"/>
              <a:ext cx="257517" cy="354209"/>
            </a:xfrm>
            <a:custGeom>
              <a:avLst/>
              <a:gdLst/>
              <a:ahLst/>
              <a:cxnLst/>
              <a:rect l="l" t="t" r="r" b="b"/>
              <a:pathLst>
                <a:path w="7063" h="9715" extrusionOk="0">
                  <a:moveTo>
                    <a:pt x="1504" y="0"/>
                  </a:moveTo>
                  <a:cubicBezTo>
                    <a:pt x="1428" y="763"/>
                    <a:pt x="251" y="3139"/>
                    <a:pt x="0" y="3618"/>
                  </a:cubicBezTo>
                  <a:cubicBezTo>
                    <a:pt x="87" y="4436"/>
                    <a:pt x="382" y="6604"/>
                    <a:pt x="1079" y="7672"/>
                  </a:cubicBezTo>
                  <a:cubicBezTo>
                    <a:pt x="1927" y="8950"/>
                    <a:pt x="2856" y="9714"/>
                    <a:pt x="3594" y="9714"/>
                  </a:cubicBezTo>
                  <a:cubicBezTo>
                    <a:pt x="3625" y="9714"/>
                    <a:pt x="3654" y="9713"/>
                    <a:pt x="3684" y="9710"/>
                  </a:cubicBezTo>
                  <a:cubicBezTo>
                    <a:pt x="4447" y="9645"/>
                    <a:pt x="5395" y="8719"/>
                    <a:pt x="6321" y="7291"/>
                  </a:cubicBezTo>
                  <a:cubicBezTo>
                    <a:pt x="6855" y="6474"/>
                    <a:pt x="7019" y="4861"/>
                    <a:pt x="7062" y="3651"/>
                  </a:cubicBezTo>
                  <a:cubicBezTo>
                    <a:pt x="7051" y="3651"/>
                    <a:pt x="6147" y="3586"/>
                    <a:pt x="4610" y="3052"/>
                  </a:cubicBezTo>
                  <a:cubicBezTo>
                    <a:pt x="3084" y="2518"/>
                    <a:pt x="1504" y="0"/>
                    <a:pt x="150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59" name="Google Shape;4759;p43"/>
            <p:cNvSpPr/>
            <p:nvPr/>
          </p:nvSpPr>
          <p:spPr>
            <a:xfrm>
              <a:off x="7917596" y="1439964"/>
              <a:ext cx="24246" cy="30626"/>
            </a:xfrm>
            <a:custGeom>
              <a:avLst/>
              <a:gdLst/>
              <a:ahLst/>
              <a:cxnLst/>
              <a:rect l="l" t="t" r="r" b="b"/>
              <a:pathLst>
                <a:path w="665" h="840" extrusionOk="0">
                  <a:moveTo>
                    <a:pt x="327" y="0"/>
                  </a:moveTo>
                  <a:cubicBezTo>
                    <a:pt x="142" y="0"/>
                    <a:pt x="0" y="185"/>
                    <a:pt x="0" y="414"/>
                  </a:cubicBezTo>
                  <a:cubicBezTo>
                    <a:pt x="0" y="643"/>
                    <a:pt x="142" y="839"/>
                    <a:pt x="327" y="839"/>
                  </a:cubicBezTo>
                  <a:cubicBezTo>
                    <a:pt x="512" y="839"/>
                    <a:pt x="665" y="643"/>
                    <a:pt x="665" y="414"/>
                  </a:cubicBezTo>
                  <a:cubicBezTo>
                    <a:pt x="665" y="185"/>
                    <a:pt x="512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60" name="Google Shape;4760;p43"/>
            <p:cNvSpPr/>
            <p:nvPr/>
          </p:nvSpPr>
          <p:spPr>
            <a:xfrm>
              <a:off x="8037985" y="1439964"/>
              <a:ext cx="24647" cy="30626"/>
            </a:xfrm>
            <a:custGeom>
              <a:avLst/>
              <a:gdLst/>
              <a:ahLst/>
              <a:cxnLst/>
              <a:rect l="l" t="t" r="r" b="b"/>
              <a:pathLst>
                <a:path w="676" h="840" extrusionOk="0">
                  <a:moveTo>
                    <a:pt x="338" y="0"/>
                  </a:moveTo>
                  <a:cubicBezTo>
                    <a:pt x="153" y="0"/>
                    <a:pt x="0" y="185"/>
                    <a:pt x="0" y="414"/>
                  </a:cubicBezTo>
                  <a:cubicBezTo>
                    <a:pt x="0" y="643"/>
                    <a:pt x="153" y="839"/>
                    <a:pt x="338" y="839"/>
                  </a:cubicBezTo>
                  <a:cubicBezTo>
                    <a:pt x="523" y="839"/>
                    <a:pt x="676" y="643"/>
                    <a:pt x="676" y="414"/>
                  </a:cubicBezTo>
                  <a:cubicBezTo>
                    <a:pt x="676" y="185"/>
                    <a:pt x="523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61" name="Google Shape;4761;p43"/>
            <p:cNvSpPr/>
            <p:nvPr/>
          </p:nvSpPr>
          <p:spPr>
            <a:xfrm>
              <a:off x="8011625" y="1400296"/>
              <a:ext cx="86374" cy="27783"/>
            </a:xfrm>
            <a:custGeom>
              <a:avLst/>
              <a:gdLst/>
              <a:ahLst/>
              <a:cxnLst/>
              <a:rect l="l" t="t" r="r" b="b"/>
              <a:pathLst>
                <a:path w="2369" h="762" extrusionOk="0">
                  <a:moveTo>
                    <a:pt x="1140" y="1"/>
                  </a:moveTo>
                  <a:cubicBezTo>
                    <a:pt x="577" y="1"/>
                    <a:pt x="0" y="573"/>
                    <a:pt x="69" y="652"/>
                  </a:cubicBezTo>
                  <a:cubicBezTo>
                    <a:pt x="108" y="691"/>
                    <a:pt x="149" y="702"/>
                    <a:pt x="183" y="702"/>
                  </a:cubicBezTo>
                  <a:cubicBezTo>
                    <a:pt x="224" y="702"/>
                    <a:pt x="255" y="685"/>
                    <a:pt x="255" y="685"/>
                  </a:cubicBezTo>
                  <a:cubicBezTo>
                    <a:pt x="530" y="385"/>
                    <a:pt x="843" y="282"/>
                    <a:pt x="1142" y="282"/>
                  </a:cubicBezTo>
                  <a:cubicBezTo>
                    <a:pt x="1788" y="282"/>
                    <a:pt x="2369" y="761"/>
                    <a:pt x="2369" y="761"/>
                  </a:cubicBezTo>
                  <a:cubicBezTo>
                    <a:pt x="2369" y="761"/>
                    <a:pt x="2129" y="205"/>
                    <a:pt x="1312" y="20"/>
                  </a:cubicBezTo>
                  <a:cubicBezTo>
                    <a:pt x="1255" y="7"/>
                    <a:pt x="1197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62" name="Google Shape;4762;p43"/>
            <p:cNvSpPr/>
            <p:nvPr/>
          </p:nvSpPr>
          <p:spPr>
            <a:xfrm>
              <a:off x="7878658" y="1400296"/>
              <a:ext cx="86738" cy="27783"/>
            </a:xfrm>
            <a:custGeom>
              <a:avLst/>
              <a:gdLst/>
              <a:ahLst/>
              <a:cxnLst/>
              <a:rect l="l" t="t" r="r" b="b"/>
              <a:pathLst>
                <a:path w="2379" h="762" extrusionOk="0">
                  <a:moveTo>
                    <a:pt x="1238" y="1"/>
                  </a:moveTo>
                  <a:cubicBezTo>
                    <a:pt x="1181" y="1"/>
                    <a:pt x="1124" y="7"/>
                    <a:pt x="1068" y="20"/>
                  </a:cubicBezTo>
                  <a:cubicBezTo>
                    <a:pt x="251" y="205"/>
                    <a:pt x="0" y="761"/>
                    <a:pt x="0" y="761"/>
                  </a:cubicBezTo>
                  <a:cubicBezTo>
                    <a:pt x="0" y="761"/>
                    <a:pt x="581" y="282"/>
                    <a:pt x="1230" y="282"/>
                  </a:cubicBezTo>
                  <a:cubicBezTo>
                    <a:pt x="1531" y="282"/>
                    <a:pt x="1846" y="385"/>
                    <a:pt x="2125" y="685"/>
                  </a:cubicBezTo>
                  <a:cubicBezTo>
                    <a:pt x="2125" y="685"/>
                    <a:pt x="2152" y="702"/>
                    <a:pt x="2191" y="702"/>
                  </a:cubicBezTo>
                  <a:cubicBezTo>
                    <a:pt x="2222" y="702"/>
                    <a:pt x="2261" y="691"/>
                    <a:pt x="2300" y="652"/>
                  </a:cubicBezTo>
                  <a:cubicBezTo>
                    <a:pt x="2379" y="573"/>
                    <a:pt x="1794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63" name="Google Shape;4763;p43"/>
            <p:cNvSpPr/>
            <p:nvPr/>
          </p:nvSpPr>
          <p:spPr>
            <a:xfrm>
              <a:off x="7904872" y="1490423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0" y="142"/>
                    <a:pt x="0" y="327"/>
                  </a:cubicBezTo>
                  <a:cubicBezTo>
                    <a:pt x="0" y="501"/>
                    <a:pt x="349" y="643"/>
                    <a:pt x="785" y="643"/>
                  </a:cubicBezTo>
                  <a:cubicBezTo>
                    <a:pt x="1221" y="643"/>
                    <a:pt x="1570" y="501"/>
                    <a:pt x="1570" y="327"/>
                  </a:cubicBezTo>
                  <a:cubicBezTo>
                    <a:pt x="1570" y="142"/>
                    <a:pt x="1221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64" name="Google Shape;4764;p43"/>
            <p:cNvSpPr/>
            <p:nvPr/>
          </p:nvSpPr>
          <p:spPr>
            <a:xfrm>
              <a:off x="8026464" y="1488418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0" y="153"/>
                    <a:pt x="0" y="328"/>
                  </a:cubicBezTo>
                  <a:cubicBezTo>
                    <a:pt x="0" y="513"/>
                    <a:pt x="349" y="655"/>
                    <a:pt x="785" y="655"/>
                  </a:cubicBezTo>
                  <a:cubicBezTo>
                    <a:pt x="1221" y="655"/>
                    <a:pt x="1570" y="513"/>
                    <a:pt x="1570" y="328"/>
                  </a:cubicBezTo>
                  <a:cubicBezTo>
                    <a:pt x="1570" y="153"/>
                    <a:pt x="1221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65" name="Google Shape;4765;p43"/>
            <p:cNvSpPr/>
            <p:nvPr/>
          </p:nvSpPr>
          <p:spPr>
            <a:xfrm>
              <a:off x="7989494" y="1451886"/>
              <a:ext cx="28658" cy="90822"/>
            </a:xfrm>
            <a:custGeom>
              <a:avLst/>
              <a:gdLst/>
              <a:ahLst/>
              <a:cxnLst/>
              <a:rect l="l" t="t" r="r" b="b"/>
              <a:pathLst>
                <a:path w="786" h="2491" extrusionOk="0">
                  <a:moveTo>
                    <a:pt x="328" y="0"/>
                  </a:moveTo>
                  <a:cubicBezTo>
                    <a:pt x="328" y="1"/>
                    <a:pt x="557" y="1559"/>
                    <a:pt x="589" y="1864"/>
                  </a:cubicBezTo>
                  <a:cubicBezTo>
                    <a:pt x="622" y="2158"/>
                    <a:pt x="1" y="2452"/>
                    <a:pt x="131" y="2485"/>
                  </a:cubicBezTo>
                  <a:cubicBezTo>
                    <a:pt x="143" y="2489"/>
                    <a:pt x="159" y="2491"/>
                    <a:pt x="177" y="2491"/>
                  </a:cubicBezTo>
                  <a:cubicBezTo>
                    <a:pt x="354" y="2491"/>
                    <a:pt x="785" y="2296"/>
                    <a:pt x="785" y="1940"/>
                  </a:cubicBezTo>
                  <a:cubicBezTo>
                    <a:pt x="785" y="1537"/>
                    <a:pt x="328" y="1"/>
                    <a:pt x="328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66" name="Google Shape;4766;p43"/>
            <p:cNvSpPr/>
            <p:nvPr/>
          </p:nvSpPr>
          <p:spPr>
            <a:xfrm>
              <a:off x="7972796" y="1568702"/>
              <a:ext cx="53706" cy="17501"/>
            </a:xfrm>
            <a:custGeom>
              <a:avLst/>
              <a:gdLst/>
              <a:ahLst/>
              <a:cxnLst/>
              <a:rect l="l" t="t" r="r" b="b"/>
              <a:pathLst>
                <a:path w="1473" h="480" extrusionOk="0">
                  <a:moveTo>
                    <a:pt x="1472" y="0"/>
                  </a:moveTo>
                  <a:lnTo>
                    <a:pt x="1472" y="0"/>
                  </a:lnTo>
                  <a:cubicBezTo>
                    <a:pt x="1472" y="0"/>
                    <a:pt x="1018" y="155"/>
                    <a:pt x="738" y="155"/>
                  </a:cubicBezTo>
                  <a:cubicBezTo>
                    <a:pt x="720" y="155"/>
                    <a:pt x="704" y="154"/>
                    <a:pt x="688" y="153"/>
                  </a:cubicBezTo>
                  <a:cubicBezTo>
                    <a:pt x="415" y="142"/>
                    <a:pt x="1" y="44"/>
                    <a:pt x="1" y="44"/>
                  </a:cubicBezTo>
                  <a:lnTo>
                    <a:pt x="1" y="44"/>
                  </a:lnTo>
                  <a:cubicBezTo>
                    <a:pt x="1" y="44"/>
                    <a:pt x="404" y="480"/>
                    <a:pt x="655" y="480"/>
                  </a:cubicBezTo>
                  <a:cubicBezTo>
                    <a:pt x="659" y="480"/>
                    <a:pt x="663" y="480"/>
                    <a:pt x="668" y="480"/>
                  </a:cubicBezTo>
                  <a:cubicBezTo>
                    <a:pt x="1056" y="480"/>
                    <a:pt x="1472" y="0"/>
                    <a:pt x="1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67" name="Google Shape;4767;p43"/>
            <p:cNvSpPr/>
            <p:nvPr/>
          </p:nvSpPr>
          <p:spPr>
            <a:xfrm>
              <a:off x="8354671" y="1639031"/>
              <a:ext cx="767702" cy="996561"/>
            </a:xfrm>
            <a:custGeom>
              <a:avLst/>
              <a:gdLst/>
              <a:ahLst/>
              <a:cxnLst/>
              <a:rect l="l" t="t" r="r" b="b"/>
              <a:pathLst>
                <a:path w="21056" h="27333" extrusionOk="0">
                  <a:moveTo>
                    <a:pt x="11607" y="0"/>
                  </a:moveTo>
                  <a:cubicBezTo>
                    <a:pt x="1569" y="0"/>
                    <a:pt x="469" y="5307"/>
                    <a:pt x="469" y="5307"/>
                  </a:cubicBezTo>
                  <a:lnTo>
                    <a:pt x="0" y="15377"/>
                  </a:lnTo>
                  <a:lnTo>
                    <a:pt x="6158" y="27333"/>
                  </a:lnTo>
                  <a:lnTo>
                    <a:pt x="20227" y="27333"/>
                  </a:lnTo>
                  <a:cubicBezTo>
                    <a:pt x="20227" y="27333"/>
                    <a:pt x="21055" y="3923"/>
                    <a:pt x="20064" y="2866"/>
                  </a:cubicBezTo>
                  <a:cubicBezTo>
                    <a:pt x="19083" y="1809"/>
                    <a:pt x="14865" y="0"/>
                    <a:pt x="11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68" name="Google Shape;4768;p43"/>
            <p:cNvSpPr/>
            <p:nvPr/>
          </p:nvSpPr>
          <p:spPr>
            <a:xfrm>
              <a:off x="8676898" y="1639031"/>
              <a:ext cx="104932" cy="884921"/>
            </a:xfrm>
            <a:custGeom>
              <a:avLst/>
              <a:gdLst/>
              <a:ahLst/>
              <a:cxnLst/>
              <a:rect l="l" t="t" r="r" b="b"/>
              <a:pathLst>
                <a:path w="2878" h="24271" extrusionOk="0">
                  <a:moveTo>
                    <a:pt x="2355" y="0"/>
                  </a:moveTo>
                  <a:cubicBezTo>
                    <a:pt x="1504" y="11"/>
                    <a:pt x="720" y="65"/>
                    <a:pt x="1" y="153"/>
                  </a:cubicBezTo>
                  <a:lnTo>
                    <a:pt x="1287" y="24270"/>
                  </a:lnTo>
                  <a:lnTo>
                    <a:pt x="2878" y="24183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69" name="Google Shape;4769;p43"/>
            <p:cNvSpPr/>
            <p:nvPr/>
          </p:nvSpPr>
          <p:spPr>
            <a:xfrm>
              <a:off x="8512393" y="1666449"/>
              <a:ext cx="104166" cy="824506"/>
            </a:xfrm>
            <a:custGeom>
              <a:avLst/>
              <a:gdLst/>
              <a:ahLst/>
              <a:cxnLst/>
              <a:rect l="l" t="t" r="r" b="b"/>
              <a:pathLst>
                <a:path w="2857" h="22614" extrusionOk="0">
                  <a:moveTo>
                    <a:pt x="1559" y="0"/>
                  </a:moveTo>
                  <a:cubicBezTo>
                    <a:pt x="982" y="174"/>
                    <a:pt x="458" y="371"/>
                    <a:pt x="1" y="589"/>
                  </a:cubicBezTo>
                  <a:lnTo>
                    <a:pt x="1254" y="22614"/>
                  </a:lnTo>
                  <a:lnTo>
                    <a:pt x="2856" y="22614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70" name="Google Shape;4770;p43"/>
            <p:cNvSpPr/>
            <p:nvPr/>
          </p:nvSpPr>
          <p:spPr>
            <a:xfrm>
              <a:off x="8863241" y="1658100"/>
              <a:ext cx="113281" cy="977493"/>
            </a:xfrm>
            <a:custGeom>
              <a:avLst/>
              <a:gdLst/>
              <a:ahLst/>
              <a:cxnLst/>
              <a:rect l="l" t="t" r="r" b="b"/>
              <a:pathLst>
                <a:path w="3107" h="26810" extrusionOk="0">
                  <a:moveTo>
                    <a:pt x="1123" y="0"/>
                  </a:moveTo>
                  <a:lnTo>
                    <a:pt x="1" y="26810"/>
                  </a:lnTo>
                  <a:lnTo>
                    <a:pt x="578" y="26810"/>
                  </a:lnTo>
                  <a:lnTo>
                    <a:pt x="2017" y="26319"/>
                  </a:lnTo>
                  <a:lnTo>
                    <a:pt x="3107" y="654"/>
                  </a:lnTo>
                  <a:cubicBezTo>
                    <a:pt x="2486" y="414"/>
                    <a:pt x="1810" y="185"/>
                    <a:pt x="1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71" name="Google Shape;4771;p43"/>
            <p:cNvSpPr/>
            <p:nvPr/>
          </p:nvSpPr>
          <p:spPr>
            <a:xfrm>
              <a:off x="8369765" y="1841271"/>
              <a:ext cx="732336" cy="133808"/>
            </a:xfrm>
            <a:custGeom>
              <a:avLst/>
              <a:gdLst/>
              <a:ahLst/>
              <a:cxnLst/>
              <a:rect l="l" t="t" r="r" b="b"/>
              <a:pathLst>
                <a:path w="20086" h="3670" extrusionOk="0">
                  <a:moveTo>
                    <a:pt x="44" y="0"/>
                  </a:moveTo>
                  <a:lnTo>
                    <a:pt x="0" y="937"/>
                  </a:lnTo>
                  <a:cubicBezTo>
                    <a:pt x="1330" y="1766"/>
                    <a:pt x="3891" y="2921"/>
                    <a:pt x="8294" y="3433"/>
                  </a:cubicBezTo>
                  <a:cubicBezTo>
                    <a:pt x="9746" y="3600"/>
                    <a:pt x="11051" y="3670"/>
                    <a:pt x="12220" y="3670"/>
                  </a:cubicBezTo>
                  <a:cubicBezTo>
                    <a:pt x="16411" y="3670"/>
                    <a:pt x="18854" y="2764"/>
                    <a:pt x="20064" y="2125"/>
                  </a:cubicBezTo>
                  <a:cubicBezTo>
                    <a:pt x="20075" y="1624"/>
                    <a:pt x="20086" y="1134"/>
                    <a:pt x="20086" y="665"/>
                  </a:cubicBezTo>
                  <a:lnTo>
                    <a:pt x="19802" y="414"/>
                  </a:lnTo>
                  <a:cubicBezTo>
                    <a:pt x="17260" y="1614"/>
                    <a:pt x="14531" y="2028"/>
                    <a:pt x="11979" y="2028"/>
                  </a:cubicBezTo>
                  <a:cubicBezTo>
                    <a:pt x="6327" y="2028"/>
                    <a:pt x="1537" y="0"/>
                    <a:pt x="1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72" name="Google Shape;4772;p43"/>
            <p:cNvSpPr/>
            <p:nvPr/>
          </p:nvSpPr>
          <p:spPr>
            <a:xfrm>
              <a:off x="8408703" y="1720883"/>
              <a:ext cx="689823" cy="122506"/>
            </a:xfrm>
            <a:custGeom>
              <a:avLst/>
              <a:gdLst/>
              <a:ahLst/>
              <a:cxnLst/>
              <a:rect l="l" t="t" r="r" b="b"/>
              <a:pathLst>
                <a:path w="18920" h="3360" extrusionOk="0">
                  <a:moveTo>
                    <a:pt x="1297" y="0"/>
                  </a:moveTo>
                  <a:cubicBezTo>
                    <a:pt x="741" y="403"/>
                    <a:pt x="327" y="817"/>
                    <a:pt x="0" y="1210"/>
                  </a:cubicBezTo>
                  <a:cubicBezTo>
                    <a:pt x="1482" y="1929"/>
                    <a:pt x="3793" y="2725"/>
                    <a:pt x="7226" y="3117"/>
                  </a:cubicBezTo>
                  <a:cubicBezTo>
                    <a:pt x="8688" y="3287"/>
                    <a:pt x="10001" y="3359"/>
                    <a:pt x="11177" y="3359"/>
                  </a:cubicBezTo>
                  <a:cubicBezTo>
                    <a:pt x="15268" y="3359"/>
                    <a:pt x="17692" y="2488"/>
                    <a:pt x="18920" y="1853"/>
                  </a:cubicBezTo>
                  <a:cubicBezTo>
                    <a:pt x="18854" y="1242"/>
                    <a:pt x="18745" y="796"/>
                    <a:pt x="18582" y="621"/>
                  </a:cubicBezTo>
                  <a:cubicBezTo>
                    <a:pt x="18494" y="534"/>
                    <a:pt x="18375" y="425"/>
                    <a:pt x="18244" y="327"/>
                  </a:cubicBezTo>
                  <a:cubicBezTo>
                    <a:pt x="15840" y="1354"/>
                    <a:pt x="13295" y="1716"/>
                    <a:pt x="10905" y="1716"/>
                  </a:cubicBezTo>
                  <a:cubicBezTo>
                    <a:pt x="6654" y="1716"/>
                    <a:pt x="2895" y="572"/>
                    <a:pt x="1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73" name="Google Shape;4773;p43"/>
            <p:cNvSpPr/>
            <p:nvPr/>
          </p:nvSpPr>
          <p:spPr>
            <a:xfrm>
              <a:off x="8363785" y="1973181"/>
              <a:ext cx="734341" cy="133553"/>
            </a:xfrm>
            <a:custGeom>
              <a:avLst/>
              <a:gdLst/>
              <a:ahLst/>
              <a:cxnLst/>
              <a:rect l="l" t="t" r="r" b="b"/>
              <a:pathLst>
                <a:path w="20141" h="3663" extrusionOk="0">
                  <a:moveTo>
                    <a:pt x="44" y="0"/>
                  </a:moveTo>
                  <a:lnTo>
                    <a:pt x="1" y="829"/>
                  </a:lnTo>
                  <a:cubicBezTo>
                    <a:pt x="1276" y="1657"/>
                    <a:pt x="3859" y="2888"/>
                    <a:pt x="8458" y="3422"/>
                  </a:cubicBezTo>
                  <a:cubicBezTo>
                    <a:pt x="9918" y="3591"/>
                    <a:pt x="11230" y="3663"/>
                    <a:pt x="12405" y="3663"/>
                  </a:cubicBezTo>
                  <a:cubicBezTo>
                    <a:pt x="16385" y="3663"/>
                    <a:pt x="18791" y="2841"/>
                    <a:pt x="20053" y="2202"/>
                  </a:cubicBezTo>
                  <a:cubicBezTo>
                    <a:pt x="20086" y="1690"/>
                    <a:pt x="20119" y="1134"/>
                    <a:pt x="20141" y="567"/>
                  </a:cubicBezTo>
                  <a:lnTo>
                    <a:pt x="19966" y="404"/>
                  </a:lnTo>
                  <a:cubicBezTo>
                    <a:pt x="17419" y="1606"/>
                    <a:pt x="14686" y="2020"/>
                    <a:pt x="12130" y="2020"/>
                  </a:cubicBezTo>
                  <a:cubicBezTo>
                    <a:pt x="6483" y="2020"/>
                    <a:pt x="1701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74" name="Google Shape;4774;p43"/>
            <p:cNvSpPr/>
            <p:nvPr/>
          </p:nvSpPr>
          <p:spPr>
            <a:xfrm>
              <a:off x="8674346" y="1525789"/>
              <a:ext cx="199290" cy="217776"/>
            </a:xfrm>
            <a:custGeom>
              <a:avLst/>
              <a:gdLst/>
              <a:ahLst/>
              <a:cxnLst/>
              <a:rect l="l" t="t" r="r" b="b"/>
              <a:pathLst>
                <a:path w="5466" h="5973" extrusionOk="0">
                  <a:moveTo>
                    <a:pt x="670" y="0"/>
                  </a:moveTo>
                  <a:cubicBezTo>
                    <a:pt x="670" y="0"/>
                    <a:pt x="833" y="2234"/>
                    <a:pt x="626" y="3106"/>
                  </a:cubicBezTo>
                  <a:cubicBezTo>
                    <a:pt x="441" y="3913"/>
                    <a:pt x="234" y="4065"/>
                    <a:pt x="114" y="4457"/>
                  </a:cubicBezTo>
                  <a:cubicBezTo>
                    <a:pt x="1" y="4839"/>
                    <a:pt x="1098" y="5973"/>
                    <a:pt x="2306" y="5973"/>
                  </a:cubicBezTo>
                  <a:cubicBezTo>
                    <a:pt x="2374" y="5973"/>
                    <a:pt x="2443" y="5969"/>
                    <a:pt x="2512" y="5961"/>
                  </a:cubicBezTo>
                  <a:cubicBezTo>
                    <a:pt x="3787" y="5820"/>
                    <a:pt x="5465" y="4163"/>
                    <a:pt x="4779" y="3804"/>
                  </a:cubicBezTo>
                  <a:cubicBezTo>
                    <a:pt x="4103" y="3455"/>
                    <a:pt x="4441" y="0"/>
                    <a:pt x="4441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75" name="Google Shape;4775;p43"/>
            <p:cNvSpPr/>
            <p:nvPr/>
          </p:nvSpPr>
          <p:spPr>
            <a:xfrm>
              <a:off x="8698737" y="1525789"/>
              <a:ext cx="137527" cy="113099"/>
            </a:xfrm>
            <a:custGeom>
              <a:avLst/>
              <a:gdLst/>
              <a:ahLst/>
              <a:cxnLst/>
              <a:rect l="l" t="t" r="r" b="b"/>
              <a:pathLst>
                <a:path w="3772" h="3102" extrusionOk="0">
                  <a:moveTo>
                    <a:pt x="1" y="0"/>
                  </a:moveTo>
                  <a:cubicBezTo>
                    <a:pt x="1" y="0"/>
                    <a:pt x="88" y="1253"/>
                    <a:pt x="55" y="2256"/>
                  </a:cubicBezTo>
                  <a:cubicBezTo>
                    <a:pt x="666" y="2692"/>
                    <a:pt x="1352" y="3041"/>
                    <a:pt x="1886" y="3095"/>
                  </a:cubicBezTo>
                  <a:cubicBezTo>
                    <a:pt x="1919" y="3099"/>
                    <a:pt x="1953" y="3101"/>
                    <a:pt x="1987" y="3101"/>
                  </a:cubicBezTo>
                  <a:cubicBezTo>
                    <a:pt x="2514" y="3101"/>
                    <a:pt x="3153" y="2638"/>
                    <a:pt x="3695" y="2136"/>
                  </a:cubicBezTo>
                  <a:cubicBezTo>
                    <a:pt x="3663" y="1112"/>
                    <a:pt x="3772" y="0"/>
                    <a:pt x="3772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76" name="Google Shape;4776;p43"/>
            <p:cNvSpPr/>
            <p:nvPr/>
          </p:nvSpPr>
          <p:spPr>
            <a:xfrm>
              <a:off x="8603797" y="1216650"/>
              <a:ext cx="314322" cy="369777"/>
            </a:xfrm>
            <a:custGeom>
              <a:avLst/>
              <a:gdLst/>
              <a:ahLst/>
              <a:cxnLst/>
              <a:rect l="l" t="t" r="r" b="b"/>
              <a:pathLst>
                <a:path w="8621" h="10142" extrusionOk="0">
                  <a:moveTo>
                    <a:pt x="0" y="0"/>
                  </a:moveTo>
                  <a:cubicBezTo>
                    <a:pt x="0" y="0"/>
                    <a:pt x="785" y="7084"/>
                    <a:pt x="1308" y="7945"/>
                  </a:cubicBezTo>
                  <a:cubicBezTo>
                    <a:pt x="1820" y="8817"/>
                    <a:pt x="3455" y="10027"/>
                    <a:pt x="4490" y="10136"/>
                  </a:cubicBezTo>
                  <a:cubicBezTo>
                    <a:pt x="4523" y="10139"/>
                    <a:pt x="4556" y="10141"/>
                    <a:pt x="4589" y="10141"/>
                  </a:cubicBezTo>
                  <a:cubicBezTo>
                    <a:pt x="5622" y="10141"/>
                    <a:pt x="7083" y="8399"/>
                    <a:pt x="7400" y="7945"/>
                  </a:cubicBezTo>
                  <a:cubicBezTo>
                    <a:pt x="8076" y="6964"/>
                    <a:pt x="8621" y="0"/>
                    <a:pt x="8621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77" name="Google Shape;4777;p43"/>
            <p:cNvSpPr/>
            <p:nvPr/>
          </p:nvSpPr>
          <p:spPr>
            <a:xfrm>
              <a:off x="8530295" y="1027682"/>
              <a:ext cx="444666" cy="372585"/>
            </a:xfrm>
            <a:custGeom>
              <a:avLst/>
              <a:gdLst/>
              <a:ahLst/>
              <a:cxnLst/>
              <a:rect l="l" t="t" r="r" b="b"/>
              <a:pathLst>
                <a:path w="12196" h="10219" extrusionOk="0">
                  <a:moveTo>
                    <a:pt x="7930" y="1"/>
                  </a:moveTo>
                  <a:cubicBezTo>
                    <a:pt x="7667" y="1"/>
                    <a:pt x="7443" y="61"/>
                    <a:pt x="7324" y="203"/>
                  </a:cubicBezTo>
                  <a:cubicBezTo>
                    <a:pt x="7147" y="413"/>
                    <a:pt x="6787" y="495"/>
                    <a:pt x="6366" y="495"/>
                  </a:cubicBezTo>
                  <a:cubicBezTo>
                    <a:pt x="5824" y="495"/>
                    <a:pt x="5181" y="359"/>
                    <a:pt x="4697" y="181"/>
                  </a:cubicBezTo>
                  <a:cubicBezTo>
                    <a:pt x="4553" y="126"/>
                    <a:pt x="4388" y="101"/>
                    <a:pt x="4214" y="101"/>
                  </a:cubicBezTo>
                  <a:cubicBezTo>
                    <a:pt x="3353" y="101"/>
                    <a:pt x="2274" y="718"/>
                    <a:pt x="2365" y="1380"/>
                  </a:cubicBezTo>
                  <a:cubicBezTo>
                    <a:pt x="2474" y="2186"/>
                    <a:pt x="1777" y="2383"/>
                    <a:pt x="883" y="2775"/>
                  </a:cubicBezTo>
                  <a:cubicBezTo>
                    <a:pt x="0" y="3167"/>
                    <a:pt x="447" y="4987"/>
                    <a:pt x="676" y="5183"/>
                  </a:cubicBezTo>
                  <a:cubicBezTo>
                    <a:pt x="905" y="5390"/>
                    <a:pt x="1090" y="6404"/>
                    <a:pt x="610" y="6851"/>
                  </a:cubicBezTo>
                  <a:cubicBezTo>
                    <a:pt x="131" y="7309"/>
                    <a:pt x="654" y="7995"/>
                    <a:pt x="883" y="8442"/>
                  </a:cubicBezTo>
                  <a:cubicBezTo>
                    <a:pt x="1123" y="8878"/>
                    <a:pt x="926" y="9063"/>
                    <a:pt x="1046" y="9597"/>
                  </a:cubicBezTo>
                  <a:cubicBezTo>
                    <a:pt x="1155" y="10131"/>
                    <a:pt x="2681" y="10218"/>
                    <a:pt x="268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30" y="7352"/>
                  </a:cubicBezTo>
                  <a:cubicBezTo>
                    <a:pt x="3200" y="7282"/>
                    <a:pt x="3232" y="6472"/>
                    <a:pt x="3449" y="6472"/>
                  </a:cubicBezTo>
                  <a:cubicBezTo>
                    <a:pt x="3468" y="6472"/>
                    <a:pt x="3488" y="6478"/>
                    <a:pt x="3509" y="6491"/>
                  </a:cubicBezTo>
                  <a:cubicBezTo>
                    <a:pt x="3578" y="6532"/>
                    <a:pt x="3652" y="6551"/>
                    <a:pt x="3730" y="6551"/>
                  </a:cubicBezTo>
                  <a:cubicBezTo>
                    <a:pt x="3963" y="6551"/>
                    <a:pt x="4234" y="6382"/>
                    <a:pt x="4512" y="6121"/>
                  </a:cubicBezTo>
                  <a:cubicBezTo>
                    <a:pt x="4637" y="6004"/>
                    <a:pt x="4781" y="5955"/>
                    <a:pt x="4925" y="5955"/>
                  </a:cubicBezTo>
                  <a:cubicBezTo>
                    <a:pt x="5196" y="5955"/>
                    <a:pt x="5466" y="6129"/>
                    <a:pt x="5602" y="6349"/>
                  </a:cubicBezTo>
                  <a:cubicBezTo>
                    <a:pt x="5742" y="6600"/>
                    <a:pt x="6399" y="6749"/>
                    <a:pt x="7017" y="6749"/>
                  </a:cubicBezTo>
                  <a:cubicBezTo>
                    <a:pt x="7260" y="6749"/>
                    <a:pt x="7497" y="6726"/>
                    <a:pt x="7694" y="6676"/>
                  </a:cubicBezTo>
                  <a:cubicBezTo>
                    <a:pt x="8064" y="6580"/>
                    <a:pt x="8466" y="6510"/>
                    <a:pt x="8772" y="6510"/>
                  </a:cubicBezTo>
                  <a:cubicBezTo>
                    <a:pt x="9053" y="6510"/>
                    <a:pt x="9254" y="6569"/>
                    <a:pt x="9274" y="6720"/>
                  </a:cubicBezTo>
                  <a:cubicBezTo>
                    <a:pt x="9318" y="7036"/>
                    <a:pt x="9754" y="7537"/>
                    <a:pt x="9939" y="7537"/>
                  </a:cubicBezTo>
                  <a:cubicBezTo>
                    <a:pt x="10114" y="7537"/>
                    <a:pt x="10005" y="9979"/>
                    <a:pt x="10005" y="9979"/>
                  </a:cubicBezTo>
                  <a:cubicBezTo>
                    <a:pt x="10005" y="9979"/>
                    <a:pt x="10909" y="9641"/>
                    <a:pt x="10866" y="9183"/>
                  </a:cubicBezTo>
                  <a:cubicBezTo>
                    <a:pt x="10822" y="8725"/>
                    <a:pt x="11367" y="7853"/>
                    <a:pt x="11519" y="7646"/>
                  </a:cubicBezTo>
                  <a:cubicBezTo>
                    <a:pt x="11672" y="7428"/>
                    <a:pt x="12032" y="6557"/>
                    <a:pt x="11781" y="6219"/>
                  </a:cubicBezTo>
                  <a:cubicBezTo>
                    <a:pt x="11530" y="5870"/>
                    <a:pt x="11509" y="5739"/>
                    <a:pt x="11846" y="4573"/>
                  </a:cubicBezTo>
                  <a:cubicBezTo>
                    <a:pt x="12195" y="3418"/>
                    <a:pt x="11509" y="1958"/>
                    <a:pt x="10571" y="1958"/>
                  </a:cubicBezTo>
                  <a:cubicBezTo>
                    <a:pt x="9634" y="1958"/>
                    <a:pt x="9939" y="1227"/>
                    <a:pt x="9623" y="704"/>
                  </a:cubicBezTo>
                  <a:cubicBezTo>
                    <a:pt x="9401" y="336"/>
                    <a:pt x="8554" y="1"/>
                    <a:pt x="7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78" name="Google Shape;4778;p43"/>
            <p:cNvSpPr/>
            <p:nvPr/>
          </p:nvSpPr>
          <p:spPr>
            <a:xfrm>
              <a:off x="8881143" y="1348378"/>
              <a:ext cx="83858" cy="93192"/>
            </a:xfrm>
            <a:custGeom>
              <a:avLst/>
              <a:gdLst/>
              <a:ahLst/>
              <a:cxnLst/>
              <a:rect l="l" t="t" r="r" b="b"/>
              <a:pathLst>
                <a:path w="2300" h="2556" extrusionOk="0">
                  <a:moveTo>
                    <a:pt x="1156" y="1"/>
                  </a:moveTo>
                  <a:cubicBezTo>
                    <a:pt x="586" y="1"/>
                    <a:pt x="425" y="540"/>
                    <a:pt x="425" y="540"/>
                  </a:cubicBezTo>
                  <a:lnTo>
                    <a:pt x="0" y="2556"/>
                  </a:lnTo>
                  <a:cubicBezTo>
                    <a:pt x="1973" y="2403"/>
                    <a:pt x="2300" y="300"/>
                    <a:pt x="1471" y="49"/>
                  </a:cubicBezTo>
                  <a:cubicBezTo>
                    <a:pt x="1355" y="15"/>
                    <a:pt x="1250" y="1"/>
                    <a:pt x="1156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79" name="Google Shape;4779;p43"/>
            <p:cNvSpPr/>
            <p:nvPr/>
          </p:nvSpPr>
          <p:spPr>
            <a:xfrm>
              <a:off x="8566827" y="1354685"/>
              <a:ext cx="86665" cy="83202"/>
            </a:xfrm>
            <a:custGeom>
              <a:avLst/>
              <a:gdLst/>
              <a:ahLst/>
              <a:cxnLst/>
              <a:rect l="l" t="t" r="r" b="b"/>
              <a:pathLst>
                <a:path w="2377" h="2282" extrusionOk="0">
                  <a:moveTo>
                    <a:pt x="840" y="0"/>
                  </a:moveTo>
                  <a:cubicBezTo>
                    <a:pt x="766" y="0"/>
                    <a:pt x="693" y="9"/>
                    <a:pt x="622" y="29"/>
                  </a:cubicBezTo>
                  <a:cubicBezTo>
                    <a:pt x="1" y="203"/>
                    <a:pt x="480" y="2165"/>
                    <a:pt x="1330" y="2263"/>
                  </a:cubicBezTo>
                  <a:cubicBezTo>
                    <a:pt x="1461" y="2276"/>
                    <a:pt x="1576" y="2282"/>
                    <a:pt x="1678" y="2282"/>
                  </a:cubicBezTo>
                  <a:cubicBezTo>
                    <a:pt x="2236" y="2282"/>
                    <a:pt x="2377" y="2110"/>
                    <a:pt x="2377" y="2110"/>
                  </a:cubicBezTo>
                  <a:lnTo>
                    <a:pt x="2028" y="541"/>
                  </a:lnTo>
                  <a:cubicBezTo>
                    <a:pt x="2028" y="541"/>
                    <a:pt x="1419" y="0"/>
                    <a:pt x="840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80" name="Google Shape;4780;p43"/>
            <p:cNvSpPr/>
            <p:nvPr/>
          </p:nvSpPr>
          <p:spPr>
            <a:xfrm>
              <a:off x="8734321" y="1493377"/>
              <a:ext cx="63003" cy="14985"/>
            </a:xfrm>
            <a:custGeom>
              <a:avLst/>
              <a:gdLst/>
              <a:ahLst/>
              <a:cxnLst/>
              <a:rect l="l" t="t" r="r" b="b"/>
              <a:pathLst>
                <a:path w="1728" h="411" extrusionOk="0">
                  <a:moveTo>
                    <a:pt x="1704" y="1"/>
                  </a:moveTo>
                  <a:cubicBezTo>
                    <a:pt x="1627" y="1"/>
                    <a:pt x="1361" y="160"/>
                    <a:pt x="954" y="224"/>
                  </a:cubicBezTo>
                  <a:cubicBezTo>
                    <a:pt x="839" y="245"/>
                    <a:pt x="736" y="253"/>
                    <a:pt x="648" y="253"/>
                  </a:cubicBezTo>
                  <a:cubicBezTo>
                    <a:pt x="359" y="253"/>
                    <a:pt x="213" y="170"/>
                    <a:pt x="213" y="170"/>
                  </a:cubicBezTo>
                  <a:cubicBezTo>
                    <a:pt x="159" y="147"/>
                    <a:pt x="58" y="81"/>
                    <a:pt x="21" y="81"/>
                  </a:cubicBezTo>
                  <a:cubicBezTo>
                    <a:pt x="5" y="81"/>
                    <a:pt x="0" y="94"/>
                    <a:pt x="17" y="126"/>
                  </a:cubicBezTo>
                  <a:cubicBezTo>
                    <a:pt x="55" y="222"/>
                    <a:pt x="388" y="410"/>
                    <a:pt x="786" y="410"/>
                  </a:cubicBezTo>
                  <a:cubicBezTo>
                    <a:pt x="841" y="410"/>
                    <a:pt x="897" y="407"/>
                    <a:pt x="954" y="399"/>
                  </a:cubicBezTo>
                  <a:cubicBezTo>
                    <a:pt x="1423" y="344"/>
                    <a:pt x="1728" y="83"/>
                    <a:pt x="1728" y="17"/>
                  </a:cubicBezTo>
                  <a:cubicBezTo>
                    <a:pt x="1726" y="6"/>
                    <a:pt x="1718" y="1"/>
                    <a:pt x="1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81" name="Google Shape;4781;p43"/>
            <p:cNvSpPr/>
            <p:nvPr/>
          </p:nvSpPr>
          <p:spPr>
            <a:xfrm>
              <a:off x="8701544" y="1382322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1"/>
                  </a:moveTo>
                  <a:cubicBezTo>
                    <a:pt x="142" y="1"/>
                    <a:pt x="0" y="175"/>
                    <a:pt x="0" y="382"/>
                  </a:cubicBezTo>
                  <a:cubicBezTo>
                    <a:pt x="0" y="589"/>
                    <a:pt x="142" y="764"/>
                    <a:pt x="305" y="764"/>
                  </a:cubicBezTo>
                  <a:cubicBezTo>
                    <a:pt x="480" y="764"/>
                    <a:pt x="611" y="589"/>
                    <a:pt x="611" y="382"/>
                  </a:cubicBezTo>
                  <a:cubicBezTo>
                    <a:pt x="611" y="175"/>
                    <a:pt x="480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82" name="Google Shape;4782;p43"/>
            <p:cNvSpPr/>
            <p:nvPr/>
          </p:nvSpPr>
          <p:spPr>
            <a:xfrm>
              <a:off x="8810813" y="1377582"/>
              <a:ext cx="22277" cy="27819"/>
            </a:xfrm>
            <a:custGeom>
              <a:avLst/>
              <a:gdLst/>
              <a:ahLst/>
              <a:cxnLst/>
              <a:rect l="l" t="t" r="r" b="b"/>
              <a:pathLst>
                <a:path w="611" h="763" extrusionOk="0">
                  <a:moveTo>
                    <a:pt x="305" y="0"/>
                  </a:moveTo>
                  <a:cubicBezTo>
                    <a:pt x="142" y="0"/>
                    <a:pt x="0" y="174"/>
                    <a:pt x="0" y="382"/>
                  </a:cubicBezTo>
                  <a:cubicBezTo>
                    <a:pt x="0" y="600"/>
                    <a:pt x="142" y="763"/>
                    <a:pt x="305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4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83" name="Google Shape;4783;p43"/>
            <p:cNvSpPr/>
            <p:nvPr/>
          </p:nvSpPr>
          <p:spPr>
            <a:xfrm>
              <a:off x="8346321" y="611900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0"/>
                  </a:moveTo>
                  <a:cubicBezTo>
                    <a:pt x="142" y="0"/>
                    <a:pt x="0" y="164"/>
                    <a:pt x="0" y="382"/>
                  </a:cubicBezTo>
                  <a:cubicBezTo>
                    <a:pt x="0" y="589"/>
                    <a:pt x="142" y="763"/>
                    <a:pt x="305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64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84" name="Google Shape;4784;p43"/>
            <p:cNvSpPr/>
            <p:nvPr/>
          </p:nvSpPr>
          <p:spPr>
            <a:xfrm>
              <a:off x="8460366" y="611900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0"/>
                  </a:moveTo>
                  <a:cubicBezTo>
                    <a:pt x="131" y="0"/>
                    <a:pt x="0" y="164"/>
                    <a:pt x="0" y="382"/>
                  </a:cubicBezTo>
                  <a:cubicBezTo>
                    <a:pt x="0" y="589"/>
                    <a:pt x="131" y="763"/>
                    <a:pt x="305" y="763"/>
                  </a:cubicBezTo>
                  <a:cubicBezTo>
                    <a:pt x="480" y="763"/>
                    <a:pt x="610" y="589"/>
                    <a:pt x="610" y="382"/>
                  </a:cubicBezTo>
                  <a:cubicBezTo>
                    <a:pt x="610" y="164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85" name="Google Shape;4785;p43"/>
            <p:cNvSpPr/>
            <p:nvPr/>
          </p:nvSpPr>
          <p:spPr>
            <a:xfrm>
              <a:off x="8659069" y="1345206"/>
              <a:ext cx="87796" cy="25376"/>
            </a:xfrm>
            <a:custGeom>
              <a:avLst/>
              <a:gdLst/>
              <a:ahLst/>
              <a:cxnLst/>
              <a:rect l="l" t="t" r="r" b="b"/>
              <a:pathLst>
                <a:path w="2408" h="696" extrusionOk="0">
                  <a:moveTo>
                    <a:pt x="1281" y="1"/>
                  </a:moveTo>
                  <a:cubicBezTo>
                    <a:pt x="1157" y="1"/>
                    <a:pt x="1041" y="13"/>
                    <a:pt x="936" y="38"/>
                  </a:cubicBezTo>
                  <a:cubicBezTo>
                    <a:pt x="488" y="153"/>
                    <a:pt x="1" y="696"/>
                    <a:pt x="225" y="696"/>
                  </a:cubicBezTo>
                  <a:cubicBezTo>
                    <a:pt x="235" y="696"/>
                    <a:pt x="247" y="694"/>
                    <a:pt x="261" y="692"/>
                  </a:cubicBezTo>
                  <a:cubicBezTo>
                    <a:pt x="500" y="659"/>
                    <a:pt x="511" y="343"/>
                    <a:pt x="1133" y="256"/>
                  </a:cubicBezTo>
                  <a:cubicBezTo>
                    <a:pt x="1179" y="250"/>
                    <a:pt x="1224" y="247"/>
                    <a:pt x="1268" y="247"/>
                  </a:cubicBezTo>
                  <a:cubicBezTo>
                    <a:pt x="1725" y="247"/>
                    <a:pt x="2077" y="555"/>
                    <a:pt x="2235" y="555"/>
                  </a:cubicBezTo>
                  <a:cubicBezTo>
                    <a:pt x="2246" y="555"/>
                    <a:pt x="2257" y="554"/>
                    <a:pt x="2266" y="550"/>
                  </a:cubicBezTo>
                  <a:cubicBezTo>
                    <a:pt x="2408" y="496"/>
                    <a:pt x="2288" y="191"/>
                    <a:pt x="1928" y="93"/>
                  </a:cubicBezTo>
                  <a:cubicBezTo>
                    <a:pt x="1700" y="32"/>
                    <a:pt x="1480" y="1"/>
                    <a:pt x="1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86" name="Google Shape;4786;p43"/>
            <p:cNvSpPr/>
            <p:nvPr/>
          </p:nvSpPr>
          <p:spPr>
            <a:xfrm>
              <a:off x="8790542" y="1345206"/>
              <a:ext cx="88197" cy="25376"/>
            </a:xfrm>
            <a:custGeom>
              <a:avLst/>
              <a:gdLst/>
              <a:ahLst/>
              <a:cxnLst/>
              <a:rect l="l" t="t" r="r" b="b"/>
              <a:pathLst>
                <a:path w="2419" h="696" extrusionOk="0">
                  <a:moveTo>
                    <a:pt x="1138" y="1"/>
                  </a:moveTo>
                  <a:cubicBezTo>
                    <a:pt x="939" y="1"/>
                    <a:pt x="719" y="32"/>
                    <a:pt x="491" y="93"/>
                  </a:cubicBezTo>
                  <a:cubicBezTo>
                    <a:pt x="131" y="191"/>
                    <a:pt x="0" y="496"/>
                    <a:pt x="153" y="550"/>
                  </a:cubicBezTo>
                  <a:cubicBezTo>
                    <a:pt x="162" y="554"/>
                    <a:pt x="172" y="555"/>
                    <a:pt x="184" y="555"/>
                  </a:cubicBezTo>
                  <a:cubicBezTo>
                    <a:pt x="342" y="555"/>
                    <a:pt x="694" y="247"/>
                    <a:pt x="1151" y="247"/>
                  </a:cubicBezTo>
                  <a:cubicBezTo>
                    <a:pt x="1195" y="247"/>
                    <a:pt x="1240" y="250"/>
                    <a:pt x="1286" y="256"/>
                  </a:cubicBezTo>
                  <a:cubicBezTo>
                    <a:pt x="1908" y="343"/>
                    <a:pt x="1918" y="659"/>
                    <a:pt x="2158" y="692"/>
                  </a:cubicBezTo>
                  <a:cubicBezTo>
                    <a:pt x="2172" y="694"/>
                    <a:pt x="2184" y="696"/>
                    <a:pt x="2194" y="696"/>
                  </a:cubicBezTo>
                  <a:cubicBezTo>
                    <a:pt x="2418" y="696"/>
                    <a:pt x="1931" y="153"/>
                    <a:pt x="1483" y="38"/>
                  </a:cubicBezTo>
                  <a:cubicBezTo>
                    <a:pt x="1378" y="13"/>
                    <a:pt x="1262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87" name="Google Shape;4787;p43"/>
            <p:cNvSpPr/>
            <p:nvPr/>
          </p:nvSpPr>
          <p:spPr>
            <a:xfrm>
              <a:off x="9369843" y="1818229"/>
              <a:ext cx="17537" cy="6381"/>
            </a:xfrm>
            <a:custGeom>
              <a:avLst/>
              <a:gdLst/>
              <a:ahLst/>
              <a:cxnLst/>
              <a:rect l="l" t="t" r="r" b="b"/>
              <a:pathLst>
                <a:path w="481" h="175" extrusionOk="0">
                  <a:moveTo>
                    <a:pt x="480" y="0"/>
                  </a:moveTo>
                  <a:cubicBezTo>
                    <a:pt x="371" y="44"/>
                    <a:pt x="208" y="98"/>
                    <a:pt x="1" y="174"/>
                  </a:cubicBezTo>
                  <a:cubicBezTo>
                    <a:pt x="208" y="98"/>
                    <a:pt x="371" y="44"/>
                    <a:pt x="480" y="0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88" name="Google Shape;4788;p43"/>
            <p:cNvSpPr/>
            <p:nvPr/>
          </p:nvSpPr>
          <p:spPr>
            <a:xfrm>
              <a:off x="7978775" y="2277543"/>
              <a:ext cx="803068" cy="371163"/>
            </a:xfrm>
            <a:custGeom>
              <a:avLst/>
              <a:gdLst/>
              <a:ahLst/>
              <a:cxnLst/>
              <a:rect l="l" t="t" r="r" b="b"/>
              <a:pathLst>
                <a:path w="22026" h="10180" extrusionOk="0">
                  <a:moveTo>
                    <a:pt x="8207" y="0"/>
                  </a:moveTo>
                  <a:lnTo>
                    <a:pt x="1635" y="4414"/>
                  </a:lnTo>
                  <a:lnTo>
                    <a:pt x="197" y="7215"/>
                  </a:lnTo>
                  <a:lnTo>
                    <a:pt x="0" y="10179"/>
                  </a:lnTo>
                  <a:lnTo>
                    <a:pt x="22026" y="10179"/>
                  </a:lnTo>
                  <a:cubicBezTo>
                    <a:pt x="21655" y="7280"/>
                    <a:pt x="21241" y="4621"/>
                    <a:pt x="20958" y="4054"/>
                  </a:cubicBezTo>
                  <a:cubicBezTo>
                    <a:pt x="20282" y="2703"/>
                    <a:pt x="14124" y="284"/>
                    <a:pt x="14124" y="284"/>
                  </a:cubicBezTo>
                  <a:lnTo>
                    <a:pt x="82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89" name="Google Shape;4789;p43"/>
            <p:cNvSpPr/>
            <p:nvPr/>
          </p:nvSpPr>
          <p:spPr>
            <a:xfrm>
              <a:off x="8242996" y="2277543"/>
              <a:ext cx="315124" cy="112333"/>
            </a:xfrm>
            <a:custGeom>
              <a:avLst/>
              <a:gdLst/>
              <a:ahLst/>
              <a:cxnLst/>
              <a:rect l="l" t="t" r="r" b="b"/>
              <a:pathLst>
                <a:path w="8643" h="3081" extrusionOk="0">
                  <a:moveTo>
                    <a:pt x="960" y="0"/>
                  </a:moveTo>
                  <a:lnTo>
                    <a:pt x="23" y="632"/>
                  </a:lnTo>
                  <a:cubicBezTo>
                    <a:pt x="1" y="1145"/>
                    <a:pt x="164" y="2300"/>
                    <a:pt x="1766" y="2758"/>
                  </a:cubicBezTo>
                  <a:cubicBezTo>
                    <a:pt x="2555" y="2980"/>
                    <a:pt x="3357" y="3081"/>
                    <a:pt x="4117" y="3081"/>
                  </a:cubicBezTo>
                  <a:cubicBezTo>
                    <a:pt x="5371" y="3081"/>
                    <a:pt x="6511" y="2805"/>
                    <a:pt x="7292" y="2343"/>
                  </a:cubicBezTo>
                  <a:cubicBezTo>
                    <a:pt x="8044" y="1897"/>
                    <a:pt x="8436" y="1373"/>
                    <a:pt x="8643" y="1025"/>
                  </a:cubicBezTo>
                  <a:cubicBezTo>
                    <a:pt x="7629" y="578"/>
                    <a:pt x="6877" y="284"/>
                    <a:pt x="6877" y="284"/>
                  </a:cubicBezTo>
                  <a:lnTo>
                    <a:pt x="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90" name="Google Shape;4790;p43"/>
            <p:cNvSpPr/>
            <p:nvPr/>
          </p:nvSpPr>
          <p:spPr>
            <a:xfrm>
              <a:off x="8268043" y="2148404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61" y="0"/>
                  </a:moveTo>
                  <a:lnTo>
                    <a:pt x="0" y="4305"/>
                  </a:lnTo>
                  <a:cubicBezTo>
                    <a:pt x="0" y="4305"/>
                    <a:pt x="1079" y="5744"/>
                    <a:pt x="2834" y="5984"/>
                  </a:cubicBezTo>
                  <a:cubicBezTo>
                    <a:pt x="2913" y="5995"/>
                    <a:pt x="2998" y="6000"/>
                    <a:pt x="3086" y="6000"/>
                  </a:cubicBezTo>
                  <a:cubicBezTo>
                    <a:pt x="4450" y="6000"/>
                    <a:pt x="6823" y="4740"/>
                    <a:pt x="6823" y="4556"/>
                  </a:cubicBezTo>
                  <a:cubicBezTo>
                    <a:pt x="6823" y="4349"/>
                    <a:pt x="5656" y="120"/>
                    <a:pt x="5656" y="120"/>
                  </a:cubicBezTo>
                  <a:lnTo>
                    <a:pt x="861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91" name="Google Shape;4791;p43"/>
            <p:cNvSpPr/>
            <p:nvPr/>
          </p:nvSpPr>
          <p:spPr>
            <a:xfrm>
              <a:off x="8289882" y="2148404"/>
              <a:ext cx="194733" cy="95635"/>
            </a:xfrm>
            <a:custGeom>
              <a:avLst/>
              <a:gdLst/>
              <a:ahLst/>
              <a:cxnLst/>
              <a:rect l="l" t="t" r="r" b="b"/>
              <a:pathLst>
                <a:path w="5341" h="2623" extrusionOk="0">
                  <a:moveTo>
                    <a:pt x="262" y="0"/>
                  </a:moveTo>
                  <a:lnTo>
                    <a:pt x="1" y="1308"/>
                  </a:lnTo>
                  <a:cubicBezTo>
                    <a:pt x="679" y="2048"/>
                    <a:pt x="2072" y="2623"/>
                    <a:pt x="2951" y="2623"/>
                  </a:cubicBezTo>
                  <a:cubicBezTo>
                    <a:pt x="3005" y="2623"/>
                    <a:pt x="3057" y="2620"/>
                    <a:pt x="3107" y="2616"/>
                  </a:cubicBezTo>
                  <a:cubicBezTo>
                    <a:pt x="3761" y="2562"/>
                    <a:pt x="4687" y="1951"/>
                    <a:pt x="5341" y="1156"/>
                  </a:cubicBezTo>
                  <a:cubicBezTo>
                    <a:pt x="5177" y="556"/>
                    <a:pt x="5057" y="120"/>
                    <a:pt x="5057" y="120"/>
                  </a:cubicBezTo>
                  <a:lnTo>
                    <a:pt x="262" y="0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92" name="Google Shape;4792;p43"/>
            <p:cNvSpPr/>
            <p:nvPr/>
          </p:nvSpPr>
          <p:spPr>
            <a:xfrm>
              <a:off x="8235850" y="1799817"/>
              <a:ext cx="296857" cy="406857"/>
            </a:xfrm>
            <a:custGeom>
              <a:avLst/>
              <a:gdLst/>
              <a:ahLst/>
              <a:cxnLst/>
              <a:rect l="l" t="t" r="r" b="b"/>
              <a:pathLst>
                <a:path w="8142" h="11159" extrusionOk="0">
                  <a:moveTo>
                    <a:pt x="2668" y="1"/>
                  </a:moveTo>
                  <a:cubicBezTo>
                    <a:pt x="2443" y="1"/>
                    <a:pt x="2234" y="53"/>
                    <a:pt x="2049" y="167"/>
                  </a:cubicBezTo>
                  <a:cubicBezTo>
                    <a:pt x="197" y="1333"/>
                    <a:pt x="1" y="3894"/>
                    <a:pt x="1" y="3894"/>
                  </a:cubicBezTo>
                  <a:cubicBezTo>
                    <a:pt x="1" y="3894"/>
                    <a:pt x="742" y="8951"/>
                    <a:pt x="1428" y="9769"/>
                  </a:cubicBezTo>
                  <a:cubicBezTo>
                    <a:pt x="2078" y="10542"/>
                    <a:pt x="3536" y="11159"/>
                    <a:pt x="4439" y="11159"/>
                  </a:cubicBezTo>
                  <a:cubicBezTo>
                    <a:pt x="4491" y="11159"/>
                    <a:pt x="4541" y="11157"/>
                    <a:pt x="4589" y="11153"/>
                  </a:cubicBezTo>
                  <a:cubicBezTo>
                    <a:pt x="5471" y="11076"/>
                    <a:pt x="6856" y="9986"/>
                    <a:pt x="7400" y="8820"/>
                  </a:cubicBezTo>
                  <a:cubicBezTo>
                    <a:pt x="7945" y="7643"/>
                    <a:pt x="8142" y="4254"/>
                    <a:pt x="8142" y="4254"/>
                  </a:cubicBezTo>
                  <a:cubicBezTo>
                    <a:pt x="8142" y="4254"/>
                    <a:pt x="4711" y="1"/>
                    <a:pt x="2668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93" name="Google Shape;4793;p43"/>
            <p:cNvSpPr/>
            <p:nvPr/>
          </p:nvSpPr>
          <p:spPr>
            <a:xfrm>
              <a:off x="8190567" y="1702908"/>
              <a:ext cx="454984" cy="337875"/>
            </a:xfrm>
            <a:custGeom>
              <a:avLst/>
              <a:gdLst/>
              <a:ahLst/>
              <a:cxnLst/>
              <a:rect l="l" t="t" r="r" b="b"/>
              <a:pathLst>
                <a:path w="12479" h="9267" extrusionOk="0">
                  <a:moveTo>
                    <a:pt x="4882" y="1"/>
                  </a:moveTo>
                  <a:cubicBezTo>
                    <a:pt x="4845" y="1"/>
                    <a:pt x="4809" y="2"/>
                    <a:pt x="4774" y="3"/>
                  </a:cubicBezTo>
                  <a:cubicBezTo>
                    <a:pt x="3455" y="46"/>
                    <a:pt x="1635" y="1648"/>
                    <a:pt x="1635" y="1648"/>
                  </a:cubicBezTo>
                  <a:cubicBezTo>
                    <a:pt x="1635" y="1648"/>
                    <a:pt x="610" y="2738"/>
                    <a:pt x="305" y="4536"/>
                  </a:cubicBezTo>
                  <a:cubicBezTo>
                    <a:pt x="0" y="6324"/>
                    <a:pt x="1613" y="8743"/>
                    <a:pt x="1613" y="8743"/>
                  </a:cubicBezTo>
                  <a:lnTo>
                    <a:pt x="1711" y="6945"/>
                  </a:lnTo>
                  <a:cubicBezTo>
                    <a:pt x="1711" y="6945"/>
                    <a:pt x="3651" y="4536"/>
                    <a:pt x="3902" y="3468"/>
                  </a:cubicBezTo>
                  <a:cubicBezTo>
                    <a:pt x="3902" y="3468"/>
                    <a:pt x="4893" y="5517"/>
                    <a:pt x="5929" y="5920"/>
                  </a:cubicBezTo>
                  <a:cubicBezTo>
                    <a:pt x="6098" y="5985"/>
                    <a:pt x="6244" y="6013"/>
                    <a:pt x="6370" y="6013"/>
                  </a:cubicBezTo>
                  <a:cubicBezTo>
                    <a:pt x="7024" y="6013"/>
                    <a:pt x="7138" y="5277"/>
                    <a:pt x="7138" y="5277"/>
                  </a:cubicBezTo>
                  <a:cubicBezTo>
                    <a:pt x="7138" y="5277"/>
                    <a:pt x="8130" y="6694"/>
                    <a:pt x="8577" y="6890"/>
                  </a:cubicBezTo>
                  <a:cubicBezTo>
                    <a:pt x="9013" y="7097"/>
                    <a:pt x="8926" y="7566"/>
                    <a:pt x="8926" y="7566"/>
                  </a:cubicBezTo>
                  <a:lnTo>
                    <a:pt x="9155" y="9266"/>
                  </a:lnTo>
                  <a:cubicBezTo>
                    <a:pt x="9155" y="9266"/>
                    <a:pt x="9634" y="8067"/>
                    <a:pt x="9983" y="7250"/>
                  </a:cubicBezTo>
                  <a:cubicBezTo>
                    <a:pt x="10277" y="5245"/>
                    <a:pt x="11160" y="4645"/>
                    <a:pt x="11541" y="4536"/>
                  </a:cubicBezTo>
                  <a:cubicBezTo>
                    <a:pt x="11934" y="4416"/>
                    <a:pt x="12479" y="3763"/>
                    <a:pt x="12064" y="2989"/>
                  </a:cubicBezTo>
                  <a:cubicBezTo>
                    <a:pt x="11661" y="2215"/>
                    <a:pt x="10615" y="2487"/>
                    <a:pt x="10550" y="2324"/>
                  </a:cubicBezTo>
                  <a:cubicBezTo>
                    <a:pt x="10495" y="2160"/>
                    <a:pt x="11291" y="1823"/>
                    <a:pt x="11203" y="1376"/>
                  </a:cubicBezTo>
                  <a:cubicBezTo>
                    <a:pt x="11118" y="998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6" y="615"/>
                    <a:pt x="9217" y="622"/>
                    <a:pt x="9118" y="622"/>
                  </a:cubicBezTo>
                  <a:cubicBezTo>
                    <a:pt x="8117" y="622"/>
                    <a:pt x="6099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94" name="Google Shape;4794;p43"/>
            <p:cNvSpPr/>
            <p:nvPr/>
          </p:nvSpPr>
          <p:spPr>
            <a:xfrm>
              <a:off x="8191625" y="1954988"/>
              <a:ext cx="66503" cy="109599"/>
            </a:xfrm>
            <a:custGeom>
              <a:avLst/>
              <a:gdLst/>
              <a:ahLst/>
              <a:cxnLst/>
              <a:rect l="l" t="t" r="r" b="b"/>
              <a:pathLst>
                <a:path w="1824" h="3006" extrusionOk="0">
                  <a:moveTo>
                    <a:pt x="1026" y="1"/>
                  </a:moveTo>
                  <a:cubicBezTo>
                    <a:pt x="494" y="1"/>
                    <a:pt x="1" y="1050"/>
                    <a:pt x="255" y="1774"/>
                  </a:cubicBezTo>
                  <a:cubicBezTo>
                    <a:pt x="549" y="2614"/>
                    <a:pt x="1824" y="3006"/>
                    <a:pt x="1824" y="3006"/>
                  </a:cubicBezTo>
                  <a:lnTo>
                    <a:pt x="1279" y="85"/>
                  </a:lnTo>
                  <a:cubicBezTo>
                    <a:pt x="1196" y="27"/>
                    <a:pt x="1110" y="1"/>
                    <a:pt x="102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43"/>
            <p:cNvSpPr/>
            <p:nvPr/>
          </p:nvSpPr>
          <p:spPr>
            <a:xfrm>
              <a:off x="8521144" y="1971467"/>
              <a:ext cx="59393" cy="95525"/>
            </a:xfrm>
            <a:custGeom>
              <a:avLst/>
              <a:gdLst/>
              <a:ahLst/>
              <a:cxnLst/>
              <a:rect l="l" t="t" r="r" b="b"/>
              <a:pathLst>
                <a:path w="1629" h="2620" extrusionOk="0">
                  <a:moveTo>
                    <a:pt x="821" y="0"/>
                  </a:moveTo>
                  <a:cubicBezTo>
                    <a:pt x="672" y="0"/>
                    <a:pt x="497" y="50"/>
                    <a:pt x="295" y="167"/>
                  </a:cubicBezTo>
                  <a:lnTo>
                    <a:pt x="0" y="2619"/>
                  </a:lnTo>
                  <a:cubicBezTo>
                    <a:pt x="0" y="2619"/>
                    <a:pt x="1014" y="1987"/>
                    <a:pt x="1352" y="1442"/>
                  </a:cubicBezTo>
                  <a:cubicBezTo>
                    <a:pt x="1628" y="1006"/>
                    <a:pt x="1489" y="0"/>
                    <a:pt x="821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43"/>
            <p:cNvSpPr/>
            <p:nvPr/>
          </p:nvSpPr>
          <p:spPr>
            <a:xfrm>
              <a:off x="8295752" y="2009640"/>
              <a:ext cx="67670" cy="21985"/>
            </a:xfrm>
            <a:custGeom>
              <a:avLst/>
              <a:gdLst/>
              <a:ahLst/>
              <a:cxnLst/>
              <a:rect l="l" t="t" r="r" b="b"/>
              <a:pathLst>
                <a:path w="1856" h="603" extrusionOk="0">
                  <a:moveTo>
                    <a:pt x="1011" y="1"/>
                  </a:moveTo>
                  <a:cubicBezTo>
                    <a:pt x="428" y="1"/>
                    <a:pt x="25" y="504"/>
                    <a:pt x="25" y="504"/>
                  </a:cubicBezTo>
                  <a:cubicBezTo>
                    <a:pt x="1" y="575"/>
                    <a:pt x="18" y="603"/>
                    <a:pt x="65" y="603"/>
                  </a:cubicBezTo>
                  <a:cubicBezTo>
                    <a:pt x="224" y="603"/>
                    <a:pt x="724" y="273"/>
                    <a:pt x="995" y="265"/>
                  </a:cubicBezTo>
                  <a:cubicBezTo>
                    <a:pt x="1005" y="264"/>
                    <a:pt x="1014" y="264"/>
                    <a:pt x="1024" y="264"/>
                  </a:cubicBezTo>
                  <a:cubicBezTo>
                    <a:pt x="1346" y="264"/>
                    <a:pt x="1627" y="593"/>
                    <a:pt x="1734" y="593"/>
                  </a:cubicBezTo>
                  <a:cubicBezTo>
                    <a:pt x="1738" y="593"/>
                    <a:pt x="1743" y="593"/>
                    <a:pt x="1747" y="592"/>
                  </a:cubicBezTo>
                  <a:cubicBezTo>
                    <a:pt x="1856" y="559"/>
                    <a:pt x="1714" y="58"/>
                    <a:pt x="1082" y="3"/>
                  </a:cubicBezTo>
                  <a:cubicBezTo>
                    <a:pt x="1058" y="1"/>
                    <a:pt x="1035" y="1"/>
                    <a:pt x="1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43"/>
            <p:cNvSpPr/>
            <p:nvPr/>
          </p:nvSpPr>
          <p:spPr>
            <a:xfrm>
              <a:off x="8395578" y="2015510"/>
              <a:ext cx="33798" cy="83348"/>
            </a:xfrm>
            <a:custGeom>
              <a:avLst/>
              <a:gdLst/>
              <a:ahLst/>
              <a:cxnLst/>
              <a:rect l="l" t="t" r="r" b="b"/>
              <a:pathLst>
                <a:path w="927" h="2286" extrusionOk="0">
                  <a:moveTo>
                    <a:pt x="59" y="1"/>
                  </a:moveTo>
                  <a:cubicBezTo>
                    <a:pt x="39" y="1"/>
                    <a:pt x="19" y="32"/>
                    <a:pt x="1" y="104"/>
                  </a:cubicBezTo>
                  <a:cubicBezTo>
                    <a:pt x="1" y="104"/>
                    <a:pt x="164" y="1390"/>
                    <a:pt x="458" y="1586"/>
                  </a:cubicBezTo>
                  <a:cubicBezTo>
                    <a:pt x="764" y="1782"/>
                    <a:pt x="447" y="2098"/>
                    <a:pt x="186" y="2240"/>
                  </a:cubicBezTo>
                  <a:cubicBezTo>
                    <a:pt x="125" y="2271"/>
                    <a:pt x="119" y="2285"/>
                    <a:pt x="148" y="2285"/>
                  </a:cubicBezTo>
                  <a:cubicBezTo>
                    <a:pt x="248" y="2285"/>
                    <a:pt x="761" y="2122"/>
                    <a:pt x="829" y="1978"/>
                  </a:cubicBezTo>
                  <a:cubicBezTo>
                    <a:pt x="927" y="1793"/>
                    <a:pt x="589" y="1618"/>
                    <a:pt x="415" y="1128"/>
                  </a:cubicBezTo>
                  <a:cubicBezTo>
                    <a:pt x="271" y="713"/>
                    <a:pt x="156" y="1"/>
                    <a:pt x="59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43"/>
            <p:cNvSpPr/>
            <p:nvPr/>
          </p:nvSpPr>
          <p:spPr>
            <a:xfrm>
              <a:off x="8272455" y="1954915"/>
              <a:ext cx="100921" cy="33288"/>
            </a:xfrm>
            <a:custGeom>
              <a:avLst/>
              <a:gdLst/>
              <a:ahLst/>
              <a:cxnLst/>
              <a:rect l="l" t="t" r="r" b="b"/>
              <a:pathLst>
                <a:path w="2768" h="913" extrusionOk="0">
                  <a:moveTo>
                    <a:pt x="1438" y="0"/>
                  </a:moveTo>
                  <a:cubicBezTo>
                    <a:pt x="675" y="0"/>
                    <a:pt x="32" y="828"/>
                    <a:pt x="32" y="828"/>
                  </a:cubicBezTo>
                  <a:cubicBezTo>
                    <a:pt x="1" y="888"/>
                    <a:pt x="11" y="912"/>
                    <a:pt x="52" y="912"/>
                  </a:cubicBezTo>
                  <a:cubicBezTo>
                    <a:pt x="214" y="912"/>
                    <a:pt x="862" y="536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48" y="444"/>
                    <a:pt x="2525" y="794"/>
                    <a:pt x="2653" y="794"/>
                  </a:cubicBezTo>
                  <a:cubicBezTo>
                    <a:pt x="2670" y="794"/>
                    <a:pt x="2683" y="788"/>
                    <a:pt x="2691" y="774"/>
                  </a:cubicBezTo>
                  <a:cubicBezTo>
                    <a:pt x="2767" y="654"/>
                    <a:pt x="2201" y="0"/>
                    <a:pt x="1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43"/>
            <p:cNvSpPr/>
            <p:nvPr/>
          </p:nvSpPr>
          <p:spPr>
            <a:xfrm>
              <a:off x="8418620" y="2009640"/>
              <a:ext cx="67597" cy="21985"/>
            </a:xfrm>
            <a:custGeom>
              <a:avLst/>
              <a:gdLst/>
              <a:ahLst/>
              <a:cxnLst/>
              <a:rect l="l" t="t" r="r" b="b"/>
              <a:pathLst>
                <a:path w="1854" h="603" extrusionOk="0">
                  <a:moveTo>
                    <a:pt x="836" y="1"/>
                  </a:moveTo>
                  <a:cubicBezTo>
                    <a:pt x="812" y="1"/>
                    <a:pt x="788" y="1"/>
                    <a:pt x="764" y="3"/>
                  </a:cubicBezTo>
                  <a:cubicBezTo>
                    <a:pt x="142" y="58"/>
                    <a:pt x="1" y="559"/>
                    <a:pt x="99" y="592"/>
                  </a:cubicBezTo>
                  <a:cubicBezTo>
                    <a:pt x="103" y="593"/>
                    <a:pt x="108" y="593"/>
                    <a:pt x="113" y="593"/>
                  </a:cubicBezTo>
                  <a:cubicBezTo>
                    <a:pt x="229" y="593"/>
                    <a:pt x="500" y="264"/>
                    <a:pt x="822" y="264"/>
                  </a:cubicBezTo>
                  <a:cubicBezTo>
                    <a:pt x="831" y="264"/>
                    <a:pt x="841" y="264"/>
                    <a:pt x="851" y="265"/>
                  </a:cubicBezTo>
                  <a:cubicBezTo>
                    <a:pt x="1121" y="273"/>
                    <a:pt x="1621" y="603"/>
                    <a:pt x="1786" y="603"/>
                  </a:cubicBezTo>
                  <a:cubicBezTo>
                    <a:pt x="1834" y="603"/>
                    <a:pt x="1854" y="575"/>
                    <a:pt x="1832" y="504"/>
                  </a:cubicBezTo>
                  <a:cubicBezTo>
                    <a:pt x="1832" y="504"/>
                    <a:pt x="1429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43"/>
            <p:cNvSpPr/>
            <p:nvPr/>
          </p:nvSpPr>
          <p:spPr>
            <a:xfrm>
              <a:off x="8408302" y="1954915"/>
              <a:ext cx="100958" cy="33288"/>
            </a:xfrm>
            <a:custGeom>
              <a:avLst/>
              <a:gdLst/>
              <a:ahLst/>
              <a:cxnLst/>
              <a:rect l="l" t="t" r="r" b="b"/>
              <a:pathLst>
                <a:path w="2769" h="913" extrusionOk="0">
                  <a:moveTo>
                    <a:pt x="1341" y="0"/>
                  </a:moveTo>
                  <a:cubicBezTo>
                    <a:pt x="578" y="0"/>
                    <a:pt x="0" y="654"/>
                    <a:pt x="77" y="774"/>
                  </a:cubicBezTo>
                  <a:cubicBezTo>
                    <a:pt x="86" y="788"/>
                    <a:pt x="100" y="794"/>
                    <a:pt x="118" y="794"/>
                  </a:cubicBezTo>
                  <a:cubicBezTo>
                    <a:pt x="253" y="794"/>
                    <a:pt x="630" y="444"/>
                    <a:pt x="1157" y="444"/>
                  </a:cubicBezTo>
                  <a:cubicBezTo>
                    <a:pt x="1217" y="444"/>
                    <a:pt x="1278" y="448"/>
                    <a:pt x="1341" y="458"/>
                  </a:cubicBezTo>
                  <a:cubicBezTo>
                    <a:pt x="1906" y="536"/>
                    <a:pt x="2561" y="912"/>
                    <a:pt x="2720" y="912"/>
                  </a:cubicBezTo>
                  <a:cubicBezTo>
                    <a:pt x="2760" y="912"/>
                    <a:pt x="2769" y="888"/>
                    <a:pt x="2736" y="828"/>
                  </a:cubicBezTo>
                  <a:cubicBezTo>
                    <a:pt x="2736" y="828"/>
                    <a:pt x="2093" y="0"/>
                    <a:pt x="1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43"/>
            <p:cNvSpPr/>
            <p:nvPr/>
          </p:nvSpPr>
          <p:spPr>
            <a:xfrm>
              <a:off x="8360030" y="2127841"/>
              <a:ext cx="72154" cy="17136"/>
            </a:xfrm>
            <a:custGeom>
              <a:avLst/>
              <a:gdLst/>
              <a:ahLst/>
              <a:cxnLst/>
              <a:rect l="l" t="t" r="r" b="b"/>
              <a:pathLst>
                <a:path w="1979" h="470" extrusionOk="0">
                  <a:moveTo>
                    <a:pt x="1943" y="1"/>
                  </a:moveTo>
                  <a:cubicBezTo>
                    <a:pt x="1859" y="1"/>
                    <a:pt x="1566" y="185"/>
                    <a:pt x="1085" y="259"/>
                  </a:cubicBezTo>
                  <a:cubicBezTo>
                    <a:pt x="956" y="282"/>
                    <a:pt x="843" y="291"/>
                    <a:pt x="743" y="291"/>
                  </a:cubicBezTo>
                  <a:cubicBezTo>
                    <a:pt x="413" y="291"/>
                    <a:pt x="245" y="194"/>
                    <a:pt x="245" y="194"/>
                  </a:cubicBezTo>
                  <a:cubicBezTo>
                    <a:pt x="183" y="171"/>
                    <a:pt x="66" y="92"/>
                    <a:pt x="23" y="92"/>
                  </a:cubicBezTo>
                  <a:cubicBezTo>
                    <a:pt x="6" y="92"/>
                    <a:pt x="1" y="105"/>
                    <a:pt x="17" y="139"/>
                  </a:cubicBezTo>
                  <a:cubicBezTo>
                    <a:pt x="64" y="254"/>
                    <a:pt x="439" y="469"/>
                    <a:pt x="890" y="469"/>
                  </a:cubicBezTo>
                  <a:cubicBezTo>
                    <a:pt x="954" y="469"/>
                    <a:pt x="1019" y="465"/>
                    <a:pt x="1085" y="455"/>
                  </a:cubicBezTo>
                  <a:cubicBezTo>
                    <a:pt x="1619" y="390"/>
                    <a:pt x="1978" y="96"/>
                    <a:pt x="1967" y="20"/>
                  </a:cubicBezTo>
                  <a:cubicBezTo>
                    <a:pt x="1966" y="6"/>
                    <a:pt x="1958" y="1"/>
                    <a:pt x="1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43"/>
            <p:cNvSpPr/>
            <p:nvPr/>
          </p:nvSpPr>
          <p:spPr>
            <a:xfrm>
              <a:off x="7408588" y="1861506"/>
              <a:ext cx="571037" cy="713413"/>
            </a:xfrm>
            <a:custGeom>
              <a:avLst/>
              <a:gdLst/>
              <a:ahLst/>
              <a:cxnLst/>
              <a:rect l="l" t="t" r="r" b="b"/>
              <a:pathLst>
                <a:path w="15662" h="19567" extrusionOk="0">
                  <a:moveTo>
                    <a:pt x="7015" y="0"/>
                  </a:moveTo>
                  <a:cubicBezTo>
                    <a:pt x="2488" y="0"/>
                    <a:pt x="1842" y="4030"/>
                    <a:pt x="1842" y="5112"/>
                  </a:cubicBezTo>
                  <a:cubicBezTo>
                    <a:pt x="1842" y="5832"/>
                    <a:pt x="1897" y="9112"/>
                    <a:pt x="1494" y="10169"/>
                  </a:cubicBezTo>
                  <a:cubicBezTo>
                    <a:pt x="1079" y="11226"/>
                    <a:pt x="1" y="14931"/>
                    <a:pt x="1821" y="16860"/>
                  </a:cubicBezTo>
                  <a:cubicBezTo>
                    <a:pt x="3641" y="18800"/>
                    <a:pt x="6322" y="18920"/>
                    <a:pt x="8033" y="19421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2"/>
                    <a:pt x="15116" y="17024"/>
                  </a:cubicBezTo>
                  <a:cubicBezTo>
                    <a:pt x="15661" y="14975"/>
                    <a:pt x="13166" y="13242"/>
                    <a:pt x="12959" y="11945"/>
                  </a:cubicBezTo>
                  <a:cubicBezTo>
                    <a:pt x="12751" y="10659"/>
                    <a:pt x="13362" y="6627"/>
                    <a:pt x="13253" y="5199"/>
                  </a:cubicBezTo>
                  <a:cubicBezTo>
                    <a:pt x="13144" y="3826"/>
                    <a:pt x="13264" y="77"/>
                    <a:pt x="7106" y="1"/>
                  </a:cubicBezTo>
                  <a:cubicBezTo>
                    <a:pt x="7076" y="1"/>
                    <a:pt x="7045" y="0"/>
                    <a:pt x="70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43"/>
            <p:cNvSpPr/>
            <p:nvPr/>
          </p:nvSpPr>
          <p:spPr>
            <a:xfrm>
              <a:off x="7426453" y="2369895"/>
              <a:ext cx="565094" cy="278810"/>
            </a:xfrm>
            <a:custGeom>
              <a:avLst/>
              <a:gdLst/>
              <a:ahLst/>
              <a:cxnLst/>
              <a:rect l="l" t="t" r="r" b="b"/>
              <a:pathLst>
                <a:path w="15499" h="7647" extrusionOk="0">
                  <a:moveTo>
                    <a:pt x="6466" y="1"/>
                  </a:moveTo>
                  <a:cubicBezTo>
                    <a:pt x="3760" y="1"/>
                    <a:pt x="1593" y="946"/>
                    <a:pt x="1" y="2099"/>
                  </a:cubicBezTo>
                  <a:lnTo>
                    <a:pt x="1" y="7646"/>
                  </a:lnTo>
                  <a:lnTo>
                    <a:pt x="15498" y="7646"/>
                  </a:lnTo>
                  <a:cubicBezTo>
                    <a:pt x="15444" y="6851"/>
                    <a:pt x="15367" y="6262"/>
                    <a:pt x="15280" y="5990"/>
                  </a:cubicBezTo>
                  <a:cubicBezTo>
                    <a:pt x="14724" y="4235"/>
                    <a:pt x="13700" y="3058"/>
                    <a:pt x="12316" y="2154"/>
                  </a:cubicBezTo>
                  <a:cubicBezTo>
                    <a:pt x="10943" y="1238"/>
                    <a:pt x="7662" y="61"/>
                    <a:pt x="7662" y="61"/>
                  </a:cubicBezTo>
                  <a:cubicBezTo>
                    <a:pt x="7253" y="20"/>
                    <a:pt x="6854" y="1"/>
                    <a:pt x="6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43"/>
            <p:cNvSpPr/>
            <p:nvPr/>
          </p:nvSpPr>
          <p:spPr>
            <a:xfrm>
              <a:off x="7583739" y="2252496"/>
              <a:ext cx="201952" cy="279794"/>
            </a:xfrm>
            <a:custGeom>
              <a:avLst/>
              <a:gdLst/>
              <a:ahLst/>
              <a:cxnLst/>
              <a:rect l="l" t="t" r="r" b="b"/>
              <a:pathLst>
                <a:path w="5539" h="7674" extrusionOk="0">
                  <a:moveTo>
                    <a:pt x="1201" y="1"/>
                  </a:moveTo>
                  <a:cubicBezTo>
                    <a:pt x="1201" y="1"/>
                    <a:pt x="1201" y="3466"/>
                    <a:pt x="591" y="4229"/>
                  </a:cubicBezTo>
                  <a:cubicBezTo>
                    <a:pt x="0" y="4955"/>
                    <a:pt x="317" y="7673"/>
                    <a:pt x="2404" y="7673"/>
                  </a:cubicBezTo>
                  <a:cubicBezTo>
                    <a:pt x="2511" y="7673"/>
                    <a:pt x="2622" y="7666"/>
                    <a:pt x="2738" y="7651"/>
                  </a:cubicBezTo>
                  <a:cubicBezTo>
                    <a:pt x="5136" y="7357"/>
                    <a:pt x="5539" y="5188"/>
                    <a:pt x="5136" y="4578"/>
                  </a:cubicBezTo>
                  <a:cubicBezTo>
                    <a:pt x="4722" y="3957"/>
                    <a:pt x="4373" y="3815"/>
                    <a:pt x="4253" y="2932"/>
                  </a:cubicBezTo>
                  <a:cubicBezTo>
                    <a:pt x="4133" y="2050"/>
                    <a:pt x="4133" y="262"/>
                    <a:pt x="4133" y="262"/>
                  </a:cubicBezTo>
                  <a:lnTo>
                    <a:pt x="1201" y="1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43"/>
            <p:cNvSpPr/>
            <p:nvPr/>
          </p:nvSpPr>
          <p:spPr>
            <a:xfrm>
              <a:off x="7624755" y="2252496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6" y="1"/>
                  </a:moveTo>
                  <a:cubicBezTo>
                    <a:pt x="76" y="1"/>
                    <a:pt x="76" y="862"/>
                    <a:pt x="0" y="1810"/>
                  </a:cubicBezTo>
                  <a:cubicBezTo>
                    <a:pt x="22" y="1832"/>
                    <a:pt x="55" y="1853"/>
                    <a:pt x="76" y="1875"/>
                  </a:cubicBezTo>
                  <a:cubicBezTo>
                    <a:pt x="639" y="2255"/>
                    <a:pt x="1304" y="2446"/>
                    <a:pt x="1925" y="2446"/>
                  </a:cubicBezTo>
                  <a:cubicBezTo>
                    <a:pt x="2338" y="2446"/>
                    <a:pt x="2732" y="2361"/>
                    <a:pt x="3063" y="2191"/>
                  </a:cubicBezTo>
                  <a:cubicBezTo>
                    <a:pt x="3008" y="1309"/>
                    <a:pt x="3008" y="262"/>
                    <a:pt x="3008" y="262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43"/>
            <p:cNvSpPr/>
            <p:nvPr/>
          </p:nvSpPr>
          <p:spPr>
            <a:xfrm>
              <a:off x="7555227" y="1998192"/>
              <a:ext cx="263460" cy="300831"/>
            </a:xfrm>
            <a:custGeom>
              <a:avLst/>
              <a:gdLst/>
              <a:ahLst/>
              <a:cxnLst/>
              <a:rect l="l" t="t" r="r" b="b"/>
              <a:pathLst>
                <a:path w="7226" h="8251" extrusionOk="0">
                  <a:moveTo>
                    <a:pt x="2005" y="1"/>
                  </a:moveTo>
                  <a:cubicBezTo>
                    <a:pt x="1689" y="960"/>
                    <a:pt x="501" y="1930"/>
                    <a:pt x="0" y="2300"/>
                  </a:cubicBezTo>
                  <a:cubicBezTo>
                    <a:pt x="163" y="4186"/>
                    <a:pt x="643" y="7008"/>
                    <a:pt x="1983" y="7771"/>
                  </a:cubicBezTo>
                  <a:cubicBezTo>
                    <a:pt x="2554" y="8094"/>
                    <a:pt x="3150" y="8250"/>
                    <a:pt x="3714" y="8250"/>
                  </a:cubicBezTo>
                  <a:cubicBezTo>
                    <a:pt x="4465" y="8250"/>
                    <a:pt x="5158" y="7973"/>
                    <a:pt x="5656" y="7444"/>
                  </a:cubicBezTo>
                  <a:cubicBezTo>
                    <a:pt x="6779" y="6246"/>
                    <a:pt x="7225" y="3434"/>
                    <a:pt x="7225" y="2072"/>
                  </a:cubicBezTo>
                  <a:lnTo>
                    <a:pt x="7225" y="2072"/>
                  </a:lnTo>
                  <a:cubicBezTo>
                    <a:pt x="7043" y="2088"/>
                    <a:pt x="6782" y="2100"/>
                    <a:pt x="6474" y="2100"/>
                  </a:cubicBezTo>
                  <a:cubicBezTo>
                    <a:pt x="5755" y="2100"/>
                    <a:pt x="4784" y="2033"/>
                    <a:pt x="3967" y="1788"/>
                  </a:cubicBezTo>
                  <a:cubicBezTo>
                    <a:pt x="3019" y="1505"/>
                    <a:pt x="2365" y="644"/>
                    <a:pt x="2027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43"/>
            <p:cNvSpPr/>
            <p:nvPr/>
          </p:nvSpPr>
          <p:spPr>
            <a:xfrm>
              <a:off x="7726367" y="2073809"/>
              <a:ext cx="87942" cy="28548"/>
            </a:xfrm>
            <a:custGeom>
              <a:avLst/>
              <a:gdLst/>
              <a:ahLst/>
              <a:cxnLst/>
              <a:rect l="l" t="t" r="r" b="b"/>
              <a:pathLst>
                <a:path w="2412" h="783" extrusionOk="0">
                  <a:moveTo>
                    <a:pt x="1165" y="1"/>
                  </a:moveTo>
                  <a:cubicBezTo>
                    <a:pt x="597" y="1"/>
                    <a:pt x="0" y="594"/>
                    <a:pt x="79" y="673"/>
                  </a:cubicBezTo>
                  <a:cubicBezTo>
                    <a:pt x="114" y="708"/>
                    <a:pt x="149" y="719"/>
                    <a:pt x="178" y="719"/>
                  </a:cubicBezTo>
                  <a:cubicBezTo>
                    <a:pt x="222" y="719"/>
                    <a:pt x="254" y="695"/>
                    <a:pt x="254" y="695"/>
                  </a:cubicBezTo>
                  <a:cubicBezTo>
                    <a:pt x="538" y="394"/>
                    <a:pt x="857" y="290"/>
                    <a:pt x="1160" y="290"/>
                  </a:cubicBezTo>
                  <a:cubicBezTo>
                    <a:pt x="1822" y="290"/>
                    <a:pt x="2412" y="782"/>
                    <a:pt x="2412" y="782"/>
                  </a:cubicBezTo>
                  <a:cubicBezTo>
                    <a:pt x="2412" y="782"/>
                    <a:pt x="2172" y="216"/>
                    <a:pt x="1333" y="19"/>
                  </a:cubicBezTo>
                  <a:cubicBezTo>
                    <a:pt x="1278" y="7"/>
                    <a:pt x="1221" y="1"/>
                    <a:pt x="1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43"/>
            <p:cNvSpPr/>
            <p:nvPr/>
          </p:nvSpPr>
          <p:spPr>
            <a:xfrm>
              <a:off x="7571889" y="2073809"/>
              <a:ext cx="87978" cy="28548"/>
            </a:xfrm>
            <a:custGeom>
              <a:avLst/>
              <a:gdLst/>
              <a:ahLst/>
              <a:cxnLst/>
              <a:rect l="l" t="t" r="r" b="b"/>
              <a:pathLst>
                <a:path w="2413" h="783" extrusionOk="0">
                  <a:moveTo>
                    <a:pt x="1239" y="1"/>
                  </a:moveTo>
                  <a:cubicBezTo>
                    <a:pt x="1182" y="1"/>
                    <a:pt x="1125" y="7"/>
                    <a:pt x="1069" y="19"/>
                  </a:cubicBezTo>
                  <a:cubicBezTo>
                    <a:pt x="240" y="216"/>
                    <a:pt x="1" y="782"/>
                    <a:pt x="1" y="782"/>
                  </a:cubicBezTo>
                  <a:cubicBezTo>
                    <a:pt x="1" y="782"/>
                    <a:pt x="590" y="290"/>
                    <a:pt x="1249" y="290"/>
                  </a:cubicBezTo>
                  <a:cubicBezTo>
                    <a:pt x="1550" y="290"/>
                    <a:pt x="1867" y="394"/>
                    <a:pt x="2148" y="695"/>
                  </a:cubicBezTo>
                  <a:cubicBezTo>
                    <a:pt x="2148" y="695"/>
                    <a:pt x="2183" y="719"/>
                    <a:pt x="2230" y="719"/>
                  </a:cubicBezTo>
                  <a:cubicBezTo>
                    <a:pt x="2261" y="719"/>
                    <a:pt x="2298" y="708"/>
                    <a:pt x="2333" y="673"/>
                  </a:cubicBezTo>
                  <a:cubicBezTo>
                    <a:pt x="2412" y="594"/>
                    <a:pt x="1815" y="1"/>
                    <a:pt x="1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43"/>
            <p:cNvSpPr/>
            <p:nvPr/>
          </p:nvSpPr>
          <p:spPr>
            <a:xfrm>
              <a:off x="7689106" y="2127732"/>
              <a:ext cx="26251" cy="78754"/>
            </a:xfrm>
            <a:custGeom>
              <a:avLst/>
              <a:gdLst/>
              <a:ahLst/>
              <a:cxnLst/>
              <a:rect l="l" t="t" r="r" b="b"/>
              <a:pathLst>
                <a:path w="720" h="2160" extrusionOk="0">
                  <a:moveTo>
                    <a:pt x="121" y="1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9"/>
                    <a:pt x="1" y="2159"/>
                  </a:cubicBezTo>
                  <a:cubicBezTo>
                    <a:pt x="1" y="2159"/>
                    <a:pt x="31" y="2160"/>
                    <a:pt x="78" y="2160"/>
                  </a:cubicBezTo>
                  <a:cubicBezTo>
                    <a:pt x="244" y="2160"/>
                    <a:pt x="623" y="2146"/>
                    <a:pt x="665" y="2028"/>
                  </a:cubicBezTo>
                  <a:cubicBezTo>
                    <a:pt x="720" y="1875"/>
                    <a:pt x="121" y="1"/>
                    <a:pt x="121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43"/>
            <p:cNvSpPr/>
            <p:nvPr/>
          </p:nvSpPr>
          <p:spPr>
            <a:xfrm>
              <a:off x="7669637" y="2231058"/>
              <a:ext cx="47726" cy="14730"/>
            </a:xfrm>
            <a:custGeom>
              <a:avLst/>
              <a:gdLst/>
              <a:ahLst/>
              <a:cxnLst/>
              <a:rect l="l" t="t" r="r" b="b"/>
              <a:pathLst>
                <a:path w="1309" h="404" extrusionOk="0">
                  <a:moveTo>
                    <a:pt x="886" y="1"/>
                  </a:moveTo>
                  <a:cubicBezTo>
                    <a:pt x="854" y="1"/>
                    <a:pt x="826" y="7"/>
                    <a:pt x="807" y="22"/>
                  </a:cubicBezTo>
                  <a:cubicBezTo>
                    <a:pt x="740" y="69"/>
                    <a:pt x="682" y="85"/>
                    <a:pt x="628" y="85"/>
                  </a:cubicBezTo>
                  <a:cubicBezTo>
                    <a:pt x="535" y="85"/>
                    <a:pt x="459" y="36"/>
                    <a:pt x="382" y="22"/>
                  </a:cubicBezTo>
                  <a:cubicBezTo>
                    <a:pt x="374" y="20"/>
                    <a:pt x="366" y="20"/>
                    <a:pt x="356" y="20"/>
                  </a:cubicBezTo>
                  <a:cubicBezTo>
                    <a:pt x="236" y="20"/>
                    <a:pt x="1" y="142"/>
                    <a:pt x="1" y="142"/>
                  </a:cubicBezTo>
                  <a:cubicBezTo>
                    <a:pt x="1" y="142"/>
                    <a:pt x="339" y="403"/>
                    <a:pt x="600" y="403"/>
                  </a:cubicBezTo>
                  <a:cubicBezTo>
                    <a:pt x="949" y="403"/>
                    <a:pt x="1308" y="142"/>
                    <a:pt x="1308" y="142"/>
                  </a:cubicBezTo>
                  <a:cubicBezTo>
                    <a:pt x="1308" y="142"/>
                    <a:pt x="1041" y="1"/>
                    <a:pt x="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43"/>
            <p:cNvSpPr/>
            <p:nvPr/>
          </p:nvSpPr>
          <p:spPr>
            <a:xfrm>
              <a:off x="8857700" y="1797228"/>
              <a:ext cx="539353" cy="711444"/>
            </a:xfrm>
            <a:custGeom>
              <a:avLst/>
              <a:gdLst/>
              <a:ahLst/>
              <a:cxnLst/>
              <a:rect l="l" t="t" r="r" b="b"/>
              <a:pathLst>
                <a:path w="14793" h="19513" extrusionOk="0">
                  <a:moveTo>
                    <a:pt x="7003" y="1"/>
                  </a:moveTo>
                  <a:cubicBezTo>
                    <a:pt x="4550" y="1"/>
                    <a:pt x="3030" y="2026"/>
                    <a:pt x="3030" y="2026"/>
                  </a:cubicBezTo>
                  <a:cubicBezTo>
                    <a:pt x="0" y="2461"/>
                    <a:pt x="698" y="5818"/>
                    <a:pt x="698" y="8292"/>
                  </a:cubicBezTo>
                  <a:cubicBezTo>
                    <a:pt x="698" y="10755"/>
                    <a:pt x="436" y="16847"/>
                    <a:pt x="4359" y="18405"/>
                  </a:cubicBezTo>
                  <a:cubicBezTo>
                    <a:pt x="5613" y="18907"/>
                    <a:pt x="5863" y="19386"/>
                    <a:pt x="7999" y="19506"/>
                  </a:cubicBezTo>
                  <a:cubicBezTo>
                    <a:pt x="8066" y="19510"/>
                    <a:pt x="8136" y="19512"/>
                    <a:pt x="8207" y="19512"/>
                  </a:cubicBezTo>
                  <a:cubicBezTo>
                    <a:pt x="10423" y="19512"/>
                    <a:pt x="14793" y="17547"/>
                    <a:pt x="14233" y="13251"/>
                  </a:cubicBezTo>
                  <a:cubicBezTo>
                    <a:pt x="14048" y="11856"/>
                    <a:pt x="11847" y="9916"/>
                    <a:pt x="12457" y="8020"/>
                  </a:cubicBezTo>
                  <a:cubicBezTo>
                    <a:pt x="13459" y="4935"/>
                    <a:pt x="11879" y="1372"/>
                    <a:pt x="8533" y="260"/>
                  </a:cubicBezTo>
                  <a:cubicBezTo>
                    <a:pt x="7991" y="77"/>
                    <a:pt x="7479" y="1"/>
                    <a:pt x="7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43"/>
            <p:cNvSpPr/>
            <p:nvPr/>
          </p:nvSpPr>
          <p:spPr>
            <a:xfrm>
              <a:off x="8703112" y="2396328"/>
              <a:ext cx="747065" cy="252376"/>
            </a:xfrm>
            <a:custGeom>
              <a:avLst/>
              <a:gdLst/>
              <a:ahLst/>
              <a:cxnLst/>
              <a:rect l="l" t="t" r="r" b="b"/>
              <a:pathLst>
                <a:path w="20490" h="6922" extrusionOk="0">
                  <a:moveTo>
                    <a:pt x="10326" y="1"/>
                  </a:moveTo>
                  <a:cubicBezTo>
                    <a:pt x="9007" y="1"/>
                    <a:pt x="7551" y="553"/>
                    <a:pt x="6180" y="1330"/>
                  </a:cubicBezTo>
                  <a:cubicBezTo>
                    <a:pt x="3303" y="2954"/>
                    <a:pt x="731" y="5559"/>
                    <a:pt x="132" y="6180"/>
                  </a:cubicBezTo>
                  <a:cubicBezTo>
                    <a:pt x="132" y="6191"/>
                    <a:pt x="132" y="6191"/>
                    <a:pt x="121" y="6191"/>
                  </a:cubicBezTo>
                  <a:cubicBezTo>
                    <a:pt x="88" y="6224"/>
                    <a:pt x="55" y="6256"/>
                    <a:pt x="34" y="6278"/>
                  </a:cubicBezTo>
                  <a:cubicBezTo>
                    <a:pt x="34" y="6289"/>
                    <a:pt x="23" y="6289"/>
                    <a:pt x="23" y="6289"/>
                  </a:cubicBezTo>
                  <a:cubicBezTo>
                    <a:pt x="12" y="6311"/>
                    <a:pt x="1" y="6322"/>
                    <a:pt x="1" y="6322"/>
                  </a:cubicBezTo>
                  <a:lnTo>
                    <a:pt x="88" y="6921"/>
                  </a:lnTo>
                  <a:lnTo>
                    <a:pt x="20489" y="6921"/>
                  </a:lnTo>
                  <a:cubicBezTo>
                    <a:pt x="20261" y="5810"/>
                    <a:pt x="19759" y="4774"/>
                    <a:pt x="18822" y="3968"/>
                  </a:cubicBezTo>
                  <a:cubicBezTo>
                    <a:pt x="18658" y="3815"/>
                    <a:pt x="18484" y="3674"/>
                    <a:pt x="18321" y="3532"/>
                  </a:cubicBezTo>
                  <a:cubicBezTo>
                    <a:pt x="18277" y="3499"/>
                    <a:pt x="18233" y="3466"/>
                    <a:pt x="18190" y="3434"/>
                  </a:cubicBezTo>
                  <a:cubicBezTo>
                    <a:pt x="18015" y="3303"/>
                    <a:pt x="17852" y="3172"/>
                    <a:pt x="17678" y="3041"/>
                  </a:cubicBezTo>
                  <a:cubicBezTo>
                    <a:pt x="17503" y="2922"/>
                    <a:pt x="17340" y="2802"/>
                    <a:pt x="17165" y="2682"/>
                  </a:cubicBezTo>
                  <a:cubicBezTo>
                    <a:pt x="17122" y="2660"/>
                    <a:pt x="17078" y="2627"/>
                    <a:pt x="17046" y="2595"/>
                  </a:cubicBezTo>
                  <a:cubicBezTo>
                    <a:pt x="16871" y="2486"/>
                    <a:pt x="16708" y="2377"/>
                    <a:pt x="16533" y="2279"/>
                  </a:cubicBezTo>
                  <a:cubicBezTo>
                    <a:pt x="16370" y="2170"/>
                    <a:pt x="16196" y="2072"/>
                    <a:pt x="16032" y="1973"/>
                  </a:cubicBezTo>
                  <a:cubicBezTo>
                    <a:pt x="15988" y="1952"/>
                    <a:pt x="15956" y="1930"/>
                    <a:pt x="15912" y="1908"/>
                  </a:cubicBezTo>
                  <a:cubicBezTo>
                    <a:pt x="15585" y="1723"/>
                    <a:pt x="15258" y="1559"/>
                    <a:pt x="14942" y="1407"/>
                  </a:cubicBezTo>
                  <a:cubicBezTo>
                    <a:pt x="14899" y="1385"/>
                    <a:pt x="14866" y="1374"/>
                    <a:pt x="14833" y="1352"/>
                  </a:cubicBezTo>
                  <a:cubicBezTo>
                    <a:pt x="14670" y="1276"/>
                    <a:pt x="14517" y="1211"/>
                    <a:pt x="14365" y="1145"/>
                  </a:cubicBezTo>
                  <a:cubicBezTo>
                    <a:pt x="12087" y="153"/>
                    <a:pt x="10365" y="1"/>
                    <a:pt x="10365" y="1"/>
                  </a:cubicBezTo>
                  <a:cubicBezTo>
                    <a:pt x="10352" y="1"/>
                    <a:pt x="10339" y="1"/>
                    <a:pt x="10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43"/>
            <p:cNvSpPr/>
            <p:nvPr/>
          </p:nvSpPr>
          <p:spPr>
            <a:xfrm>
              <a:off x="9305894" y="2479382"/>
              <a:ext cx="18704" cy="11558"/>
            </a:xfrm>
            <a:custGeom>
              <a:avLst/>
              <a:gdLst/>
              <a:ahLst/>
              <a:cxnLst/>
              <a:rect l="l" t="t" r="r" b="b"/>
              <a:pathLst>
                <a:path w="513" h="317" extrusionOk="0">
                  <a:moveTo>
                    <a:pt x="0" y="1"/>
                  </a:moveTo>
                  <a:cubicBezTo>
                    <a:pt x="175" y="99"/>
                    <a:pt x="338" y="208"/>
                    <a:pt x="513" y="317"/>
                  </a:cubicBezTo>
                  <a:cubicBezTo>
                    <a:pt x="338" y="208"/>
                    <a:pt x="175" y="99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43"/>
            <p:cNvSpPr/>
            <p:nvPr/>
          </p:nvSpPr>
          <p:spPr>
            <a:xfrm>
              <a:off x="9287628" y="2468262"/>
              <a:ext cx="18303" cy="11157"/>
            </a:xfrm>
            <a:custGeom>
              <a:avLst/>
              <a:gdLst/>
              <a:ahLst/>
              <a:cxnLst/>
              <a:rect l="l" t="t" r="r" b="b"/>
              <a:pathLst>
                <a:path w="502" h="306" extrusionOk="0">
                  <a:moveTo>
                    <a:pt x="0" y="0"/>
                  </a:moveTo>
                  <a:cubicBezTo>
                    <a:pt x="164" y="99"/>
                    <a:pt x="338" y="197"/>
                    <a:pt x="501" y="306"/>
                  </a:cubicBezTo>
                  <a:cubicBezTo>
                    <a:pt x="338" y="197"/>
                    <a:pt x="164" y="99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15" name="Google Shape;4815;p43"/>
            <p:cNvSpPr/>
            <p:nvPr/>
          </p:nvSpPr>
          <p:spPr>
            <a:xfrm>
              <a:off x="9247887" y="2447589"/>
              <a:ext cx="35403" cy="18339"/>
            </a:xfrm>
            <a:custGeom>
              <a:avLst/>
              <a:gdLst/>
              <a:ahLst/>
              <a:cxnLst/>
              <a:rect l="l" t="t" r="r" b="b"/>
              <a:pathLst>
                <a:path w="971" h="503" extrusionOk="0">
                  <a:moveTo>
                    <a:pt x="0" y="1"/>
                  </a:moveTo>
                  <a:cubicBezTo>
                    <a:pt x="316" y="153"/>
                    <a:pt x="643" y="317"/>
                    <a:pt x="970" y="502"/>
                  </a:cubicBezTo>
                  <a:cubicBezTo>
                    <a:pt x="643" y="317"/>
                    <a:pt x="316" y="153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16" name="Google Shape;4816;p43"/>
            <p:cNvSpPr/>
            <p:nvPr/>
          </p:nvSpPr>
          <p:spPr>
            <a:xfrm>
              <a:off x="9226814" y="2438074"/>
              <a:ext cx="17136" cy="7584"/>
            </a:xfrm>
            <a:custGeom>
              <a:avLst/>
              <a:gdLst/>
              <a:ahLst/>
              <a:cxnLst/>
              <a:rect l="l" t="t" r="r" b="b"/>
              <a:pathLst>
                <a:path w="470" h="208" extrusionOk="0">
                  <a:moveTo>
                    <a:pt x="1" y="0"/>
                  </a:moveTo>
                  <a:cubicBezTo>
                    <a:pt x="153" y="66"/>
                    <a:pt x="306" y="131"/>
                    <a:pt x="469" y="207"/>
                  </a:cubicBezTo>
                  <a:cubicBezTo>
                    <a:pt x="306" y="131"/>
                    <a:pt x="153" y="66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43"/>
            <p:cNvSpPr/>
            <p:nvPr/>
          </p:nvSpPr>
          <p:spPr>
            <a:xfrm>
              <a:off x="8991177" y="2286658"/>
              <a:ext cx="176466" cy="201259"/>
            </a:xfrm>
            <a:custGeom>
              <a:avLst/>
              <a:gdLst/>
              <a:ahLst/>
              <a:cxnLst/>
              <a:rect l="l" t="t" r="r" b="b"/>
              <a:pathLst>
                <a:path w="4840" h="5520" extrusionOk="0">
                  <a:moveTo>
                    <a:pt x="927" y="1"/>
                  </a:moveTo>
                  <a:cubicBezTo>
                    <a:pt x="1015" y="1690"/>
                    <a:pt x="1" y="3979"/>
                    <a:pt x="1" y="3979"/>
                  </a:cubicBezTo>
                  <a:cubicBezTo>
                    <a:pt x="1" y="3979"/>
                    <a:pt x="1134" y="5428"/>
                    <a:pt x="2202" y="5515"/>
                  </a:cubicBezTo>
                  <a:cubicBezTo>
                    <a:pt x="2233" y="5518"/>
                    <a:pt x="2263" y="5519"/>
                    <a:pt x="2294" y="5519"/>
                  </a:cubicBezTo>
                  <a:cubicBezTo>
                    <a:pt x="3358" y="5519"/>
                    <a:pt x="4840" y="4099"/>
                    <a:pt x="4840" y="4099"/>
                  </a:cubicBezTo>
                  <a:cubicBezTo>
                    <a:pt x="4131" y="3031"/>
                    <a:pt x="4164" y="1"/>
                    <a:pt x="4164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43"/>
            <p:cNvSpPr/>
            <p:nvPr/>
          </p:nvSpPr>
          <p:spPr>
            <a:xfrm>
              <a:off x="9021402" y="2286658"/>
              <a:ext cx="123198" cy="84405"/>
            </a:xfrm>
            <a:custGeom>
              <a:avLst/>
              <a:gdLst/>
              <a:ahLst/>
              <a:cxnLst/>
              <a:rect l="l" t="t" r="r" b="b"/>
              <a:pathLst>
                <a:path w="3379" h="2315" extrusionOk="0">
                  <a:moveTo>
                    <a:pt x="98" y="1"/>
                  </a:moveTo>
                  <a:cubicBezTo>
                    <a:pt x="120" y="404"/>
                    <a:pt x="77" y="840"/>
                    <a:pt x="0" y="1265"/>
                  </a:cubicBezTo>
                  <a:cubicBezTo>
                    <a:pt x="620" y="1937"/>
                    <a:pt x="1250" y="2315"/>
                    <a:pt x="1779" y="2315"/>
                  </a:cubicBezTo>
                  <a:cubicBezTo>
                    <a:pt x="1807" y="2315"/>
                    <a:pt x="1836" y="2314"/>
                    <a:pt x="1864" y="2311"/>
                  </a:cubicBezTo>
                  <a:cubicBezTo>
                    <a:pt x="2311" y="2279"/>
                    <a:pt x="2834" y="1930"/>
                    <a:pt x="3379" y="1363"/>
                  </a:cubicBezTo>
                  <a:cubicBezTo>
                    <a:pt x="3324" y="600"/>
                    <a:pt x="3335" y="1"/>
                    <a:pt x="3335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43"/>
            <p:cNvSpPr/>
            <p:nvPr/>
          </p:nvSpPr>
          <p:spPr>
            <a:xfrm>
              <a:off x="9226814" y="243807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43"/>
            <p:cNvSpPr/>
            <p:nvPr/>
          </p:nvSpPr>
          <p:spPr>
            <a:xfrm>
              <a:off x="9283253" y="2465892"/>
              <a:ext cx="4412" cy="2406"/>
            </a:xfrm>
            <a:custGeom>
              <a:avLst/>
              <a:gdLst/>
              <a:ahLst/>
              <a:cxnLst/>
              <a:rect l="l" t="t" r="r" b="b"/>
              <a:pathLst>
                <a:path w="121" h="66" extrusionOk="0">
                  <a:moveTo>
                    <a:pt x="0" y="0"/>
                  </a:moveTo>
                  <a:cubicBezTo>
                    <a:pt x="44" y="22"/>
                    <a:pt x="76" y="44"/>
                    <a:pt x="120" y="65"/>
                  </a:cubicBezTo>
                  <a:cubicBezTo>
                    <a:pt x="76" y="44"/>
                    <a:pt x="44" y="22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43"/>
            <p:cNvSpPr/>
            <p:nvPr/>
          </p:nvSpPr>
          <p:spPr>
            <a:xfrm>
              <a:off x="9243913" y="2445621"/>
              <a:ext cx="4011" cy="2005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0" y="0"/>
                  </a:moveTo>
                  <a:cubicBezTo>
                    <a:pt x="33" y="22"/>
                    <a:pt x="66" y="33"/>
                    <a:pt x="109" y="55"/>
                  </a:cubicBezTo>
                  <a:cubicBezTo>
                    <a:pt x="66" y="33"/>
                    <a:pt x="33" y="22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43"/>
            <p:cNvSpPr/>
            <p:nvPr/>
          </p:nvSpPr>
          <p:spPr>
            <a:xfrm>
              <a:off x="9305894" y="2479382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43"/>
            <p:cNvSpPr/>
            <p:nvPr/>
          </p:nvSpPr>
          <p:spPr>
            <a:xfrm>
              <a:off x="8950671" y="1994036"/>
              <a:ext cx="274580" cy="343271"/>
            </a:xfrm>
            <a:custGeom>
              <a:avLst/>
              <a:gdLst/>
              <a:ahLst/>
              <a:cxnLst/>
              <a:rect l="l" t="t" r="r" b="b"/>
              <a:pathLst>
                <a:path w="7531" h="9415" extrusionOk="0">
                  <a:moveTo>
                    <a:pt x="1548" y="1"/>
                  </a:moveTo>
                  <a:cubicBezTo>
                    <a:pt x="1201" y="1"/>
                    <a:pt x="949" y="169"/>
                    <a:pt x="949" y="169"/>
                  </a:cubicBezTo>
                  <a:cubicBezTo>
                    <a:pt x="861" y="965"/>
                    <a:pt x="251" y="2632"/>
                    <a:pt x="0" y="3134"/>
                  </a:cubicBezTo>
                  <a:cubicBezTo>
                    <a:pt x="88" y="3962"/>
                    <a:pt x="393" y="6207"/>
                    <a:pt x="1112" y="7308"/>
                  </a:cubicBezTo>
                  <a:cubicBezTo>
                    <a:pt x="1982" y="8628"/>
                    <a:pt x="2943" y="9415"/>
                    <a:pt x="3713" y="9415"/>
                  </a:cubicBezTo>
                  <a:cubicBezTo>
                    <a:pt x="3744" y="9415"/>
                    <a:pt x="3774" y="9414"/>
                    <a:pt x="3804" y="9411"/>
                  </a:cubicBezTo>
                  <a:cubicBezTo>
                    <a:pt x="4578" y="9346"/>
                    <a:pt x="5558" y="8387"/>
                    <a:pt x="6517" y="6915"/>
                  </a:cubicBezTo>
                  <a:cubicBezTo>
                    <a:pt x="7073" y="6076"/>
                    <a:pt x="7487" y="3341"/>
                    <a:pt x="7531" y="2077"/>
                  </a:cubicBezTo>
                  <a:lnTo>
                    <a:pt x="7531" y="2077"/>
                  </a:lnTo>
                  <a:cubicBezTo>
                    <a:pt x="7531" y="2077"/>
                    <a:pt x="6590" y="2258"/>
                    <a:pt x="5548" y="2258"/>
                  </a:cubicBezTo>
                  <a:cubicBezTo>
                    <a:pt x="4455" y="2258"/>
                    <a:pt x="3251" y="2058"/>
                    <a:pt x="2910" y="1237"/>
                  </a:cubicBezTo>
                  <a:cubicBezTo>
                    <a:pt x="2493" y="232"/>
                    <a:pt x="1955" y="1"/>
                    <a:pt x="1548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43"/>
            <p:cNvSpPr/>
            <p:nvPr/>
          </p:nvSpPr>
          <p:spPr>
            <a:xfrm>
              <a:off x="9007474" y="2128534"/>
              <a:ext cx="25084" cy="31429"/>
            </a:xfrm>
            <a:custGeom>
              <a:avLst/>
              <a:gdLst/>
              <a:ahLst/>
              <a:cxnLst/>
              <a:rect l="l" t="t" r="r" b="b"/>
              <a:pathLst>
                <a:path w="688" h="862" extrusionOk="0">
                  <a:moveTo>
                    <a:pt x="350" y="1"/>
                  </a:moveTo>
                  <a:cubicBezTo>
                    <a:pt x="153" y="1"/>
                    <a:pt x="1" y="197"/>
                    <a:pt x="1" y="426"/>
                  </a:cubicBezTo>
                  <a:cubicBezTo>
                    <a:pt x="1" y="665"/>
                    <a:pt x="153" y="861"/>
                    <a:pt x="350" y="861"/>
                  </a:cubicBezTo>
                  <a:cubicBezTo>
                    <a:pt x="535" y="861"/>
                    <a:pt x="687" y="665"/>
                    <a:pt x="687" y="426"/>
                  </a:cubicBezTo>
                  <a:cubicBezTo>
                    <a:pt x="687" y="197"/>
                    <a:pt x="535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43"/>
            <p:cNvSpPr/>
            <p:nvPr/>
          </p:nvSpPr>
          <p:spPr>
            <a:xfrm>
              <a:off x="9131837" y="2128534"/>
              <a:ext cx="25486" cy="31429"/>
            </a:xfrm>
            <a:custGeom>
              <a:avLst/>
              <a:gdLst/>
              <a:ahLst/>
              <a:cxnLst/>
              <a:rect l="l" t="t" r="r" b="b"/>
              <a:pathLst>
                <a:path w="699" h="862" extrusionOk="0">
                  <a:moveTo>
                    <a:pt x="350" y="1"/>
                  </a:moveTo>
                  <a:cubicBezTo>
                    <a:pt x="154" y="1"/>
                    <a:pt x="1" y="197"/>
                    <a:pt x="1" y="426"/>
                  </a:cubicBezTo>
                  <a:cubicBezTo>
                    <a:pt x="1" y="665"/>
                    <a:pt x="154" y="861"/>
                    <a:pt x="350" y="861"/>
                  </a:cubicBezTo>
                  <a:cubicBezTo>
                    <a:pt x="535" y="861"/>
                    <a:pt x="698" y="665"/>
                    <a:pt x="698" y="426"/>
                  </a:cubicBezTo>
                  <a:cubicBezTo>
                    <a:pt x="698" y="197"/>
                    <a:pt x="535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43"/>
            <p:cNvSpPr/>
            <p:nvPr/>
          </p:nvSpPr>
          <p:spPr>
            <a:xfrm>
              <a:off x="9104310" y="2087335"/>
              <a:ext cx="89181" cy="28913"/>
            </a:xfrm>
            <a:custGeom>
              <a:avLst/>
              <a:gdLst/>
              <a:ahLst/>
              <a:cxnLst/>
              <a:rect l="l" t="t" r="r" b="b"/>
              <a:pathLst>
                <a:path w="2446" h="793" extrusionOk="0">
                  <a:moveTo>
                    <a:pt x="1187" y="1"/>
                  </a:moveTo>
                  <a:cubicBezTo>
                    <a:pt x="609" y="1"/>
                    <a:pt x="1" y="604"/>
                    <a:pt x="80" y="684"/>
                  </a:cubicBezTo>
                  <a:cubicBezTo>
                    <a:pt x="115" y="719"/>
                    <a:pt x="152" y="729"/>
                    <a:pt x="183" y="729"/>
                  </a:cubicBezTo>
                  <a:cubicBezTo>
                    <a:pt x="230" y="729"/>
                    <a:pt x="266" y="706"/>
                    <a:pt x="266" y="706"/>
                  </a:cubicBezTo>
                  <a:cubicBezTo>
                    <a:pt x="550" y="400"/>
                    <a:pt x="871" y="296"/>
                    <a:pt x="1178" y="296"/>
                  </a:cubicBezTo>
                  <a:cubicBezTo>
                    <a:pt x="1846" y="296"/>
                    <a:pt x="2445" y="793"/>
                    <a:pt x="2445" y="793"/>
                  </a:cubicBezTo>
                  <a:cubicBezTo>
                    <a:pt x="2445" y="793"/>
                    <a:pt x="2195" y="215"/>
                    <a:pt x="1355" y="19"/>
                  </a:cubicBezTo>
                  <a:cubicBezTo>
                    <a:pt x="1300" y="6"/>
                    <a:pt x="1244" y="1"/>
                    <a:pt x="1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43"/>
            <p:cNvSpPr/>
            <p:nvPr/>
          </p:nvSpPr>
          <p:spPr>
            <a:xfrm>
              <a:off x="8967770" y="2087335"/>
              <a:ext cx="89145" cy="28913"/>
            </a:xfrm>
            <a:custGeom>
              <a:avLst/>
              <a:gdLst/>
              <a:ahLst/>
              <a:cxnLst/>
              <a:rect l="l" t="t" r="r" b="b"/>
              <a:pathLst>
                <a:path w="2445" h="793" extrusionOk="0">
                  <a:moveTo>
                    <a:pt x="1258" y="1"/>
                  </a:moveTo>
                  <a:cubicBezTo>
                    <a:pt x="1202" y="1"/>
                    <a:pt x="1145" y="6"/>
                    <a:pt x="1090" y="19"/>
                  </a:cubicBezTo>
                  <a:cubicBezTo>
                    <a:pt x="240" y="215"/>
                    <a:pt x="0" y="793"/>
                    <a:pt x="0" y="793"/>
                  </a:cubicBezTo>
                  <a:cubicBezTo>
                    <a:pt x="0" y="793"/>
                    <a:pt x="599" y="296"/>
                    <a:pt x="1267" y="296"/>
                  </a:cubicBezTo>
                  <a:cubicBezTo>
                    <a:pt x="1574" y="296"/>
                    <a:pt x="1895" y="400"/>
                    <a:pt x="2180" y="706"/>
                  </a:cubicBezTo>
                  <a:cubicBezTo>
                    <a:pt x="2180" y="706"/>
                    <a:pt x="2215" y="729"/>
                    <a:pt x="2262" y="729"/>
                  </a:cubicBezTo>
                  <a:cubicBezTo>
                    <a:pt x="2293" y="729"/>
                    <a:pt x="2330" y="719"/>
                    <a:pt x="2365" y="684"/>
                  </a:cubicBezTo>
                  <a:cubicBezTo>
                    <a:pt x="2444" y="604"/>
                    <a:pt x="1837" y="1"/>
                    <a:pt x="1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43"/>
            <p:cNvSpPr/>
            <p:nvPr/>
          </p:nvSpPr>
          <p:spPr>
            <a:xfrm>
              <a:off x="8994385" y="2180598"/>
              <a:ext cx="58846" cy="24246"/>
            </a:xfrm>
            <a:custGeom>
              <a:avLst/>
              <a:gdLst/>
              <a:ahLst/>
              <a:cxnLst/>
              <a:rect l="l" t="t" r="r" b="b"/>
              <a:pathLst>
                <a:path w="1614" h="665" extrusionOk="0">
                  <a:moveTo>
                    <a:pt x="807" y="0"/>
                  </a:moveTo>
                  <a:cubicBezTo>
                    <a:pt x="371" y="0"/>
                    <a:pt x="0" y="153"/>
                    <a:pt x="0" y="338"/>
                  </a:cubicBezTo>
                  <a:cubicBezTo>
                    <a:pt x="0" y="523"/>
                    <a:pt x="371" y="665"/>
                    <a:pt x="807" y="665"/>
                  </a:cubicBezTo>
                  <a:cubicBezTo>
                    <a:pt x="1253" y="665"/>
                    <a:pt x="1613" y="523"/>
                    <a:pt x="1613" y="338"/>
                  </a:cubicBezTo>
                  <a:cubicBezTo>
                    <a:pt x="1613" y="153"/>
                    <a:pt x="1253" y="0"/>
                    <a:pt x="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43"/>
            <p:cNvSpPr/>
            <p:nvPr/>
          </p:nvSpPr>
          <p:spPr>
            <a:xfrm>
              <a:off x="9119951" y="2178593"/>
              <a:ext cx="58810" cy="24683"/>
            </a:xfrm>
            <a:custGeom>
              <a:avLst/>
              <a:gdLst/>
              <a:ahLst/>
              <a:cxnLst/>
              <a:rect l="l" t="t" r="r" b="b"/>
              <a:pathLst>
                <a:path w="1613" h="677" extrusionOk="0">
                  <a:moveTo>
                    <a:pt x="806" y="1"/>
                  </a:moveTo>
                  <a:cubicBezTo>
                    <a:pt x="360" y="1"/>
                    <a:pt x="0" y="153"/>
                    <a:pt x="0" y="339"/>
                  </a:cubicBezTo>
                  <a:cubicBezTo>
                    <a:pt x="0" y="524"/>
                    <a:pt x="360" y="676"/>
                    <a:pt x="806" y="676"/>
                  </a:cubicBezTo>
                  <a:cubicBezTo>
                    <a:pt x="1253" y="676"/>
                    <a:pt x="1613" y="524"/>
                    <a:pt x="1613" y="339"/>
                  </a:cubicBezTo>
                  <a:cubicBezTo>
                    <a:pt x="1613" y="153"/>
                    <a:pt x="1253" y="1"/>
                    <a:pt x="8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43"/>
            <p:cNvSpPr/>
            <p:nvPr/>
          </p:nvSpPr>
          <p:spPr>
            <a:xfrm>
              <a:off x="9081778" y="2140857"/>
              <a:ext cx="29460" cy="93629"/>
            </a:xfrm>
            <a:custGeom>
              <a:avLst/>
              <a:gdLst/>
              <a:ahLst/>
              <a:cxnLst/>
              <a:rect l="l" t="t" r="r" b="b"/>
              <a:pathLst>
                <a:path w="808" h="2568" extrusionOk="0">
                  <a:moveTo>
                    <a:pt x="339" y="0"/>
                  </a:moveTo>
                  <a:cubicBezTo>
                    <a:pt x="339" y="1"/>
                    <a:pt x="567" y="1602"/>
                    <a:pt x="600" y="1918"/>
                  </a:cubicBezTo>
                  <a:cubicBezTo>
                    <a:pt x="644" y="2224"/>
                    <a:pt x="1" y="2529"/>
                    <a:pt x="132" y="2561"/>
                  </a:cubicBezTo>
                  <a:cubicBezTo>
                    <a:pt x="144" y="2565"/>
                    <a:pt x="161" y="2567"/>
                    <a:pt x="179" y="2567"/>
                  </a:cubicBezTo>
                  <a:cubicBezTo>
                    <a:pt x="366" y="2567"/>
                    <a:pt x="807" y="2371"/>
                    <a:pt x="807" y="1995"/>
                  </a:cubicBezTo>
                  <a:cubicBezTo>
                    <a:pt x="807" y="1581"/>
                    <a:pt x="339" y="1"/>
                    <a:pt x="339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43"/>
            <p:cNvSpPr/>
            <p:nvPr/>
          </p:nvSpPr>
          <p:spPr>
            <a:xfrm>
              <a:off x="9064715" y="2261246"/>
              <a:ext cx="55237" cy="18303"/>
            </a:xfrm>
            <a:custGeom>
              <a:avLst/>
              <a:gdLst/>
              <a:ahLst/>
              <a:cxnLst/>
              <a:rect l="l" t="t" r="r" b="b"/>
              <a:pathLst>
                <a:path w="1515" h="502" extrusionOk="0">
                  <a:moveTo>
                    <a:pt x="1515" y="1"/>
                  </a:moveTo>
                  <a:cubicBezTo>
                    <a:pt x="1515" y="1"/>
                    <a:pt x="1013" y="164"/>
                    <a:pt x="724" y="164"/>
                  </a:cubicBezTo>
                  <a:cubicBezTo>
                    <a:pt x="715" y="164"/>
                    <a:pt x="706" y="164"/>
                    <a:pt x="698" y="164"/>
                  </a:cubicBezTo>
                  <a:cubicBezTo>
                    <a:pt x="414" y="14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4"/>
                    <a:pt x="403" y="491"/>
                    <a:pt x="676" y="502"/>
                  </a:cubicBezTo>
                  <a:cubicBezTo>
                    <a:pt x="1079" y="502"/>
                    <a:pt x="1515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43"/>
            <p:cNvSpPr/>
            <p:nvPr/>
          </p:nvSpPr>
          <p:spPr>
            <a:xfrm>
              <a:off x="7942607" y="2444819"/>
              <a:ext cx="273012" cy="203884"/>
            </a:xfrm>
            <a:custGeom>
              <a:avLst/>
              <a:gdLst/>
              <a:ahLst/>
              <a:cxnLst/>
              <a:rect l="l" t="t" r="r" b="b"/>
              <a:pathLst>
                <a:path w="7488" h="5592" extrusionOk="0">
                  <a:moveTo>
                    <a:pt x="4571" y="1"/>
                  </a:moveTo>
                  <a:cubicBezTo>
                    <a:pt x="3159" y="1"/>
                    <a:pt x="1608" y="187"/>
                    <a:pt x="88" y="731"/>
                  </a:cubicBezTo>
                  <a:cubicBezTo>
                    <a:pt x="66" y="818"/>
                    <a:pt x="44" y="905"/>
                    <a:pt x="44" y="1014"/>
                  </a:cubicBezTo>
                  <a:cubicBezTo>
                    <a:pt x="1" y="1799"/>
                    <a:pt x="360" y="3096"/>
                    <a:pt x="720" y="4185"/>
                  </a:cubicBezTo>
                  <a:cubicBezTo>
                    <a:pt x="905" y="4752"/>
                    <a:pt x="1091" y="5253"/>
                    <a:pt x="1221" y="5591"/>
                  </a:cubicBezTo>
                  <a:lnTo>
                    <a:pt x="1374" y="5591"/>
                  </a:lnTo>
                  <a:lnTo>
                    <a:pt x="1309" y="2812"/>
                  </a:lnTo>
                  <a:cubicBezTo>
                    <a:pt x="1309" y="2812"/>
                    <a:pt x="1385" y="2583"/>
                    <a:pt x="1592" y="2474"/>
                  </a:cubicBezTo>
                  <a:cubicBezTo>
                    <a:pt x="1788" y="2354"/>
                    <a:pt x="2932" y="589"/>
                    <a:pt x="2932" y="589"/>
                  </a:cubicBezTo>
                  <a:cubicBezTo>
                    <a:pt x="2932" y="589"/>
                    <a:pt x="4143" y="914"/>
                    <a:pt x="5202" y="914"/>
                  </a:cubicBezTo>
                  <a:cubicBezTo>
                    <a:pt x="5473" y="914"/>
                    <a:pt x="5734" y="893"/>
                    <a:pt x="5962" y="840"/>
                  </a:cubicBezTo>
                  <a:cubicBezTo>
                    <a:pt x="6834" y="643"/>
                    <a:pt x="7313" y="371"/>
                    <a:pt x="7488" y="251"/>
                  </a:cubicBezTo>
                  <a:cubicBezTo>
                    <a:pt x="6647" y="109"/>
                    <a:pt x="5650" y="1"/>
                    <a:pt x="4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43"/>
            <p:cNvSpPr/>
            <p:nvPr/>
          </p:nvSpPr>
          <p:spPr>
            <a:xfrm>
              <a:off x="8218386" y="2454736"/>
              <a:ext cx="104130" cy="193967"/>
            </a:xfrm>
            <a:custGeom>
              <a:avLst/>
              <a:gdLst/>
              <a:ahLst/>
              <a:cxnLst/>
              <a:rect l="l" t="t" r="r" b="b"/>
              <a:pathLst>
                <a:path w="2856" h="5320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470"/>
                    <a:pt x="665" y="2170"/>
                    <a:pt x="937" y="2682"/>
                  </a:cubicBezTo>
                  <a:cubicBezTo>
                    <a:pt x="1144" y="3063"/>
                    <a:pt x="1199" y="4502"/>
                    <a:pt x="1210" y="5319"/>
                  </a:cubicBezTo>
                  <a:lnTo>
                    <a:pt x="1362" y="5319"/>
                  </a:lnTo>
                  <a:cubicBezTo>
                    <a:pt x="1493" y="4927"/>
                    <a:pt x="1689" y="4426"/>
                    <a:pt x="1896" y="3881"/>
                  </a:cubicBezTo>
                  <a:cubicBezTo>
                    <a:pt x="2343" y="2715"/>
                    <a:pt x="2855" y="1363"/>
                    <a:pt x="2855" y="568"/>
                  </a:cubicBezTo>
                  <a:cubicBezTo>
                    <a:pt x="2855" y="415"/>
                    <a:pt x="2746" y="284"/>
                    <a:pt x="2561" y="175"/>
                  </a:cubicBezTo>
                  <a:lnTo>
                    <a:pt x="2561" y="426"/>
                  </a:lnTo>
                  <a:cubicBezTo>
                    <a:pt x="2561" y="491"/>
                    <a:pt x="2561" y="557"/>
                    <a:pt x="2561" y="611"/>
                  </a:cubicBezTo>
                  <a:cubicBezTo>
                    <a:pt x="2561" y="717"/>
                    <a:pt x="2550" y="752"/>
                    <a:pt x="2536" y="752"/>
                  </a:cubicBezTo>
                  <a:cubicBezTo>
                    <a:pt x="2507" y="752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43"/>
            <p:cNvSpPr/>
            <p:nvPr/>
          </p:nvSpPr>
          <p:spPr>
            <a:xfrm>
              <a:off x="8133326" y="2616068"/>
              <a:ext cx="24683" cy="32632"/>
            </a:xfrm>
            <a:custGeom>
              <a:avLst/>
              <a:gdLst/>
              <a:ahLst/>
              <a:cxnLst/>
              <a:rect l="l" t="t" r="r" b="b"/>
              <a:pathLst>
                <a:path w="677" h="895" extrusionOk="0">
                  <a:moveTo>
                    <a:pt x="1" y="1"/>
                  </a:moveTo>
                  <a:cubicBezTo>
                    <a:pt x="1" y="1"/>
                    <a:pt x="219" y="458"/>
                    <a:pt x="393" y="894"/>
                  </a:cubicBezTo>
                  <a:lnTo>
                    <a:pt x="677" y="894"/>
                  </a:lnTo>
                  <a:cubicBezTo>
                    <a:pt x="361" y="4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43"/>
            <p:cNvSpPr/>
            <p:nvPr/>
          </p:nvSpPr>
          <p:spPr>
            <a:xfrm>
              <a:off x="8136535" y="-71931"/>
              <a:ext cx="40544" cy="45757"/>
            </a:xfrm>
            <a:custGeom>
              <a:avLst/>
              <a:gdLst/>
              <a:ahLst/>
              <a:cxnLst/>
              <a:rect l="l" t="t" r="r" b="b"/>
              <a:pathLst>
                <a:path w="1112" h="1255" extrusionOk="0">
                  <a:moveTo>
                    <a:pt x="305" y="1"/>
                  </a:moveTo>
                  <a:cubicBezTo>
                    <a:pt x="403" y="273"/>
                    <a:pt x="480" y="535"/>
                    <a:pt x="480" y="676"/>
                  </a:cubicBezTo>
                  <a:cubicBezTo>
                    <a:pt x="458" y="1058"/>
                    <a:pt x="0" y="1254"/>
                    <a:pt x="0" y="1254"/>
                  </a:cubicBezTo>
                  <a:cubicBezTo>
                    <a:pt x="0" y="1254"/>
                    <a:pt x="1112" y="1232"/>
                    <a:pt x="1057" y="851"/>
                  </a:cubicBezTo>
                  <a:cubicBezTo>
                    <a:pt x="1035" y="687"/>
                    <a:pt x="817" y="339"/>
                    <a:pt x="589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43"/>
            <p:cNvSpPr/>
            <p:nvPr/>
          </p:nvSpPr>
          <p:spPr>
            <a:xfrm>
              <a:off x="8645105" y="2261282"/>
              <a:ext cx="437921" cy="387424"/>
            </a:xfrm>
            <a:custGeom>
              <a:avLst/>
              <a:gdLst/>
              <a:ahLst/>
              <a:cxnLst/>
              <a:rect l="l" t="t" r="r" b="b"/>
              <a:pathLst>
                <a:path w="12011" h="10626" extrusionOk="0">
                  <a:moveTo>
                    <a:pt x="7907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22" y="189"/>
                    <a:pt x="3966" y="189"/>
                  </a:cubicBezTo>
                  <a:cubicBezTo>
                    <a:pt x="3902" y="189"/>
                    <a:pt x="3837" y="191"/>
                    <a:pt x="3771" y="196"/>
                  </a:cubicBezTo>
                  <a:cubicBezTo>
                    <a:pt x="1832" y="337"/>
                    <a:pt x="3368" y="2561"/>
                    <a:pt x="3368" y="2561"/>
                  </a:cubicBezTo>
                  <a:cubicBezTo>
                    <a:pt x="3368" y="2561"/>
                    <a:pt x="2104" y="2593"/>
                    <a:pt x="1254" y="3389"/>
                  </a:cubicBezTo>
                  <a:cubicBezTo>
                    <a:pt x="131" y="4468"/>
                    <a:pt x="1" y="6691"/>
                    <a:pt x="578" y="8587"/>
                  </a:cubicBezTo>
                  <a:cubicBezTo>
                    <a:pt x="676" y="8516"/>
                    <a:pt x="782" y="8475"/>
                    <a:pt x="890" y="8475"/>
                  </a:cubicBezTo>
                  <a:cubicBezTo>
                    <a:pt x="963" y="8475"/>
                    <a:pt x="1038" y="8493"/>
                    <a:pt x="1112" y="8533"/>
                  </a:cubicBezTo>
                  <a:cubicBezTo>
                    <a:pt x="1123" y="8544"/>
                    <a:pt x="1145" y="8544"/>
                    <a:pt x="1156" y="8555"/>
                  </a:cubicBezTo>
                  <a:lnTo>
                    <a:pt x="1526" y="10527"/>
                  </a:lnTo>
                  <a:cubicBezTo>
                    <a:pt x="1526" y="10527"/>
                    <a:pt x="2071" y="8511"/>
                    <a:pt x="1712" y="7061"/>
                  </a:cubicBezTo>
                  <a:lnTo>
                    <a:pt x="1712" y="7061"/>
                  </a:lnTo>
                  <a:cubicBezTo>
                    <a:pt x="1712" y="7062"/>
                    <a:pt x="4122" y="7892"/>
                    <a:pt x="5738" y="7892"/>
                  </a:cubicBezTo>
                  <a:cubicBezTo>
                    <a:pt x="5788" y="7892"/>
                    <a:pt x="5837" y="7891"/>
                    <a:pt x="5886" y="7890"/>
                  </a:cubicBezTo>
                  <a:cubicBezTo>
                    <a:pt x="6954" y="7857"/>
                    <a:pt x="6845" y="7029"/>
                    <a:pt x="6845" y="7029"/>
                  </a:cubicBezTo>
                  <a:lnTo>
                    <a:pt x="6845" y="7029"/>
                  </a:lnTo>
                  <a:cubicBezTo>
                    <a:pt x="6845" y="7029"/>
                    <a:pt x="7816" y="8349"/>
                    <a:pt x="8627" y="8349"/>
                  </a:cubicBezTo>
                  <a:cubicBezTo>
                    <a:pt x="8688" y="8349"/>
                    <a:pt x="8748" y="8342"/>
                    <a:pt x="8806" y="8326"/>
                  </a:cubicBezTo>
                  <a:cubicBezTo>
                    <a:pt x="8806" y="8326"/>
                    <a:pt x="8894" y="9732"/>
                    <a:pt x="9035" y="10625"/>
                  </a:cubicBezTo>
                  <a:lnTo>
                    <a:pt x="9253" y="10625"/>
                  </a:lnTo>
                  <a:lnTo>
                    <a:pt x="9428" y="9110"/>
                  </a:lnTo>
                  <a:lnTo>
                    <a:pt x="9439" y="9110"/>
                  </a:lnTo>
                  <a:cubicBezTo>
                    <a:pt x="9642" y="8991"/>
                    <a:pt x="9820" y="8940"/>
                    <a:pt x="9971" y="8940"/>
                  </a:cubicBezTo>
                  <a:cubicBezTo>
                    <a:pt x="10209" y="8940"/>
                    <a:pt x="10383" y="9066"/>
                    <a:pt x="10496" y="9252"/>
                  </a:cubicBezTo>
                  <a:cubicBezTo>
                    <a:pt x="10921" y="8565"/>
                    <a:pt x="11476" y="7857"/>
                    <a:pt x="11673" y="7160"/>
                  </a:cubicBezTo>
                  <a:cubicBezTo>
                    <a:pt x="12010" y="5961"/>
                    <a:pt x="11367" y="4664"/>
                    <a:pt x="11367" y="4664"/>
                  </a:cubicBezTo>
                  <a:cubicBezTo>
                    <a:pt x="11367" y="4664"/>
                    <a:pt x="10670" y="1362"/>
                    <a:pt x="8676" y="250"/>
                  </a:cubicBezTo>
                  <a:cubicBezTo>
                    <a:pt x="8360" y="74"/>
                    <a:pt x="8108" y="0"/>
                    <a:pt x="7907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43"/>
            <p:cNvSpPr/>
            <p:nvPr/>
          </p:nvSpPr>
          <p:spPr>
            <a:xfrm>
              <a:off x="9604678" y="109673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1" y="0"/>
                  </a:moveTo>
                  <a:cubicBezTo>
                    <a:pt x="1" y="66"/>
                    <a:pt x="1" y="142"/>
                    <a:pt x="1" y="218"/>
                  </a:cubicBezTo>
                  <a:cubicBezTo>
                    <a:pt x="1" y="142"/>
                    <a:pt x="1" y="66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38" name="Google Shape;4838;p43"/>
            <p:cNvSpPr/>
            <p:nvPr/>
          </p:nvSpPr>
          <p:spPr>
            <a:xfrm>
              <a:off x="9604277" y="121996"/>
              <a:ext cx="36" cy="7183"/>
            </a:xfrm>
            <a:custGeom>
              <a:avLst/>
              <a:gdLst/>
              <a:ahLst/>
              <a:cxnLst/>
              <a:rect l="l" t="t" r="r" b="b"/>
              <a:pathLst>
                <a:path w="1" h="197" extrusionOk="0">
                  <a:moveTo>
                    <a:pt x="1" y="0"/>
                  </a:moveTo>
                  <a:cubicBezTo>
                    <a:pt x="1" y="65"/>
                    <a:pt x="1" y="131"/>
                    <a:pt x="1" y="196"/>
                  </a:cubicBezTo>
                  <a:cubicBezTo>
                    <a:pt x="1" y="131"/>
                    <a:pt x="1" y="65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39" name="Google Shape;4839;p43"/>
            <p:cNvSpPr/>
            <p:nvPr/>
          </p:nvSpPr>
          <p:spPr>
            <a:xfrm>
              <a:off x="9604277" y="134283"/>
              <a:ext cx="438" cy="7219"/>
            </a:xfrm>
            <a:custGeom>
              <a:avLst/>
              <a:gdLst/>
              <a:ahLst/>
              <a:cxnLst/>
              <a:rect l="l" t="t" r="r" b="b"/>
              <a:pathLst>
                <a:path w="12" h="198" extrusionOk="0">
                  <a:moveTo>
                    <a:pt x="1" y="1"/>
                  </a:moveTo>
                  <a:cubicBezTo>
                    <a:pt x="1" y="66"/>
                    <a:pt x="1" y="132"/>
                    <a:pt x="12" y="197"/>
                  </a:cubicBezTo>
                  <a:cubicBezTo>
                    <a:pt x="1" y="132"/>
                    <a:pt x="1" y="66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43"/>
            <p:cNvSpPr/>
            <p:nvPr/>
          </p:nvSpPr>
          <p:spPr>
            <a:xfrm>
              <a:off x="9604277" y="117621"/>
              <a:ext cx="438" cy="4412"/>
            </a:xfrm>
            <a:custGeom>
              <a:avLst/>
              <a:gdLst/>
              <a:ahLst/>
              <a:cxnLst/>
              <a:rect l="l" t="t" r="r" b="b"/>
              <a:pathLst>
                <a:path w="12" h="121" extrusionOk="0">
                  <a:moveTo>
                    <a:pt x="12" y="0"/>
                  </a:moveTo>
                  <a:cubicBezTo>
                    <a:pt x="12" y="33"/>
                    <a:pt x="12" y="76"/>
                    <a:pt x="1" y="120"/>
                  </a:cubicBezTo>
                  <a:cubicBezTo>
                    <a:pt x="12" y="76"/>
                    <a:pt x="12" y="33"/>
                    <a:pt x="12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43"/>
            <p:cNvSpPr/>
            <p:nvPr/>
          </p:nvSpPr>
          <p:spPr>
            <a:xfrm>
              <a:off x="9604678" y="141466"/>
              <a:ext cx="36" cy="3610"/>
            </a:xfrm>
            <a:custGeom>
              <a:avLst/>
              <a:gdLst/>
              <a:ahLst/>
              <a:cxnLst/>
              <a:rect l="l" t="t" r="r" b="b"/>
              <a:pathLst>
                <a:path w="1" h="99" extrusionOk="0">
                  <a:moveTo>
                    <a:pt x="1" y="98"/>
                  </a:moveTo>
                  <a:cubicBezTo>
                    <a:pt x="1" y="65"/>
                    <a:pt x="1" y="33"/>
                    <a:pt x="1" y="0"/>
                  </a:cubicBezTo>
                  <a:cubicBezTo>
                    <a:pt x="1" y="33"/>
                    <a:pt x="1" y="65"/>
                    <a:pt x="1" y="98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43"/>
            <p:cNvSpPr/>
            <p:nvPr/>
          </p:nvSpPr>
          <p:spPr>
            <a:xfrm>
              <a:off x="7616807" y="2112237"/>
              <a:ext cx="24246" cy="30626"/>
            </a:xfrm>
            <a:custGeom>
              <a:avLst/>
              <a:gdLst/>
              <a:ahLst/>
              <a:cxnLst/>
              <a:rect l="l" t="t" r="r" b="b"/>
              <a:pathLst>
                <a:path w="665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26"/>
                  </a:cubicBezTo>
                  <a:cubicBezTo>
                    <a:pt x="0" y="655"/>
                    <a:pt x="153" y="840"/>
                    <a:pt x="338" y="840"/>
                  </a:cubicBezTo>
                  <a:cubicBezTo>
                    <a:pt x="523" y="840"/>
                    <a:pt x="665" y="655"/>
                    <a:pt x="665" y="426"/>
                  </a:cubicBezTo>
                  <a:cubicBezTo>
                    <a:pt x="665" y="186"/>
                    <a:pt x="523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43"/>
            <p:cNvSpPr/>
            <p:nvPr/>
          </p:nvSpPr>
          <p:spPr>
            <a:xfrm>
              <a:off x="7737196" y="2112237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26"/>
                  </a:cubicBezTo>
                  <a:cubicBezTo>
                    <a:pt x="0" y="655"/>
                    <a:pt x="153" y="840"/>
                    <a:pt x="338" y="840"/>
                  </a:cubicBezTo>
                  <a:cubicBezTo>
                    <a:pt x="523" y="840"/>
                    <a:pt x="676" y="655"/>
                    <a:pt x="676" y="426"/>
                  </a:cubicBezTo>
                  <a:cubicBezTo>
                    <a:pt x="676" y="186"/>
                    <a:pt x="523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43"/>
            <p:cNvSpPr/>
            <p:nvPr/>
          </p:nvSpPr>
          <p:spPr>
            <a:xfrm>
              <a:off x="7604083" y="2162696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0" y="153"/>
                    <a:pt x="0" y="328"/>
                  </a:cubicBezTo>
                  <a:cubicBezTo>
                    <a:pt x="0" y="502"/>
                    <a:pt x="349" y="655"/>
                    <a:pt x="785" y="655"/>
                  </a:cubicBezTo>
                  <a:cubicBezTo>
                    <a:pt x="1221" y="655"/>
                    <a:pt x="1570" y="502"/>
                    <a:pt x="1570" y="328"/>
                  </a:cubicBezTo>
                  <a:cubicBezTo>
                    <a:pt x="1570" y="153"/>
                    <a:pt x="1221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43"/>
            <p:cNvSpPr/>
            <p:nvPr/>
          </p:nvSpPr>
          <p:spPr>
            <a:xfrm>
              <a:off x="7725675" y="2161129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60" y="0"/>
                    <a:pt x="0" y="142"/>
                    <a:pt x="0" y="316"/>
                  </a:cubicBezTo>
                  <a:cubicBezTo>
                    <a:pt x="0" y="502"/>
                    <a:pt x="360" y="643"/>
                    <a:pt x="785" y="643"/>
                  </a:cubicBezTo>
                  <a:cubicBezTo>
                    <a:pt x="1221" y="643"/>
                    <a:pt x="1570" y="502"/>
                    <a:pt x="1570" y="316"/>
                  </a:cubicBezTo>
                  <a:cubicBezTo>
                    <a:pt x="1570" y="142"/>
                    <a:pt x="1221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43"/>
            <p:cNvSpPr/>
            <p:nvPr/>
          </p:nvSpPr>
          <p:spPr>
            <a:xfrm>
              <a:off x="8367322" y="749971"/>
              <a:ext cx="89108" cy="17756"/>
            </a:xfrm>
            <a:custGeom>
              <a:avLst/>
              <a:gdLst/>
              <a:ahLst/>
              <a:cxnLst/>
              <a:rect l="l" t="t" r="r" b="b"/>
              <a:pathLst>
                <a:path w="2444" h="487" extrusionOk="0">
                  <a:moveTo>
                    <a:pt x="2332" y="1"/>
                  </a:moveTo>
                  <a:cubicBezTo>
                    <a:pt x="2267" y="1"/>
                    <a:pt x="2162" y="32"/>
                    <a:pt x="1996" y="137"/>
                  </a:cubicBezTo>
                  <a:cubicBezTo>
                    <a:pt x="1861" y="222"/>
                    <a:pt x="1651" y="253"/>
                    <a:pt x="1422" y="253"/>
                  </a:cubicBezTo>
                  <a:cubicBezTo>
                    <a:pt x="952" y="253"/>
                    <a:pt x="403" y="123"/>
                    <a:pt x="263" y="71"/>
                  </a:cubicBezTo>
                  <a:cubicBezTo>
                    <a:pt x="226" y="59"/>
                    <a:pt x="176" y="51"/>
                    <a:pt x="132" y="51"/>
                  </a:cubicBezTo>
                  <a:cubicBezTo>
                    <a:pt x="59" y="51"/>
                    <a:pt x="1" y="72"/>
                    <a:pt x="35" y="126"/>
                  </a:cubicBezTo>
                  <a:cubicBezTo>
                    <a:pt x="98" y="220"/>
                    <a:pt x="787" y="487"/>
                    <a:pt x="1422" y="487"/>
                  </a:cubicBezTo>
                  <a:cubicBezTo>
                    <a:pt x="1447" y="487"/>
                    <a:pt x="1471" y="486"/>
                    <a:pt x="1495" y="486"/>
                  </a:cubicBezTo>
                  <a:cubicBezTo>
                    <a:pt x="2160" y="453"/>
                    <a:pt x="2443" y="71"/>
                    <a:pt x="2443" y="71"/>
                  </a:cubicBezTo>
                  <a:cubicBezTo>
                    <a:pt x="2443" y="71"/>
                    <a:pt x="2431" y="1"/>
                    <a:pt x="2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43"/>
            <p:cNvSpPr/>
            <p:nvPr/>
          </p:nvSpPr>
          <p:spPr>
            <a:xfrm>
              <a:off x="8413990" y="629364"/>
              <a:ext cx="35257" cy="91442"/>
            </a:xfrm>
            <a:custGeom>
              <a:avLst/>
              <a:gdLst/>
              <a:ahLst/>
              <a:cxnLst/>
              <a:rect l="l" t="t" r="r" b="b"/>
              <a:pathLst>
                <a:path w="967" h="2508" extrusionOk="0">
                  <a:moveTo>
                    <a:pt x="95" y="1"/>
                  </a:moveTo>
                  <a:lnTo>
                    <a:pt x="95" y="1"/>
                  </a:lnTo>
                  <a:cubicBezTo>
                    <a:pt x="95" y="1"/>
                    <a:pt x="400" y="1134"/>
                    <a:pt x="564" y="1374"/>
                  </a:cubicBezTo>
                  <a:cubicBezTo>
                    <a:pt x="727" y="1625"/>
                    <a:pt x="684" y="2061"/>
                    <a:pt x="367" y="2191"/>
                  </a:cubicBezTo>
                  <a:cubicBezTo>
                    <a:pt x="62" y="2308"/>
                    <a:pt x="1" y="2464"/>
                    <a:pt x="165" y="2464"/>
                  </a:cubicBezTo>
                  <a:cubicBezTo>
                    <a:pt x="171" y="2464"/>
                    <a:pt x="176" y="2464"/>
                    <a:pt x="182" y="2464"/>
                  </a:cubicBezTo>
                  <a:cubicBezTo>
                    <a:pt x="367" y="2453"/>
                    <a:pt x="662" y="2508"/>
                    <a:pt x="814" y="1919"/>
                  </a:cubicBezTo>
                  <a:cubicBezTo>
                    <a:pt x="967" y="1320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43"/>
            <p:cNvSpPr/>
            <p:nvPr/>
          </p:nvSpPr>
          <p:spPr>
            <a:xfrm>
              <a:off x="8974515" y="2648663"/>
              <a:ext cx="7985" cy="21876"/>
            </a:xfrm>
            <a:custGeom>
              <a:avLst/>
              <a:gdLst/>
              <a:ahLst/>
              <a:cxnLst/>
              <a:rect l="l" t="t" r="r" b="b"/>
              <a:pathLst>
                <a:path w="219" h="600" extrusionOk="0">
                  <a:moveTo>
                    <a:pt x="0" y="0"/>
                  </a:moveTo>
                  <a:cubicBezTo>
                    <a:pt x="44" y="262"/>
                    <a:pt x="87" y="480"/>
                    <a:pt x="142" y="600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E66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43"/>
            <p:cNvSpPr/>
            <p:nvPr/>
          </p:nvSpPr>
          <p:spPr>
            <a:xfrm>
              <a:off x="8262866" y="266929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43"/>
            <p:cNvSpPr/>
            <p:nvPr/>
          </p:nvSpPr>
          <p:spPr>
            <a:xfrm>
              <a:off x="8877971" y="2639511"/>
              <a:ext cx="636154" cy="423592"/>
            </a:xfrm>
            <a:custGeom>
              <a:avLst/>
              <a:gdLst/>
              <a:ahLst/>
              <a:cxnLst/>
              <a:rect l="l" t="t" r="r" b="b"/>
              <a:pathLst>
                <a:path w="17448" h="11618" extrusionOk="0">
                  <a:moveTo>
                    <a:pt x="4381" y="1"/>
                  </a:moveTo>
                  <a:lnTo>
                    <a:pt x="4000" y="251"/>
                  </a:lnTo>
                  <a:lnTo>
                    <a:pt x="1526" y="251"/>
                  </a:lnTo>
                  <a:lnTo>
                    <a:pt x="0" y="6932"/>
                  </a:lnTo>
                  <a:lnTo>
                    <a:pt x="6735" y="11618"/>
                  </a:lnTo>
                  <a:lnTo>
                    <a:pt x="17448" y="8872"/>
                  </a:lnTo>
                  <a:lnTo>
                    <a:pt x="16576" y="251"/>
                  </a:lnTo>
                  <a:lnTo>
                    <a:pt x="12838" y="251"/>
                  </a:lnTo>
                  <a:lnTo>
                    <a:pt x="12631" y="11"/>
                  </a:lnTo>
                  <a:lnTo>
                    <a:pt x="43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43"/>
            <p:cNvSpPr/>
            <p:nvPr/>
          </p:nvSpPr>
          <p:spPr>
            <a:xfrm>
              <a:off x="8157973" y="2639511"/>
              <a:ext cx="628643" cy="407331"/>
            </a:xfrm>
            <a:custGeom>
              <a:avLst/>
              <a:gdLst/>
              <a:ahLst/>
              <a:cxnLst/>
              <a:rect l="l" t="t" r="r" b="b"/>
              <a:pathLst>
                <a:path w="17242" h="11172" extrusionOk="0">
                  <a:moveTo>
                    <a:pt x="3869" y="1"/>
                  </a:moveTo>
                  <a:lnTo>
                    <a:pt x="3728" y="251"/>
                  </a:lnTo>
                  <a:lnTo>
                    <a:pt x="1" y="251"/>
                  </a:lnTo>
                  <a:lnTo>
                    <a:pt x="1" y="9079"/>
                  </a:lnTo>
                  <a:lnTo>
                    <a:pt x="3858" y="11171"/>
                  </a:lnTo>
                  <a:lnTo>
                    <a:pt x="10278" y="11008"/>
                  </a:lnTo>
                  <a:lnTo>
                    <a:pt x="16816" y="7771"/>
                  </a:lnTo>
                  <a:lnTo>
                    <a:pt x="17241" y="3695"/>
                  </a:lnTo>
                  <a:lnTo>
                    <a:pt x="16173" y="251"/>
                  </a:lnTo>
                  <a:lnTo>
                    <a:pt x="13482" y="251"/>
                  </a:lnTo>
                  <a:lnTo>
                    <a:pt x="132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43"/>
            <p:cNvSpPr/>
            <p:nvPr/>
          </p:nvSpPr>
          <p:spPr>
            <a:xfrm>
              <a:off x="7426453" y="2635537"/>
              <a:ext cx="672760" cy="485611"/>
            </a:xfrm>
            <a:custGeom>
              <a:avLst/>
              <a:gdLst/>
              <a:ahLst/>
              <a:cxnLst/>
              <a:rect l="l" t="t" r="r" b="b"/>
              <a:pathLst>
                <a:path w="18452" h="13319" extrusionOk="0">
                  <a:moveTo>
                    <a:pt x="4338" y="1"/>
                  </a:moveTo>
                  <a:lnTo>
                    <a:pt x="4110" y="360"/>
                  </a:lnTo>
                  <a:lnTo>
                    <a:pt x="1" y="360"/>
                  </a:lnTo>
                  <a:lnTo>
                    <a:pt x="1701" y="11117"/>
                  </a:lnTo>
                  <a:lnTo>
                    <a:pt x="4349" y="12403"/>
                  </a:lnTo>
                  <a:lnTo>
                    <a:pt x="8905" y="13318"/>
                  </a:lnTo>
                  <a:lnTo>
                    <a:pt x="13220" y="12130"/>
                  </a:lnTo>
                  <a:lnTo>
                    <a:pt x="18452" y="7880"/>
                  </a:lnTo>
                  <a:lnTo>
                    <a:pt x="17918" y="360"/>
                  </a:lnTo>
                  <a:lnTo>
                    <a:pt x="14397" y="360"/>
                  </a:lnTo>
                  <a:lnTo>
                    <a:pt x="14397" y="55"/>
                  </a:lnTo>
                  <a:lnTo>
                    <a:pt x="43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43"/>
            <p:cNvSpPr/>
            <p:nvPr/>
          </p:nvSpPr>
          <p:spPr>
            <a:xfrm>
              <a:off x="8322878" y="2880289"/>
              <a:ext cx="961195" cy="1044652"/>
            </a:xfrm>
            <a:custGeom>
              <a:avLst/>
              <a:gdLst/>
              <a:ahLst/>
              <a:cxnLst/>
              <a:rect l="l" t="t" r="r" b="b"/>
              <a:pathLst>
                <a:path w="26363" h="28652" extrusionOk="0">
                  <a:moveTo>
                    <a:pt x="11541" y="1"/>
                  </a:moveTo>
                  <a:cubicBezTo>
                    <a:pt x="11541" y="1"/>
                    <a:pt x="3738" y="2213"/>
                    <a:pt x="1722" y="3924"/>
                  </a:cubicBezTo>
                  <a:cubicBezTo>
                    <a:pt x="1090" y="4458"/>
                    <a:pt x="0" y="6758"/>
                    <a:pt x="0" y="6758"/>
                  </a:cubicBezTo>
                  <a:lnTo>
                    <a:pt x="1733" y="9417"/>
                  </a:lnTo>
                  <a:lnTo>
                    <a:pt x="1853" y="22396"/>
                  </a:lnTo>
                  <a:lnTo>
                    <a:pt x="8381" y="28652"/>
                  </a:lnTo>
                  <a:lnTo>
                    <a:pt x="23628" y="25273"/>
                  </a:lnTo>
                  <a:lnTo>
                    <a:pt x="26363" y="3641"/>
                  </a:lnTo>
                  <a:cubicBezTo>
                    <a:pt x="23715" y="1897"/>
                    <a:pt x="17198" y="241"/>
                    <a:pt x="17198" y="241"/>
                  </a:cubicBezTo>
                  <a:lnTo>
                    <a:pt x="16969" y="230"/>
                  </a:lnTo>
                  <a:lnTo>
                    <a:pt x="16969" y="230"/>
                  </a:lnTo>
                  <a:cubicBezTo>
                    <a:pt x="17012" y="687"/>
                    <a:pt x="17034" y="1003"/>
                    <a:pt x="17034" y="1058"/>
                  </a:cubicBezTo>
                  <a:cubicBezTo>
                    <a:pt x="17034" y="1252"/>
                    <a:pt x="15319" y="2481"/>
                    <a:pt x="14009" y="2481"/>
                  </a:cubicBezTo>
                  <a:cubicBezTo>
                    <a:pt x="13922" y="2481"/>
                    <a:pt x="13837" y="2475"/>
                    <a:pt x="13754" y="2464"/>
                  </a:cubicBezTo>
                  <a:cubicBezTo>
                    <a:pt x="11945" y="2213"/>
                    <a:pt x="11498" y="971"/>
                    <a:pt x="11498" y="971"/>
                  </a:cubicBezTo>
                  <a:lnTo>
                    <a:pt x="115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43"/>
            <p:cNvSpPr/>
            <p:nvPr/>
          </p:nvSpPr>
          <p:spPr>
            <a:xfrm>
              <a:off x="8504445" y="2933957"/>
              <a:ext cx="639363" cy="107703"/>
            </a:xfrm>
            <a:custGeom>
              <a:avLst/>
              <a:gdLst/>
              <a:ahLst/>
              <a:cxnLst/>
              <a:rect l="l" t="t" r="r" b="b"/>
              <a:pathLst>
                <a:path w="17536" h="2954" extrusionOk="0">
                  <a:moveTo>
                    <a:pt x="16381" y="0"/>
                  </a:moveTo>
                  <a:cubicBezTo>
                    <a:pt x="14273" y="1149"/>
                    <a:pt x="11707" y="2063"/>
                    <a:pt x="8909" y="2063"/>
                  </a:cubicBezTo>
                  <a:cubicBezTo>
                    <a:pt x="8813" y="2063"/>
                    <a:pt x="8717" y="2062"/>
                    <a:pt x="8621" y="2060"/>
                  </a:cubicBezTo>
                  <a:cubicBezTo>
                    <a:pt x="5559" y="1983"/>
                    <a:pt x="3085" y="1242"/>
                    <a:pt x="1145" y="305"/>
                  </a:cubicBezTo>
                  <a:cubicBezTo>
                    <a:pt x="764" y="447"/>
                    <a:pt x="382" y="599"/>
                    <a:pt x="1" y="752"/>
                  </a:cubicBezTo>
                  <a:cubicBezTo>
                    <a:pt x="2126" y="1896"/>
                    <a:pt x="4959" y="2866"/>
                    <a:pt x="8599" y="2953"/>
                  </a:cubicBezTo>
                  <a:lnTo>
                    <a:pt x="8926" y="2953"/>
                  </a:lnTo>
                  <a:cubicBezTo>
                    <a:pt x="12239" y="2953"/>
                    <a:pt x="15204" y="1776"/>
                    <a:pt x="17536" y="403"/>
                  </a:cubicBezTo>
                  <a:cubicBezTo>
                    <a:pt x="17154" y="262"/>
                    <a:pt x="16762" y="131"/>
                    <a:pt x="16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43"/>
            <p:cNvSpPr/>
            <p:nvPr/>
          </p:nvSpPr>
          <p:spPr>
            <a:xfrm>
              <a:off x="8388432" y="3494591"/>
              <a:ext cx="832090" cy="207822"/>
            </a:xfrm>
            <a:custGeom>
              <a:avLst/>
              <a:gdLst/>
              <a:ahLst/>
              <a:cxnLst/>
              <a:rect l="l" t="t" r="r" b="b"/>
              <a:pathLst>
                <a:path w="22822" h="5700" extrusionOk="0">
                  <a:moveTo>
                    <a:pt x="0" y="0"/>
                  </a:moveTo>
                  <a:lnTo>
                    <a:pt x="11" y="1264"/>
                  </a:lnTo>
                  <a:cubicBezTo>
                    <a:pt x="2017" y="3063"/>
                    <a:pt x="5842" y="5558"/>
                    <a:pt x="11781" y="5689"/>
                  </a:cubicBezTo>
                  <a:cubicBezTo>
                    <a:pt x="11890" y="5700"/>
                    <a:pt x="11999" y="5700"/>
                    <a:pt x="12108" y="5700"/>
                  </a:cubicBezTo>
                  <a:cubicBezTo>
                    <a:pt x="16435" y="5700"/>
                    <a:pt x="20151" y="3695"/>
                    <a:pt x="22658" y="1864"/>
                  </a:cubicBezTo>
                  <a:lnTo>
                    <a:pt x="22821" y="589"/>
                  </a:lnTo>
                  <a:lnTo>
                    <a:pt x="22821" y="589"/>
                  </a:lnTo>
                  <a:cubicBezTo>
                    <a:pt x="20434" y="2465"/>
                    <a:pt x="16566" y="4799"/>
                    <a:pt x="12106" y="4799"/>
                  </a:cubicBezTo>
                  <a:cubicBezTo>
                    <a:pt x="12005" y="4799"/>
                    <a:pt x="11904" y="4798"/>
                    <a:pt x="11803" y="4795"/>
                  </a:cubicBezTo>
                  <a:cubicBezTo>
                    <a:pt x="5504" y="4654"/>
                    <a:pt x="1646" y="164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43"/>
            <p:cNvSpPr/>
            <p:nvPr/>
          </p:nvSpPr>
          <p:spPr>
            <a:xfrm>
              <a:off x="8387630" y="3383318"/>
              <a:ext cx="848388" cy="209062"/>
            </a:xfrm>
            <a:custGeom>
              <a:avLst/>
              <a:gdLst/>
              <a:ahLst/>
              <a:cxnLst/>
              <a:rect l="l" t="t" r="r" b="b"/>
              <a:pathLst>
                <a:path w="23269" h="5734" extrusionOk="0">
                  <a:moveTo>
                    <a:pt x="1" y="1"/>
                  </a:moveTo>
                  <a:lnTo>
                    <a:pt x="12" y="1276"/>
                  </a:lnTo>
                  <a:cubicBezTo>
                    <a:pt x="1995" y="3063"/>
                    <a:pt x="5831" y="5581"/>
                    <a:pt x="11803" y="5722"/>
                  </a:cubicBezTo>
                  <a:cubicBezTo>
                    <a:pt x="11912" y="5733"/>
                    <a:pt x="12021" y="5733"/>
                    <a:pt x="12130" y="5733"/>
                  </a:cubicBezTo>
                  <a:cubicBezTo>
                    <a:pt x="16708" y="5733"/>
                    <a:pt x="20598" y="3488"/>
                    <a:pt x="23105" y="1581"/>
                  </a:cubicBezTo>
                  <a:lnTo>
                    <a:pt x="23268" y="284"/>
                  </a:lnTo>
                  <a:lnTo>
                    <a:pt x="23268" y="284"/>
                  </a:lnTo>
                  <a:cubicBezTo>
                    <a:pt x="20933" y="2193"/>
                    <a:pt x="16875" y="4832"/>
                    <a:pt x="12138" y="4832"/>
                  </a:cubicBezTo>
                  <a:cubicBezTo>
                    <a:pt x="12034" y="4832"/>
                    <a:pt x="11930" y="4831"/>
                    <a:pt x="11825" y="4829"/>
                  </a:cubicBezTo>
                  <a:cubicBezTo>
                    <a:pt x="5482" y="4687"/>
                    <a:pt x="1624" y="163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43"/>
            <p:cNvSpPr/>
            <p:nvPr/>
          </p:nvSpPr>
          <p:spPr>
            <a:xfrm>
              <a:off x="8332394" y="3125842"/>
              <a:ext cx="934616" cy="246397"/>
            </a:xfrm>
            <a:custGeom>
              <a:avLst/>
              <a:gdLst/>
              <a:ahLst/>
              <a:cxnLst/>
              <a:rect l="l" t="t" r="r" b="b"/>
              <a:pathLst>
                <a:path w="25634" h="6758" extrusionOk="0">
                  <a:moveTo>
                    <a:pt x="611" y="1"/>
                  </a:moveTo>
                  <a:lnTo>
                    <a:pt x="1" y="426"/>
                  </a:lnTo>
                  <a:lnTo>
                    <a:pt x="687" y="1472"/>
                  </a:lnTo>
                  <a:cubicBezTo>
                    <a:pt x="2300" y="3194"/>
                    <a:pt x="6354" y="6583"/>
                    <a:pt x="13318" y="6747"/>
                  </a:cubicBezTo>
                  <a:cubicBezTo>
                    <a:pt x="13427" y="6747"/>
                    <a:pt x="13536" y="6758"/>
                    <a:pt x="13645" y="6758"/>
                  </a:cubicBezTo>
                  <a:cubicBezTo>
                    <a:pt x="18778" y="6758"/>
                    <a:pt x="23061" y="3935"/>
                    <a:pt x="25470" y="1919"/>
                  </a:cubicBezTo>
                  <a:lnTo>
                    <a:pt x="25633" y="568"/>
                  </a:lnTo>
                  <a:lnTo>
                    <a:pt x="25633" y="568"/>
                  </a:lnTo>
                  <a:cubicBezTo>
                    <a:pt x="23547" y="2451"/>
                    <a:pt x="19034" y="5857"/>
                    <a:pt x="13642" y="5857"/>
                  </a:cubicBezTo>
                  <a:cubicBezTo>
                    <a:pt x="13542" y="5857"/>
                    <a:pt x="13441" y="5855"/>
                    <a:pt x="13340" y="5853"/>
                  </a:cubicBezTo>
                  <a:cubicBezTo>
                    <a:pt x="4687" y="5646"/>
                    <a:pt x="644" y="55"/>
                    <a:pt x="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43"/>
            <p:cNvSpPr/>
            <p:nvPr/>
          </p:nvSpPr>
          <p:spPr>
            <a:xfrm>
              <a:off x="8354671" y="3021751"/>
              <a:ext cx="928235" cy="240417"/>
            </a:xfrm>
            <a:custGeom>
              <a:avLst/>
              <a:gdLst/>
              <a:ahLst/>
              <a:cxnLst/>
              <a:rect l="l" t="t" r="r" b="b"/>
              <a:pathLst>
                <a:path w="25459" h="6594" extrusionOk="0">
                  <a:moveTo>
                    <a:pt x="25458" y="0"/>
                  </a:moveTo>
                  <a:lnTo>
                    <a:pt x="25458" y="0"/>
                  </a:lnTo>
                  <a:cubicBezTo>
                    <a:pt x="23616" y="1746"/>
                    <a:pt x="18825" y="5693"/>
                    <a:pt x="13033" y="5693"/>
                  </a:cubicBezTo>
                  <a:cubicBezTo>
                    <a:pt x="12932" y="5693"/>
                    <a:pt x="12831" y="5692"/>
                    <a:pt x="12729" y="5689"/>
                  </a:cubicBezTo>
                  <a:cubicBezTo>
                    <a:pt x="5798" y="5526"/>
                    <a:pt x="1831" y="1908"/>
                    <a:pt x="501" y="436"/>
                  </a:cubicBezTo>
                  <a:cubicBezTo>
                    <a:pt x="338" y="665"/>
                    <a:pt x="164" y="938"/>
                    <a:pt x="0" y="1232"/>
                  </a:cubicBezTo>
                  <a:cubicBezTo>
                    <a:pt x="1559" y="2910"/>
                    <a:pt x="5634" y="6419"/>
                    <a:pt x="12707" y="6583"/>
                  </a:cubicBezTo>
                  <a:cubicBezTo>
                    <a:pt x="12816" y="6583"/>
                    <a:pt x="12925" y="6594"/>
                    <a:pt x="13034" y="6594"/>
                  </a:cubicBezTo>
                  <a:cubicBezTo>
                    <a:pt x="18483" y="6594"/>
                    <a:pt x="22984" y="3401"/>
                    <a:pt x="25284" y="1385"/>
                  </a:cubicBezTo>
                  <a:lnTo>
                    <a:pt x="254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43"/>
            <p:cNvSpPr/>
            <p:nvPr/>
          </p:nvSpPr>
          <p:spPr>
            <a:xfrm>
              <a:off x="8408703" y="2974463"/>
              <a:ext cx="834861" cy="177670"/>
            </a:xfrm>
            <a:custGeom>
              <a:avLst/>
              <a:gdLst/>
              <a:ahLst/>
              <a:cxnLst/>
              <a:rect l="l" t="t" r="r" b="b"/>
              <a:pathLst>
                <a:path w="22898" h="4873" extrusionOk="0">
                  <a:moveTo>
                    <a:pt x="21960" y="1"/>
                  </a:moveTo>
                  <a:cubicBezTo>
                    <a:pt x="19550" y="1824"/>
                    <a:pt x="15816" y="3971"/>
                    <a:pt x="11532" y="3971"/>
                  </a:cubicBezTo>
                  <a:cubicBezTo>
                    <a:pt x="11437" y="3971"/>
                    <a:pt x="11342" y="3970"/>
                    <a:pt x="11247" y="3968"/>
                  </a:cubicBezTo>
                  <a:cubicBezTo>
                    <a:pt x="6343" y="3859"/>
                    <a:pt x="2921" y="2006"/>
                    <a:pt x="872" y="415"/>
                  </a:cubicBezTo>
                  <a:cubicBezTo>
                    <a:pt x="556" y="578"/>
                    <a:pt x="262" y="742"/>
                    <a:pt x="0" y="894"/>
                  </a:cubicBezTo>
                  <a:cubicBezTo>
                    <a:pt x="2115" y="2627"/>
                    <a:pt x="5787" y="4730"/>
                    <a:pt x="11225" y="4861"/>
                  </a:cubicBezTo>
                  <a:cubicBezTo>
                    <a:pt x="11334" y="4861"/>
                    <a:pt x="11443" y="4872"/>
                    <a:pt x="11552" y="4872"/>
                  </a:cubicBezTo>
                  <a:cubicBezTo>
                    <a:pt x="16358" y="4872"/>
                    <a:pt x="20423" y="2398"/>
                    <a:pt x="22897" y="426"/>
                  </a:cubicBezTo>
                  <a:cubicBezTo>
                    <a:pt x="22603" y="284"/>
                    <a:pt x="22287" y="142"/>
                    <a:pt x="219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43"/>
            <p:cNvSpPr/>
            <p:nvPr/>
          </p:nvSpPr>
          <p:spPr>
            <a:xfrm>
              <a:off x="8386427" y="3270476"/>
              <a:ext cx="865086" cy="211833"/>
            </a:xfrm>
            <a:custGeom>
              <a:avLst/>
              <a:gdLst/>
              <a:ahLst/>
              <a:cxnLst/>
              <a:rect l="l" t="t" r="r" b="b"/>
              <a:pathLst>
                <a:path w="23727" h="5810" extrusionOk="0">
                  <a:moveTo>
                    <a:pt x="23726" y="1"/>
                  </a:moveTo>
                  <a:lnTo>
                    <a:pt x="23726" y="1"/>
                  </a:lnTo>
                  <a:cubicBezTo>
                    <a:pt x="21481" y="1925"/>
                    <a:pt x="17202" y="4908"/>
                    <a:pt x="12154" y="4908"/>
                  </a:cubicBezTo>
                  <a:cubicBezTo>
                    <a:pt x="12055" y="4908"/>
                    <a:pt x="11957" y="4907"/>
                    <a:pt x="11858" y="4905"/>
                  </a:cubicBezTo>
                  <a:cubicBezTo>
                    <a:pt x="5483" y="4752"/>
                    <a:pt x="1614" y="1679"/>
                    <a:pt x="1" y="44"/>
                  </a:cubicBezTo>
                  <a:lnTo>
                    <a:pt x="1" y="44"/>
                  </a:lnTo>
                  <a:lnTo>
                    <a:pt x="12" y="1319"/>
                  </a:lnTo>
                  <a:cubicBezTo>
                    <a:pt x="1995" y="3118"/>
                    <a:pt x="5842" y="5657"/>
                    <a:pt x="11836" y="5799"/>
                  </a:cubicBezTo>
                  <a:cubicBezTo>
                    <a:pt x="11945" y="5809"/>
                    <a:pt x="12054" y="5809"/>
                    <a:pt x="12163" y="5809"/>
                  </a:cubicBezTo>
                  <a:cubicBezTo>
                    <a:pt x="17002" y="5809"/>
                    <a:pt x="21089" y="3292"/>
                    <a:pt x="23563" y="1319"/>
                  </a:cubicBezTo>
                  <a:lnTo>
                    <a:pt x="237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43"/>
            <p:cNvSpPr/>
            <p:nvPr/>
          </p:nvSpPr>
          <p:spPr>
            <a:xfrm>
              <a:off x="8742051" y="2796870"/>
              <a:ext cx="201915" cy="173878"/>
            </a:xfrm>
            <a:custGeom>
              <a:avLst/>
              <a:gdLst/>
              <a:ahLst/>
              <a:cxnLst/>
              <a:rect l="l" t="t" r="r" b="b"/>
              <a:pathLst>
                <a:path w="5538" h="4769" extrusionOk="0">
                  <a:moveTo>
                    <a:pt x="153" y="0"/>
                  </a:moveTo>
                  <a:lnTo>
                    <a:pt x="44" y="2289"/>
                  </a:lnTo>
                  <a:lnTo>
                    <a:pt x="1" y="3259"/>
                  </a:lnTo>
                  <a:cubicBezTo>
                    <a:pt x="1" y="3259"/>
                    <a:pt x="448" y="4501"/>
                    <a:pt x="2257" y="4752"/>
                  </a:cubicBezTo>
                  <a:cubicBezTo>
                    <a:pt x="2340" y="4763"/>
                    <a:pt x="2425" y="4769"/>
                    <a:pt x="2512" y="4769"/>
                  </a:cubicBezTo>
                  <a:cubicBezTo>
                    <a:pt x="3822" y="4769"/>
                    <a:pt x="5537" y="3540"/>
                    <a:pt x="5537" y="3346"/>
                  </a:cubicBezTo>
                  <a:cubicBezTo>
                    <a:pt x="5537" y="3291"/>
                    <a:pt x="5515" y="2975"/>
                    <a:pt x="5472" y="2518"/>
                  </a:cubicBezTo>
                  <a:cubicBezTo>
                    <a:pt x="5439" y="2071"/>
                    <a:pt x="5385" y="1482"/>
                    <a:pt x="5341" y="916"/>
                  </a:cubicBezTo>
                  <a:cubicBezTo>
                    <a:pt x="4676" y="1668"/>
                    <a:pt x="3783" y="2234"/>
                    <a:pt x="3150" y="2289"/>
                  </a:cubicBezTo>
                  <a:cubicBezTo>
                    <a:pt x="3104" y="2292"/>
                    <a:pt x="3057" y="2294"/>
                    <a:pt x="3007" y="2294"/>
                  </a:cubicBezTo>
                  <a:cubicBezTo>
                    <a:pt x="2164" y="2294"/>
                    <a:pt x="841" y="1779"/>
                    <a:pt x="110" y="1079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62" name="Google Shape;4862;p43"/>
            <p:cNvSpPr/>
            <p:nvPr/>
          </p:nvSpPr>
          <p:spPr>
            <a:xfrm>
              <a:off x="8745624" y="2792896"/>
              <a:ext cx="191160" cy="87650"/>
            </a:xfrm>
            <a:custGeom>
              <a:avLst/>
              <a:gdLst/>
              <a:ahLst/>
              <a:cxnLst/>
              <a:rect l="l" t="t" r="r" b="b"/>
              <a:pathLst>
                <a:path w="5243" h="2404" extrusionOk="0">
                  <a:moveTo>
                    <a:pt x="5156" y="0"/>
                  </a:moveTo>
                  <a:cubicBezTo>
                    <a:pt x="4502" y="698"/>
                    <a:pt x="3663" y="1221"/>
                    <a:pt x="3052" y="1275"/>
                  </a:cubicBezTo>
                  <a:cubicBezTo>
                    <a:pt x="3006" y="1279"/>
                    <a:pt x="2957" y="1281"/>
                    <a:pt x="2907" y="1281"/>
                  </a:cubicBezTo>
                  <a:cubicBezTo>
                    <a:pt x="2087" y="1281"/>
                    <a:pt x="805" y="787"/>
                    <a:pt x="55" y="109"/>
                  </a:cubicBezTo>
                  <a:lnTo>
                    <a:pt x="1" y="1188"/>
                  </a:lnTo>
                  <a:cubicBezTo>
                    <a:pt x="742" y="1888"/>
                    <a:pt x="2066" y="2403"/>
                    <a:pt x="2909" y="2403"/>
                  </a:cubicBezTo>
                  <a:cubicBezTo>
                    <a:pt x="2959" y="2403"/>
                    <a:pt x="3006" y="2401"/>
                    <a:pt x="3052" y="2398"/>
                  </a:cubicBezTo>
                  <a:cubicBezTo>
                    <a:pt x="3685" y="2343"/>
                    <a:pt x="4578" y="1777"/>
                    <a:pt x="5243" y="1025"/>
                  </a:cubicBezTo>
                  <a:cubicBezTo>
                    <a:pt x="5210" y="665"/>
                    <a:pt x="5178" y="316"/>
                    <a:pt x="5156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63" name="Google Shape;4863;p43"/>
            <p:cNvSpPr/>
            <p:nvPr/>
          </p:nvSpPr>
          <p:spPr>
            <a:xfrm>
              <a:off x="8747629" y="2746009"/>
              <a:ext cx="2406" cy="50898"/>
            </a:xfrm>
            <a:custGeom>
              <a:avLst/>
              <a:gdLst/>
              <a:ahLst/>
              <a:cxnLst/>
              <a:rect l="l" t="t" r="r" b="b"/>
              <a:pathLst>
                <a:path w="66" h="1396" extrusionOk="0">
                  <a:moveTo>
                    <a:pt x="66" y="0"/>
                  </a:moveTo>
                  <a:lnTo>
                    <a:pt x="0" y="1395"/>
                  </a:lnTo>
                  <a:lnTo>
                    <a:pt x="0" y="1395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43"/>
            <p:cNvSpPr/>
            <p:nvPr/>
          </p:nvSpPr>
          <p:spPr>
            <a:xfrm>
              <a:off x="8641131" y="2517518"/>
              <a:ext cx="394206" cy="321905"/>
            </a:xfrm>
            <a:custGeom>
              <a:avLst/>
              <a:gdLst/>
              <a:ahLst/>
              <a:cxnLst/>
              <a:rect l="l" t="t" r="r" b="b"/>
              <a:pathLst>
                <a:path w="10812" h="8829" extrusionOk="0">
                  <a:moveTo>
                    <a:pt x="3935" y="2159"/>
                  </a:moveTo>
                  <a:cubicBezTo>
                    <a:pt x="4622" y="2159"/>
                    <a:pt x="5145" y="2834"/>
                    <a:pt x="5079" y="2965"/>
                  </a:cubicBezTo>
                  <a:cubicBezTo>
                    <a:pt x="5072" y="2977"/>
                    <a:pt x="5061" y="2982"/>
                    <a:pt x="5047" y="2982"/>
                  </a:cubicBezTo>
                  <a:cubicBezTo>
                    <a:pt x="4930" y="2982"/>
                    <a:pt x="4583" y="2613"/>
                    <a:pt x="4090" y="2613"/>
                  </a:cubicBezTo>
                  <a:cubicBezTo>
                    <a:pt x="4036" y="2613"/>
                    <a:pt x="3981" y="2618"/>
                    <a:pt x="3924" y="2627"/>
                  </a:cubicBezTo>
                  <a:cubicBezTo>
                    <a:pt x="3409" y="2715"/>
                    <a:pt x="2810" y="3102"/>
                    <a:pt x="2671" y="3102"/>
                  </a:cubicBezTo>
                  <a:cubicBezTo>
                    <a:pt x="2636" y="3102"/>
                    <a:pt x="2629" y="3078"/>
                    <a:pt x="2660" y="3020"/>
                  </a:cubicBezTo>
                  <a:cubicBezTo>
                    <a:pt x="2660" y="3020"/>
                    <a:pt x="3237" y="2159"/>
                    <a:pt x="3935" y="2159"/>
                  </a:cubicBezTo>
                  <a:close/>
                  <a:moveTo>
                    <a:pt x="7237" y="2159"/>
                  </a:moveTo>
                  <a:cubicBezTo>
                    <a:pt x="7924" y="2159"/>
                    <a:pt x="8512" y="3020"/>
                    <a:pt x="8512" y="3020"/>
                  </a:cubicBezTo>
                  <a:cubicBezTo>
                    <a:pt x="8540" y="3078"/>
                    <a:pt x="8532" y="3102"/>
                    <a:pt x="8496" y="3102"/>
                  </a:cubicBezTo>
                  <a:cubicBezTo>
                    <a:pt x="8351" y="3102"/>
                    <a:pt x="7752" y="2715"/>
                    <a:pt x="7237" y="2627"/>
                  </a:cubicBezTo>
                  <a:cubicBezTo>
                    <a:pt x="7184" y="2619"/>
                    <a:pt x="7133" y="2616"/>
                    <a:pt x="7084" y="2616"/>
                  </a:cubicBezTo>
                  <a:cubicBezTo>
                    <a:pt x="6585" y="2616"/>
                    <a:pt x="6235" y="2982"/>
                    <a:pt x="6123" y="2982"/>
                  </a:cubicBezTo>
                  <a:cubicBezTo>
                    <a:pt x="6109" y="2982"/>
                    <a:pt x="6099" y="2977"/>
                    <a:pt x="6093" y="2965"/>
                  </a:cubicBezTo>
                  <a:cubicBezTo>
                    <a:pt x="6016" y="2834"/>
                    <a:pt x="6540" y="2159"/>
                    <a:pt x="7237" y="2159"/>
                  </a:cubicBezTo>
                  <a:close/>
                  <a:moveTo>
                    <a:pt x="6954" y="1"/>
                  </a:moveTo>
                  <a:cubicBezTo>
                    <a:pt x="6954" y="1"/>
                    <a:pt x="7063" y="829"/>
                    <a:pt x="5995" y="862"/>
                  </a:cubicBezTo>
                  <a:cubicBezTo>
                    <a:pt x="5946" y="863"/>
                    <a:pt x="5897" y="864"/>
                    <a:pt x="5847" y="864"/>
                  </a:cubicBezTo>
                  <a:cubicBezTo>
                    <a:pt x="4231" y="864"/>
                    <a:pt x="1821" y="34"/>
                    <a:pt x="1821" y="33"/>
                  </a:cubicBezTo>
                  <a:lnTo>
                    <a:pt x="1821" y="33"/>
                  </a:lnTo>
                  <a:cubicBezTo>
                    <a:pt x="2180" y="1483"/>
                    <a:pt x="1635" y="3488"/>
                    <a:pt x="1635" y="3488"/>
                  </a:cubicBezTo>
                  <a:lnTo>
                    <a:pt x="1265" y="1527"/>
                  </a:lnTo>
                  <a:cubicBezTo>
                    <a:pt x="1254" y="1516"/>
                    <a:pt x="1232" y="1516"/>
                    <a:pt x="1210" y="1505"/>
                  </a:cubicBezTo>
                  <a:cubicBezTo>
                    <a:pt x="1140" y="1465"/>
                    <a:pt x="1068" y="1447"/>
                    <a:pt x="997" y="1447"/>
                  </a:cubicBezTo>
                  <a:cubicBezTo>
                    <a:pt x="891" y="1447"/>
                    <a:pt x="785" y="1488"/>
                    <a:pt x="687" y="1559"/>
                  </a:cubicBezTo>
                  <a:cubicBezTo>
                    <a:pt x="284" y="1864"/>
                    <a:pt x="1" y="2671"/>
                    <a:pt x="208" y="3270"/>
                  </a:cubicBezTo>
                  <a:cubicBezTo>
                    <a:pt x="251" y="3379"/>
                    <a:pt x="317" y="3488"/>
                    <a:pt x="382" y="3597"/>
                  </a:cubicBezTo>
                  <a:cubicBezTo>
                    <a:pt x="774" y="4131"/>
                    <a:pt x="1526" y="4425"/>
                    <a:pt x="1755" y="4513"/>
                  </a:cubicBezTo>
                  <a:cubicBezTo>
                    <a:pt x="2028" y="5777"/>
                    <a:pt x="2355" y="7030"/>
                    <a:pt x="2671" y="7412"/>
                  </a:cubicBezTo>
                  <a:cubicBezTo>
                    <a:pt x="2736" y="7499"/>
                    <a:pt x="2823" y="7586"/>
                    <a:pt x="2921" y="7662"/>
                  </a:cubicBezTo>
                  <a:cubicBezTo>
                    <a:pt x="3662" y="8338"/>
                    <a:pt x="4948" y="8828"/>
                    <a:pt x="5766" y="8828"/>
                  </a:cubicBezTo>
                  <a:lnTo>
                    <a:pt x="5918" y="8828"/>
                  </a:lnTo>
                  <a:cubicBezTo>
                    <a:pt x="6529" y="8774"/>
                    <a:pt x="7368" y="8251"/>
                    <a:pt x="8022" y="7553"/>
                  </a:cubicBezTo>
                  <a:cubicBezTo>
                    <a:pt x="8338" y="7204"/>
                    <a:pt x="8621" y="6823"/>
                    <a:pt x="8806" y="6420"/>
                  </a:cubicBezTo>
                  <a:cubicBezTo>
                    <a:pt x="9003" y="6006"/>
                    <a:pt x="9155" y="5308"/>
                    <a:pt x="9264" y="4578"/>
                  </a:cubicBezTo>
                  <a:cubicBezTo>
                    <a:pt x="9395" y="4502"/>
                    <a:pt x="10092" y="4044"/>
                    <a:pt x="10474" y="3597"/>
                  </a:cubicBezTo>
                  <a:cubicBezTo>
                    <a:pt x="10539" y="3521"/>
                    <a:pt x="10583" y="3455"/>
                    <a:pt x="10626" y="3390"/>
                  </a:cubicBezTo>
                  <a:cubicBezTo>
                    <a:pt x="10812" y="3096"/>
                    <a:pt x="10812" y="2562"/>
                    <a:pt x="10605" y="2224"/>
                  </a:cubicBezTo>
                  <a:cubicBezTo>
                    <a:pt x="10492" y="2038"/>
                    <a:pt x="10318" y="1912"/>
                    <a:pt x="10080" y="1912"/>
                  </a:cubicBezTo>
                  <a:cubicBezTo>
                    <a:pt x="9929" y="1912"/>
                    <a:pt x="9751" y="1963"/>
                    <a:pt x="9548" y="2082"/>
                  </a:cubicBezTo>
                  <a:lnTo>
                    <a:pt x="9537" y="2082"/>
                  </a:lnTo>
                  <a:lnTo>
                    <a:pt x="9362" y="3597"/>
                  </a:lnTo>
                  <a:lnTo>
                    <a:pt x="8915" y="1298"/>
                  </a:lnTo>
                  <a:cubicBezTo>
                    <a:pt x="8857" y="1314"/>
                    <a:pt x="8797" y="1321"/>
                    <a:pt x="8736" y="1321"/>
                  </a:cubicBezTo>
                  <a:cubicBezTo>
                    <a:pt x="7925" y="1321"/>
                    <a:pt x="6954" y="1"/>
                    <a:pt x="6954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43"/>
            <p:cNvSpPr/>
            <p:nvPr/>
          </p:nvSpPr>
          <p:spPr>
            <a:xfrm>
              <a:off x="8888690" y="2658178"/>
              <a:ext cx="26251" cy="32632"/>
            </a:xfrm>
            <a:custGeom>
              <a:avLst/>
              <a:gdLst/>
              <a:ahLst/>
              <a:cxnLst/>
              <a:rect l="l" t="t" r="r" b="b"/>
              <a:pathLst>
                <a:path w="720" h="895" extrusionOk="0">
                  <a:moveTo>
                    <a:pt x="360" y="1"/>
                  </a:moveTo>
                  <a:cubicBezTo>
                    <a:pt x="164" y="1"/>
                    <a:pt x="0" y="208"/>
                    <a:pt x="0" y="448"/>
                  </a:cubicBezTo>
                  <a:cubicBezTo>
                    <a:pt x="0" y="698"/>
                    <a:pt x="164" y="894"/>
                    <a:pt x="360" y="894"/>
                  </a:cubicBezTo>
                  <a:cubicBezTo>
                    <a:pt x="556" y="894"/>
                    <a:pt x="720" y="698"/>
                    <a:pt x="720" y="448"/>
                  </a:cubicBezTo>
                  <a:cubicBezTo>
                    <a:pt x="720" y="208"/>
                    <a:pt x="556" y="1"/>
                    <a:pt x="36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43"/>
            <p:cNvSpPr/>
            <p:nvPr/>
          </p:nvSpPr>
          <p:spPr>
            <a:xfrm>
              <a:off x="8771072" y="2658178"/>
              <a:ext cx="26251" cy="32632"/>
            </a:xfrm>
            <a:custGeom>
              <a:avLst/>
              <a:gdLst/>
              <a:ahLst/>
              <a:cxnLst/>
              <a:rect l="l" t="t" r="r" b="b"/>
              <a:pathLst>
                <a:path w="720" h="895" extrusionOk="0">
                  <a:moveTo>
                    <a:pt x="360" y="1"/>
                  </a:moveTo>
                  <a:cubicBezTo>
                    <a:pt x="153" y="1"/>
                    <a:pt x="0" y="208"/>
                    <a:pt x="0" y="448"/>
                  </a:cubicBezTo>
                  <a:cubicBezTo>
                    <a:pt x="0" y="698"/>
                    <a:pt x="153" y="894"/>
                    <a:pt x="360" y="894"/>
                  </a:cubicBezTo>
                  <a:cubicBezTo>
                    <a:pt x="556" y="894"/>
                    <a:pt x="720" y="698"/>
                    <a:pt x="720" y="448"/>
                  </a:cubicBezTo>
                  <a:cubicBezTo>
                    <a:pt x="720" y="208"/>
                    <a:pt x="556" y="1"/>
                    <a:pt x="36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43"/>
            <p:cNvSpPr/>
            <p:nvPr/>
          </p:nvSpPr>
          <p:spPr>
            <a:xfrm>
              <a:off x="8842204" y="2649829"/>
              <a:ext cx="41747" cy="98843"/>
            </a:xfrm>
            <a:custGeom>
              <a:avLst/>
              <a:gdLst/>
              <a:ahLst/>
              <a:cxnLst/>
              <a:rect l="l" t="t" r="r" b="b"/>
              <a:pathLst>
                <a:path w="1145" h="2711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5" y="2"/>
                    <a:pt x="839" y="2104"/>
                    <a:pt x="741" y="2333"/>
                  </a:cubicBezTo>
                  <a:cubicBezTo>
                    <a:pt x="643" y="2562"/>
                    <a:pt x="0" y="2649"/>
                    <a:pt x="175" y="2693"/>
                  </a:cubicBezTo>
                  <a:cubicBezTo>
                    <a:pt x="206" y="2705"/>
                    <a:pt x="250" y="2711"/>
                    <a:pt x="297" y="2711"/>
                  </a:cubicBezTo>
                  <a:cubicBezTo>
                    <a:pt x="331" y="2711"/>
                    <a:pt x="367" y="2708"/>
                    <a:pt x="403" y="2704"/>
                  </a:cubicBezTo>
                  <a:cubicBezTo>
                    <a:pt x="610" y="2682"/>
                    <a:pt x="861" y="2584"/>
                    <a:pt x="981" y="2442"/>
                  </a:cubicBezTo>
                  <a:cubicBezTo>
                    <a:pt x="1144" y="2224"/>
                    <a:pt x="175" y="2"/>
                    <a:pt x="175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43"/>
            <p:cNvSpPr/>
            <p:nvPr/>
          </p:nvSpPr>
          <p:spPr>
            <a:xfrm>
              <a:off x="8813000" y="2767702"/>
              <a:ext cx="74123" cy="17756"/>
            </a:xfrm>
            <a:custGeom>
              <a:avLst/>
              <a:gdLst/>
              <a:ahLst/>
              <a:cxnLst/>
              <a:rect l="l" t="t" r="r" b="b"/>
              <a:pathLst>
                <a:path w="2033" h="487" extrusionOk="0">
                  <a:moveTo>
                    <a:pt x="2001" y="1"/>
                  </a:moveTo>
                  <a:cubicBezTo>
                    <a:pt x="1919" y="1"/>
                    <a:pt x="1608" y="191"/>
                    <a:pt x="1117" y="266"/>
                  </a:cubicBezTo>
                  <a:cubicBezTo>
                    <a:pt x="984" y="289"/>
                    <a:pt x="866" y="297"/>
                    <a:pt x="763" y="297"/>
                  </a:cubicBezTo>
                  <a:cubicBezTo>
                    <a:pt x="419" y="297"/>
                    <a:pt x="245" y="201"/>
                    <a:pt x="245" y="201"/>
                  </a:cubicBezTo>
                  <a:cubicBezTo>
                    <a:pt x="184" y="178"/>
                    <a:pt x="67" y="94"/>
                    <a:pt x="24" y="94"/>
                  </a:cubicBezTo>
                  <a:cubicBezTo>
                    <a:pt x="6" y="94"/>
                    <a:pt x="1" y="108"/>
                    <a:pt x="17" y="146"/>
                  </a:cubicBezTo>
                  <a:cubicBezTo>
                    <a:pt x="64" y="261"/>
                    <a:pt x="451" y="486"/>
                    <a:pt x="922" y="486"/>
                  </a:cubicBezTo>
                  <a:cubicBezTo>
                    <a:pt x="985" y="486"/>
                    <a:pt x="1051" y="482"/>
                    <a:pt x="1117" y="473"/>
                  </a:cubicBezTo>
                  <a:cubicBezTo>
                    <a:pt x="1662" y="397"/>
                    <a:pt x="2033" y="103"/>
                    <a:pt x="2022" y="16"/>
                  </a:cubicBezTo>
                  <a:cubicBezTo>
                    <a:pt x="2020" y="5"/>
                    <a:pt x="2013" y="1"/>
                    <a:pt x="200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43"/>
            <p:cNvSpPr/>
            <p:nvPr/>
          </p:nvSpPr>
          <p:spPr>
            <a:xfrm>
              <a:off x="8813000" y="2767702"/>
              <a:ext cx="74123" cy="17756"/>
            </a:xfrm>
            <a:custGeom>
              <a:avLst/>
              <a:gdLst/>
              <a:ahLst/>
              <a:cxnLst/>
              <a:rect l="l" t="t" r="r" b="b"/>
              <a:pathLst>
                <a:path w="2033" h="487" extrusionOk="0">
                  <a:moveTo>
                    <a:pt x="2001" y="1"/>
                  </a:moveTo>
                  <a:cubicBezTo>
                    <a:pt x="1919" y="1"/>
                    <a:pt x="1608" y="191"/>
                    <a:pt x="1117" y="266"/>
                  </a:cubicBezTo>
                  <a:cubicBezTo>
                    <a:pt x="984" y="289"/>
                    <a:pt x="866" y="297"/>
                    <a:pt x="763" y="297"/>
                  </a:cubicBezTo>
                  <a:cubicBezTo>
                    <a:pt x="419" y="297"/>
                    <a:pt x="245" y="201"/>
                    <a:pt x="245" y="201"/>
                  </a:cubicBezTo>
                  <a:cubicBezTo>
                    <a:pt x="184" y="178"/>
                    <a:pt x="67" y="94"/>
                    <a:pt x="24" y="94"/>
                  </a:cubicBezTo>
                  <a:cubicBezTo>
                    <a:pt x="6" y="94"/>
                    <a:pt x="1" y="108"/>
                    <a:pt x="17" y="146"/>
                  </a:cubicBezTo>
                  <a:cubicBezTo>
                    <a:pt x="64" y="261"/>
                    <a:pt x="451" y="486"/>
                    <a:pt x="922" y="486"/>
                  </a:cubicBezTo>
                  <a:cubicBezTo>
                    <a:pt x="985" y="486"/>
                    <a:pt x="1051" y="482"/>
                    <a:pt x="1117" y="473"/>
                  </a:cubicBezTo>
                  <a:cubicBezTo>
                    <a:pt x="1662" y="397"/>
                    <a:pt x="2033" y="103"/>
                    <a:pt x="2022" y="16"/>
                  </a:cubicBezTo>
                  <a:cubicBezTo>
                    <a:pt x="2020" y="5"/>
                    <a:pt x="2013" y="1"/>
                    <a:pt x="2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43"/>
            <p:cNvSpPr/>
            <p:nvPr/>
          </p:nvSpPr>
          <p:spPr>
            <a:xfrm>
              <a:off x="8771072" y="2658178"/>
              <a:ext cx="26251" cy="32632"/>
            </a:xfrm>
            <a:custGeom>
              <a:avLst/>
              <a:gdLst/>
              <a:ahLst/>
              <a:cxnLst/>
              <a:rect l="l" t="t" r="r" b="b"/>
              <a:pathLst>
                <a:path w="720" h="895" extrusionOk="0">
                  <a:moveTo>
                    <a:pt x="360" y="1"/>
                  </a:moveTo>
                  <a:cubicBezTo>
                    <a:pt x="153" y="1"/>
                    <a:pt x="0" y="208"/>
                    <a:pt x="0" y="448"/>
                  </a:cubicBezTo>
                  <a:cubicBezTo>
                    <a:pt x="0" y="698"/>
                    <a:pt x="153" y="894"/>
                    <a:pt x="360" y="894"/>
                  </a:cubicBezTo>
                  <a:cubicBezTo>
                    <a:pt x="556" y="894"/>
                    <a:pt x="720" y="698"/>
                    <a:pt x="720" y="448"/>
                  </a:cubicBezTo>
                  <a:cubicBezTo>
                    <a:pt x="720" y="208"/>
                    <a:pt x="556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43"/>
            <p:cNvSpPr/>
            <p:nvPr/>
          </p:nvSpPr>
          <p:spPr>
            <a:xfrm>
              <a:off x="8888690" y="2658178"/>
              <a:ext cx="26251" cy="32632"/>
            </a:xfrm>
            <a:custGeom>
              <a:avLst/>
              <a:gdLst/>
              <a:ahLst/>
              <a:cxnLst/>
              <a:rect l="l" t="t" r="r" b="b"/>
              <a:pathLst>
                <a:path w="720" h="895" extrusionOk="0">
                  <a:moveTo>
                    <a:pt x="360" y="1"/>
                  </a:moveTo>
                  <a:cubicBezTo>
                    <a:pt x="164" y="1"/>
                    <a:pt x="0" y="208"/>
                    <a:pt x="0" y="448"/>
                  </a:cubicBezTo>
                  <a:cubicBezTo>
                    <a:pt x="0" y="698"/>
                    <a:pt x="164" y="894"/>
                    <a:pt x="360" y="894"/>
                  </a:cubicBezTo>
                  <a:cubicBezTo>
                    <a:pt x="556" y="894"/>
                    <a:pt x="720" y="698"/>
                    <a:pt x="720" y="448"/>
                  </a:cubicBezTo>
                  <a:cubicBezTo>
                    <a:pt x="720" y="208"/>
                    <a:pt x="556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43"/>
            <p:cNvSpPr/>
            <p:nvPr/>
          </p:nvSpPr>
          <p:spPr>
            <a:xfrm>
              <a:off x="8842204" y="2649829"/>
              <a:ext cx="41747" cy="98588"/>
            </a:xfrm>
            <a:custGeom>
              <a:avLst/>
              <a:gdLst/>
              <a:ahLst/>
              <a:cxnLst/>
              <a:rect l="l" t="t" r="r" b="b"/>
              <a:pathLst>
                <a:path w="1145" h="2704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5" y="2"/>
                    <a:pt x="839" y="2104"/>
                    <a:pt x="741" y="2333"/>
                  </a:cubicBezTo>
                  <a:cubicBezTo>
                    <a:pt x="643" y="2562"/>
                    <a:pt x="0" y="2649"/>
                    <a:pt x="175" y="2693"/>
                  </a:cubicBezTo>
                  <a:lnTo>
                    <a:pt x="403" y="2704"/>
                  </a:lnTo>
                  <a:cubicBezTo>
                    <a:pt x="610" y="2682"/>
                    <a:pt x="861" y="2584"/>
                    <a:pt x="981" y="2442"/>
                  </a:cubicBezTo>
                  <a:cubicBezTo>
                    <a:pt x="1144" y="2224"/>
                    <a:pt x="175" y="2"/>
                    <a:pt x="175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43"/>
            <p:cNvSpPr/>
            <p:nvPr/>
          </p:nvSpPr>
          <p:spPr>
            <a:xfrm>
              <a:off x="8848548" y="2747978"/>
              <a:ext cx="8386" cy="693"/>
            </a:xfrm>
            <a:custGeom>
              <a:avLst/>
              <a:gdLst/>
              <a:ahLst/>
              <a:cxnLst/>
              <a:rect l="l" t="t" r="r" b="b"/>
              <a:pathLst>
                <a:path w="230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39" y="13"/>
                    <a:pt x="81" y="19"/>
                    <a:pt x="127" y="19"/>
                  </a:cubicBezTo>
                  <a:cubicBezTo>
                    <a:pt x="159" y="19"/>
                    <a:pt x="193" y="16"/>
                    <a:pt x="229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43"/>
            <p:cNvSpPr/>
            <p:nvPr/>
          </p:nvSpPr>
          <p:spPr>
            <a:xfrm>
              <a:off x="7422114" y="2922800"/>
              <a:ext cx="374736" cy="887327"/>
            </a:xfrm>
            <a:custGeom>
              <a:avLst/>
              <a:gdLst/>
              <a:ahLst/>
              <a:cxnLst/>
              <a:rect l="l" t="t" r="r" b="b"/>
              <a:pathLst>
                <a:path w="10278" h="24337" extrusionOk="0">
                  <a:moveTo>
                    <a:pt x="120" y="1"/>
                  </a:moveTo>
                  <a:lnTo>
                    <a:pt x="87" y="11171"/>
                  </a:lnTo>
                  <a:lnTo>
                    <a:pt x="0" y="11793"/>
                  </a:lnTo>
                  <a:lnTo>
                    <a:pt x="120" y="12828"/>
                  </a:lnTo>
                  <a:lnTo>
                    <a:pt x="120" y="13667"/>
                  </a:lnTo>
                  <a:lnTo>
                    <a:pt x="55" y="14027"/>
                  </a:lnTo>
                  <a:lnTo>
                    <a:pt x="0" y="21743"/>
                  </a:lnTo>
                  <a:lnTo>
                    <a:pt x="120" y="22277"/>
                  </a:lnTo>
                  <a:lnTo>
                    <a:pt x="120" y="24336"/>
                  </a:lnTo>
                  <a:lnTo>
                    <a:pt x="8784" y="24336"/>
                  </a:lnTo>
                  <a:lnTo>
                    <a:pt x="10277" y="6769"/>
                  </a:lnTo>
                  <a:cubicBezTo>
                    <a:pt x="10277" y="6769"/>
                    <a:pt x="6463" y="2028"/>
                    <a:pt x="5318" y="1341"/>
                  </a:cubicBezTo>
                  <a:cubicBezTo>
                    <a:pt x="4174" y="666"/>
                    <a:pt x="785" y="44"/>
                    <a:pt x="785" y="44"/>
                  </a:cubicBezTo>
                  <a:cubicBezTo>
                    <a:pt x="785" y="44"/>
                    <a:pt x="534" y="23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43"/>
            <p:cNvSpPr/>
            <p:nvPr/>
          </p:nvSpPr>
          <p:spPr>
            <a:xfrm>
              <a:off x="7741972" y="2912883"/>
              <a:ext cx="735508" cy="1045563"/>
            </a:xfrm>
            <a:custGeom>
              <a:avLst/>
              <a:gdLst/>
              <a:ahLst/>
              <a:cxnLst/>
              <a:rect l="l" t="t" r="r" b="b"/>
              <a:pathLst>
                <a:path w="20173" h="28677" extrusionOk="0">
                  <a:moveTo>
                    <a:pt x="8163" y="0"/>
                  </a:moveTo>
                  <a:lnTo>
                    <a:pt x="8163" y="0"/>
                  </a:lnTo>
                  <a:cubicBezTo>
                    <a:pt x="6419" y="22"/>
                    <a:pt x="3008" y="2104"/>
                    <a:pt x="1504" y="3390"/>
                  </a:cubicBezTo>
                  <a:cubicBezTo>
                    <a:pt x="0" y="4676"/>
                    <a:pt x="251" y="22570"/>
                    <a:pt x="251" y="22570"/>
                  </a:cubicBezTo>
                  <a:cubicBezTo>
                    <a:pt x="251" y="22570"/>
                    <a:pt x="4697" y="28009"/>
                    <a:pt x="9078" y="28652"/>
                  </a:cubicBezTo>
                  <a:cubicBezTo>
                    <a:pt x="9192" y="28668"/>
                    <a:pt x="9307" y="28676"/>
                    <a:pt x="9423" y="28676"/>
                  </a:cubicBezTo>
                  <a:cubicBezTo>
                    <a:pt x="13778" y="28676"/>
                    <a:pt x="19868" y="17241"/>
                    <a:pt x="19868" y="17241"/>
                  </a:cubicBezTo>
                  <a:cubicBezTo>
                    <a:pt x="19868" y="17241"/>
                    <a:pt x="20173" y="5951"/>
                    <a:pt x="18778" y="3749"/>
                  </a:cubicBezTo>
                  <a:cubicBezTo>
                    <a:pt x="17383" y="1559"/>
                    <a:pt x="12784" y="284"/>
                    <a:pt x="12718" y="262"/>
                  </a:cubicBezTo>
                  <a:lnTo>
                    <a:pt x="12718" y="262"/>
                  </a:lnTo>
                  <a:cubicBezTo>
                    <a:pt x="12795" y="480"/>
                    <a:pt x="12871" y="654"/>
                    <a:pt x="12969" y="752"/>
                  </a:cubicBezTo>
                  <a:cubicBezTo>
                    <a:pt x="12969" y="752"/>
                    <a:pt x="12413" y="1995"/>
                    <a:pt x="10975" y="2213"/>
                  </a:cubicBezTo>
                  <a:cubicBezTo>
                    <a:pt x="10887" y="2226"/>
                    <a:pt x="10799" y="2232"/>
                    <a:pt x="10710" y="2232"/>
                  </a:cubicBezTo>
                  <a:cubicBezTo>
                    <a:pt x="9352" y="2232"/>
                    <a:pt x="7978" y="752"/>
                    <a:pt x="7978" y="752"/>
                  </a:cubicBezTo>
                  <a:cubicBezTo>
                    <a:pt x="7978" y="752"/>
                    <a:pt x="8065" y="436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43"/>
            <p:cNvSpPr/>
            <p:nvPr/>
          </p:nvSpPr>
          <p:spPr>
            <a:xfrm>
              <a:off x="7946181" y="3148738"/>
              <a:ext cx="313994" cy="351657"/>
            </a:xfrm>
            <a:custGeom>
              <a:avLst/>
              <a:gdLst/>
              <a:ahLst/>
              <a:cxnLst/>
              <a:rect l="l" t="t" r="r" b="b"/>
              <a:pathLst>
                <a:path w="8612" h="9645" extrusionOk="0">
                  <a:moveTo>
                    <a:pt x="4211" y="1"/>
                  </a:moveTo>
                  <a:cubicBezTo>
                    <a:pt x="4060" y="1"/>
                    <a:pt x="3908" y="85"/>
                    <a:pt x="3848" y="256"/>
                  </a:cubicBezTo>
                  <a:lnTo>
                    <a:pt x="2867" y="3144"/>
                  </a:lnTo>
                  <a:cubicBezTo>
                    <a:pt x="2823" y="3296"/>
                    <a:pt x="2693" y="3394"/>
                    <a:pt x="2540" y="3405"/>
                  </a:cubicBezTo>
                  <a:lnTo>
                    <a:pt x="480" y="3569"/>
                  </a:lnTo>
                  <a:cubicBezTo>
                    <a:pt x="121" y="3601"/>
                    <a:pt x="1" y="4048"/>
                    <a:pt x="284" y="4255"/>
                  </a:cubicBezTo>
                  <a:lnTo>
                    <a:pt x="1832" y="5356"/>
                  </a:lnTo>
                  <a:cubicBezTo>
                    <a:pt x="1973" y="5454"/>
                    <a:pt x="2028" y="5628"/>
                    <a:pt x="1973" y="5792"/>
                  </a:cubicBezTo>
                  <a:lnTo>
                    <a:pt x="840" y="9138"/>
                  </a:lnTo>
                  <a:cubicBezTo>
                    <a:pt x="743" y="9412"/>
                    <a:pt x="957" y="9645"/>
                    <a:pt x="1195" y="9645"/>
                  </a:cubicBezTo>
                  <a:cubicBezTo>
                    <a:pt x="1278" y="9645"/>
                    <a:pt x="1363" y="9617"/>
                    <a:pt x="1439" y="9552"/>
                  </a:cubicBezTo>
                  <a:lnTo>
                    <a:pt x="4066" y="7296"/>
                  </a:lnTo>
                  <a:cubicBezTo>
                    <a:pt x="4142" y="7237"/>
                    <a:pt x="4231" y="7207"/>
                    <a:pt x="4319" y="7207"/>
                  </a:cubicBezTo>
                  <a:cubicBezTo>
                    <a:pt x="4395" y="7207"/>
                    <a:pt x="4469" y="7229"/>
                    <a:pt x="4534" y="7274"/>
                  </a:cubicBezTo>
                  <a:lnTo>
                    <a:pt x="7074" y="9072"/>
                  </a:lnTo>
                  <a:cubicBezTo>
                    <a:pt x="7145" y="9123"/>
                    <a:pt x="7221" y="9145"/>
                    <a:pt x="7295" y="9145"/>
                  </a:cubicBezTo>
                  <a:cubicBezTo>
                    <a:pt x="7538" y="9145"/>
                    <a:pt x="7752" y="8904"/>
                    <a:pt x="7651" y="8636"/>
                  </a:cubicBezTo>
                  <a:lnTo>
                    <a:pt x="6507" y="5530"/>
                  </a:lnTo>
                  <a:cubicBezTo>
                    <a:pt x="6453" y="5378"/>
                    <a:pt x="6496" y="5214"/>
                    <a:pt x="6616" y="5116"/>
                  </a:cubicBezTo>
                  <a:lnTo>
                    <a:pt x="8338" y="3634"/>
                  </a:lnTo>
                  <a:cubicBezTo>
                    <a:pt x="8612" y="3402"/>
                    <a:pt x="8438" y="2968"/>
                    <a:pt x="8102" y="2968"/>
                  </a:cubicBezTo>
                  <a:cubicBezTo>
                    <a:pt x="8090" y="2968"/>
                    <a:pt x="8078" y="2968"/>
                    <a:pt x="8065" y="2969"/>
                  </a:cubicBezTo>
                  <a:lnTo>
                    <a:pt x="5929" y="3133"/>
                  </a:lnTo>
                  <a:cubicBezTo>
                    <a:pt x="5914" y="3135"/>
                    <a:pt x="5900" y="3135"/>
                    <a:pt x="5885" y="3135"/>
                  </a:cubicBezTo>
                  <a:cubicBezTo>
                    <a:pt x="5730" y="3135"/>
                    <a:pt x="5597" y="3032"/>
                    <a:pt x="5537" y="2893"/>
                  </a:cubicBezTo>
                  <a:lnTo>
                    <a:pt x="4567" y="245"/>
                  </a:lnTo>
                  <a:cubicBezTo>
                    <a:pt x="4508" y="83"/>
                    <a:pt x="4360" y="1"/>
                    <a:pt x="4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43"/>
            <p:cNvSpPr/>
            <p:nvPr/>
          </p:nvSpPr>
          <p:spPr>
            <a:xfrm>
              <a:off x="8045933" y="2871939"/>
              <a:ext cx="438" cy="2443"/>
            </a:xfrm>
            <a:custGeom>
              <a:avLst/>
              <a:gdLst/>
              <a:ahLst/>
              <a:cxnLst/>
              <a:rect l="l" t="t" r="r" b="b"/>
              <a:pathLst>
                <a:path w="12" h="67" extrusionOk="0">
                  <a:moveTo>
                    <a:pt x="0" y="66"/>
                  </a:moveTo>
                  <a:cubicBezTo>
                    <a:pt x="0" y="45"/>
                    <a:pt x="11" y="23"/>
                    <a:pt x="11" y="1"/>
                  </a:cubicBezTo>
                  <a:cubicBezTo>
                    <a:pt x="11" y="23"/>
                    <a:pt x="0" y="45"/>
                    <a:pt x="0" y="6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43"/>
            <p:cNvSpPr/>
            <p:nvPr/>
          </p:nvSpPr>
          <p:spPr>
            <a:xfrm>
              <a:off x="8194942" y="2860017"/>
              <a:ext cx="1203" cy="8787"/>
            </a:xfrm>
            <a:custGeom>
              <a:avLst/>
              <a:gdLst/>
              <a:ahLst/>
              <a:cxnLst/>
              <a:rect l="l" t="t" r="r" b="b"/>
              <a:pathLst>
                <a:path w="33" h="241" extrusionOk="0">
                  <a:moveTo>
                    <a:pt x="0" y="1"/>
                  </a:moveTo>
                  <a:cubicBezTo>
                    <a:pt x="11" y="77"/>
                    <a:pt x="22" y="154"/>
                    <a:pt x="33" y="241"/>
                  </a:cubicBezTo>
                  <a:cubicBezTo>
                    <a:pt x="22" y="154"/>
                    <a:pt x="11" y="77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43"/>
            <p:cNvSpPr/>
            <p:nvPr/>
          </p:nvSpPr>
          <p:spPr>
            <a:xfrm>
              <a:off x="8047501" y="2847329"/>
              <a:ext cx="36" cy="2005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2"/>
                    <a:pt x="1" y="33"/>
                    <a:pt x="1" y="55"/>
                  </a:cubicBezTo>
                  <a:cubicBezTo>
                    <a:pt x="1" y="33"/>
                    <a:pt x="1" y="22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43"/>
            <p:cNvSpPr/>
            <p:nvPr/>
          </p:nvSpPr>
          <p:spPr>
            <a:xfrm>
              <a:off x="8047100" y="286001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43"/>
            <p:cNvSpPr/>
            <p:nvPr/>
          </p:nvSpPr>
          <p:spPr>
            <a:xfrm>
              <a:off x="8198114" y="2885867"/>
              <a:ext cx="1203" cy="7985"/>
            </a:xfrm>
            <a:custGeom>
              <a:avLst/>
              <a:gdLst/>
              <a:ahLst/>
              <a:cxnLst/>
              <a:rect l="l" t="t" r="r" b="b"/>
              <a:pathLst>
                <a:path w="33" h="219" extrusionOk="0">
                  <a:moveTo>
                    <a:pt x="0" y="0"/>
                  </a:moveTo>
                  <a:cubicBezTo>
                    <a:pt x="11" y="77"/>
                    <a:pt x="22" y="142"/>
                    <a:pt x="33" y="218"/>
                  </a:cubicBezTo>
                  <a:cubicBezTo>
                    <a:pt x="22" y="142"/>
                    <a:pt x="11" y="77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43"/>
            <p:cNvSpPr/>
            <p:nvPr/>
          </p:nvSpPr>
          <p:spPr>
            <a:xfrm>
              <a:off x="8196510" y="2872741"/>
              <a:ext cx="1240" cy="9188"/>
            </a:xfrm>
            <a:custGeom>
              <a:avLst/>
              <a:gdLst/>
              <a:ahLst/>
              <a:cxnLst/>
              <a:rect l="l" t="t" r="r" b="b"/>
              <a:pathLst>
                <a:path w="34" h="252" extrusionOk="0">
                  <a:moveTo>
                    <a:pt x="1" y="1"/>
                  </a:moveTo>
                  <a:cubicBezTo>
                    <a:pt x="12" y="88"/>
                    <a:pt x="22" y="164"/>
                    <a:pt x="33" y="251"/>
                  </a:cubicBezTo>
                  <a:cubicBezTo>
                    <a:pt x="22" y="164"/>
                    <a:pt x="12" y="88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43"/>
            <p:cNvSpPr/>
            <p:nvPr/>
          </p:nvSpPr>
          <p:spPr>
            <a:xfrm>
              <a:off x="8032808" y="2885867"/>
              <a:ext cx="182008" cy="108432"/>
            </a:xfrm>
            <a:custGeom>
              <a:avLst/>
              <a:gdLst/>
              <a:ahLst/>
              <a:cxnLst/>
              <a:rect l="l" t="t" r="r" b="b"/>
              <a:pathLst>
                <a:path w="4992" h="2974" extrusionOk="0">
                  <a:moveTo>
                    <a:pt x="317" y="0"/>
                  </a:moveTo>
                  <a:cubicBezTo>
                    <a:pt x="284" y="262"/>
                    <a:pt x="229" y="513"/>
                    <a:pt x="186" y="741"/>
                  </a:cubicBezTo>
                  <a:cubicBezTo>
                    <a:pt x="88" y="1177"/>
                    <a:pt x="1" y="1493"/>
                    <a:pt x="1" y="1493"/>
                  </a:cubicBezTo>
                  <a:cubicBezTo>
                    <a:pt x="1" y="1493"/>
                    <a:pt x="1375" y="2973"/>
                    <a:pt x="2733" y="2973"/>
                  </a:cubicBezTo>
                  <a:cubicBezTo>
                    <a:pt x="2822" y="2973"/>
                    <a:pt x="2910" y="2967"/>
                    <a:pt x="2998" y="2954"/>
                  </a:cubicBezTo>
                  <a:cubicBezTo>
                    <a:pt x="4436" y="2736"/>
                    <a:pt x="4992" y="1493"/>
                    <a:pt x="4992" y="1493"/>
                  </a:cubicBezTo>
                  <a:cubicBezTo>
                    <a:pt x="4894" y="1395"/>
                    <a:pt x="4818" y="1221"/>
                    <a:pt x="4741" y="1003"/>
                  </a:cubicBezTo>
                  <a:cubicBezTo>
                    <a:pt x="4687" y="796"/>
                    <a:pt x="4621" y="567"/>
                    <a:pt x="4578" y="295"/>
                  </a:cubicBezTo>
                  <a:cubicBezTo>
                    <a:pt x="4578" y="305"/>
                    <a:pt x="4578" y="305"/>
                    <a:pt x="4578" y="305"/>
                  </a:cubicBezTo>
                  <a:cubicBezTo>
                    <a:pt x="4098" y="622"/>
                    <a:pt x="3564" y="839"/>
                    <a:pt x="3030" y="861"/>
                  </a:cubicBezTo>
                  <a:cubicBezTo>
                    <a:pt x="3004" y="862"/>
                    <a:pt x="2977" y="862"/>
                    <a:pt x="2951" y="862"/>
                  </a:cubicBezTo>
                  <a:cubicBezTo>
                    <a:pt x="2057" y="862"/>
                    <a:pt x="1079" y="508"/>
                    <a:pt x="31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43"/>
            <p:cNvSpPr/>
            <p:nvPr/>
          </p:nvSpPr>
          <p:spPr>
            <a:xfrm>
              <a:off x="8044329" y="2847329"/>
              <a:ext cx="155393" cy="70003"/>
            </a:xfrm>
            <a:custGeom>
              <a:avLst/>
              <a:gdLst/>
              <a:ahLst/>
              <a:cxnLst/>
              <a:rect l="l" t="t" r="r" b="b"/>
              <a:pathLst>
                <a:path w="4262" h="1920" extrusionOk="0">
                  <a:moveTo>
                    <a:pt x="88" y="0"/>
                  </a:moveTo>
                  <a:cubicBezTo>
                    <a:pt x="88" y="22"/>
                    <a:pt x="88" y="33"/>
                    <a:pt x="88" y="55"/>
                  </a:cubicBezTo>
                  <a:cubicBezTo>
                    <a:pt x="88" y="153"/>
                    <a:pt x="88" y="251"/>
                    <a:pt x="77" y="349"/>
                  </a:cubicBezTo>
                  <a:cubicBezTo>
                    <a:pt x="77" y="458"/>
                    <a:pt x="66" y="567"/>
                    <a:pt x="55" y="676"/>
                  </a:cubicBezTo>
                  <a:cubicBezTo>
                    <a:pt x="55" y="698"/>
                    <a:pt x="44" y="720"/>
                    <a:pt x="44" y="741"/>
                  </a:cubicBezTo>
                  <a:cubicBezTo>
                    <a:pt x="33" y="839"/>
                    <a:pt x="22" y="948"/>
                    <a:pt x="1" y="1057"/>
                  </a:cubicBezTo>
                  <a:cubicBezTo>
                    <a:pt x="763" y="1565"/>
                    <a:pt x="1741" y="1919"/>
                    <a:pt x="2635" y="1919"/>
                  </a:cubicBezTo>
                  <a:cubicBezTo>
                    <a:pt x="2661" y="1919"/>
                    <a:pt x="2688" y="1919"/>
                    <a:pt x="2714" y="1918"/>
                  </a:cubicBezTo>
                  <a:cubicBezTo>
                    <a:pt x="3248" y="1896"/>
                    <a:pt x="3782" y="1679"/>
                    <a:pt x="4262" y="1362"/>
                  </a:cubicBezTo>
                  <a:cubicBezTo>
                    <a:pt x="4262" y="1362"/>
                    <a:pt x="4262" y="1362"/>
                    <a:pt x="4262" y="1352"/>
                  </a:cubicBezTo>
                  <a:cubicBezTo>
                    <a:pt x="4262" y="1330"/>
                    <a:pt x="4251" y="1297"/>
                    <a:pt x="4251" y="1275"/>
                  </a:cubicBezTo>
                  <a:cubicBezTo>
                    <a:pt x="4240" y="1199"/>
                    <a:pt x="4229" y="1134"/>
                    <a:pt x="4218" y="1057"/>
                  </a:cubicBezTo>
                  <a:cubicBezTo>
                    <a:pt x="4207" y="1014"/>
                    <a:pt x="4207" y="981"/>
                    <a:pt x="4207" y="948"/>
                  </a:cubicBezTo>
                  <a:cubicBezTo>
                    <a:pt x="4196" y="861"/>
                    <a:pt x="4186" y="785"/>
                    <a:pt x="4175" y="698"/>
                  </a:cubicBezTo>
                  <a:cubicBezTo>
                    <a:pt x="4164" y="665"/>
                    <a:pt x="4164" y="621"/>
                    <a:pt x="4164" y="589"/>
                  </a:cubicBezTo>
                  <a:cubicBezTo>
                    <a:pt x="4153" y="502"/>
                    <a:pt x="4142" y="425"/>
                    <a:pt x="4131" y="349"/>
                  </a:cubicBezTo>
                  <a:cubicBezTo>
                    <a:pt x="4131" y="338"/>
                    <a:pt x="4131" y="338"/>
                    <a:pt x="4131" y="338"/>
                  </a:cubicBezTo>
                  <a:cubicBezTo>
                    <a:pt x="3684" y="600"/>
                    <a:pt x="3205" y="785"/>
                    <a:pt x="2714" y="807"/>
                  </a:cubicBezTo>
                  <a:cubicBezTo>
                    <a:pt x="2686" y="807"/>
                    <a:pt x="2659" y="808"/>
                    <a:pt x="2631" y="808"/>
                  </a:cubicBezTo>
                  <a:cubicBezTo>
                    <a:pt x="1771" y="808"/>
                    <a:pt x="837" y="486"/>
                    <a:pt x="88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43"/>
            <p:cNvSpPr/>
            <p:nvPr/>
          </p:nvSpPr>
          <p:spPr>
            <a:xfrm>
              <a:off x="8262465" y="2648663"/>
              <a:ext cx="5615" cy="20673"/>
            </a:xfrm>
            <a:custGeom>
              <a:avLst/>
              <a:gdLst/>
              <a:ahLst/>
              <a:cxnLst/>
              <a:rect l="l" t="t" r="r" b="b"/>
              <a:pathLst>
                <a:path w="154" h="567" extrusionOk="0">
                  <a:moveTo>
                    <a:pt x="1" y="0"/>
                  </a:moveTo>
                  <a:cubicBezTo>
                    <a:pt x="12" y="327"/>
                    <a:pt x="12" y="556"/>
                    <a:pt x="12" y="567"/>
                  </a:cubicBezTo>
                  <a:cubicBezTo>
                    <a:pt x="23" y="436"/>
                    <a:pt x="77" y="240"/>
                    <a:pt x="153" y="0"/>
                  </a:cubicBezTo>
                  <a:close/>
                </a:path>
              </a:pathLst>
            </a:custGeom>
            <a:solidFill>
              <a:srgbClr val="C15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86" name="Google Shape;4886;p43"/>
            <p:cNvSpPr/>
            <p:nvPr/>
          </p:nvSpPr>
          <p:spPr>
            <a:xfrm>
              <a:off x="7987124" y="2648663"/>
              <a:ext cx="290477" cy="228130"/>
            </a:xfrm>
            <a:custGeom>
              <a:avLst/>
              <a:gdLst/>
              <a:ahLst/>
              <a:cxnLst/>
              <a:rect l="l" t="t" r="r" b="b"/>
              <a:pathLst>
                <a:path w="7967" h="6257" extrusionOk="0">
                  <a:moveTo>
                    <a:pt x="0" y="0"/>
                  </a:moveTo>
                  <a:cubicBezTo>
                    <a:pt x="44" y="109"/>
                    <a:pt x="77" y="196"/>
                    <a:pt x="109" y="273"/>
                  </a:cubicBezTo>
                  <a:cubicBezTo>
                    <a:pt x="98" y="360"/>
                    <a:pt x="88" y="905"/>
                    <a:pt x="98" y="1591"/>
                  </a:cubicBezTo>
                  <a:cubicBezTo>
                    <a:pt x="109" y="2311"/>
                    <a:pt x="153" y="3182"/>
                    <a:pt x="284" y="3793"/>
                  </a:cubicBezTo>
                  <a:cubicBezTo>
                    <a:pt x="404" y="4381"/>
                    <a:pt x="948" y="4981"/>
                    <a:pt x="1657" y="5449"/>
                  </a:cubicBezTo>
                  <a:cubicBezTo>
                    <a:pt x="2406" y="5935"/>
                    <a:pt x="3340" y="6257"/>
                    <a:pt x="4200" y="6257"/>
                  </a:cubicBezTo>
                  <a:cubicBezTo>
                    <a:pt x="4228" y="6257"/>
                    <a:pt x="4255" y="6256"/>
                    <a:pt x="4283" y="6256"/>
                  </a:cubicBezTo>
                  <a:cubicBezTo>
                    <a:pt x="4774" y="6234"/>
                    <a:pt x="5253" y="6049"/>
                    <a:pt x="5700" y="5787"/>
                  </a:cubicBezTo>
                  <a:cubicBezTo>
                    <a:pt x="6790" y="5133"/>
                    <a:pt x="7640" y="3967"/>
                    <a:pt x="7825" y="3335"/>
                  </a:cubicBezTo>
                  <a:cubicBezTo>
                    <a:pt x="7967" y="2845"/>
                    <a:pt x="7869" y="2038"/>
                    <a:pt x="7760" y="1428"/>
                  </a:cubicBezTo>
                  <a:cubicBezTo>
                    <a:pt x="7662" y="937"/>
                    <a:pt x="7564" y="567"/>
                    <a:pt x="7564" y="567"/>
                  </a:cubicBezTo>
                  <a:cubicBezTo>
                    <a:pt x="7564" y="567"/>
                    <a:pt x="6365" y="1766"/>
                    <a:pt x="6081" y="1766"/>
                  </a:cubicBezTo>
                  <a:cubicBezTo>
                    <a:pt x="5798" y="1766"/>
                    <a:pt x="5308" y="1341"/>
                    <a:pt x="3935" y="1308"/>
                  </a:cubicBezTo>
                  <a:cubicBezTo>
                    <a:pt x="3905" y="1307"/>
                    <a:pt x="3877" y="1307"/>
                    <a:pt x="3848" y="1307"/>
                  </a:cubicBezTo>
                  <a:cubicBezTo>
                    <a:pt x="2547" y="1307"/>
                    <a:pt x="2207" y="2027"/>
                    <a:pt x="1450" y="2027"/>
                  </a:cubicBezTo>
                  <a:cubicBezTo>
                    <a:pt x="829" y="2027"/>
                    <a:pt x="338" y="883"/>
                    <a:pt x="164" y="436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87" name="Google Shape;4887;p43"/>
            <p:cNvSpPr/>
            <p:nvPr/>
          </p:nvSpPr>
          <p:spPr>
            <a:xfrm>
              <a:off x="7990296" y="2453970"/>
              <a:ext cx="272611" cy="268637"/>
            </a:xfrm>
            <a:custGeom>
              <a:avLst/>
              <a:gdLst/>
              <a:ahLst/>
              <a:cxnLst/>
              <a:rect l="l" t="t" r="r" b="b"/>
              <a:pathLst>
                <a:path w="7477" h="7368" extrusionOk="0">
                  <a:moveTo>
                    <a:pt x="2126" y="2681"/>
                  </a:moveTo>
                  <a:cubicBezTo>
                    <a:pt x="2878" y="2681"/>
                    <a:pt x="3433" y="3302"/>
                    <a:pt x="3357" y="3422"/>
                  </a:cubicBezTo>
                  <a:cubicBezTo>
                    <a:pt x="3349" y="3435"/>
                    <a:pt x="3337" y="3440"/>
                    <a:pt x="3321" y="3440"/>
                  </a:cubicBezTo>
                  <a:cubicBezTo>
                    <a:pt x="3195" y="3440"/>
                    <a:pt x="2823" y="3105"/>
                    <a:pt x="2299" y="3105"/>
                  </a:cubicBezTo>
                  <a:cubicBezTo>
                    <a:pt x="2243" y="3105"/>
                    <a:pt x="2185" y="3108"/>
                    <a:pt x="2126" y="3117"/>
                  </a:cubicBezTo>
                  <a:cubicBezTo>
                    <a:pt x="1567" y="3195"/>
                    <a:pt x="925" y="3553"/>
                    <a:pt x="770" y="3553"/>
                  </a:cubicBezTo>
                  <a:cubicBezTo>
                    <a:pt x="731" y="3553"/>
                    <a:pt x="722" y="3531"/>
                    <a:pt x="752" y="3477"/>
                  </a:cubicBezTo>
                  <a:cubicBezTo>
                    <a:pt x="752" y="3477"/>
                    <a:pt x="1385" y="2681"/>
                    <a:pt x="2126" y="2681"/>
                  </a:cubicBezTo>
                  <a:close/>
                  <a:moveTo>
                    <a:pt x="5678" y="2681"/>
                  </a:moveTo>
                  <a:cubicBezTo>
                    <a:pt x="6430" y="2681"/>
                    <a:pt x="7052" y="3477"/>
                    <a:pt x="7052" y="3477"/>
                  </a:cubicBezTo>
                  <a:cubicBezTo>
                    <a:pt x="7082" y="3531"/>
                    <a:pt x="7073" y="3553"/>
                    <a:pt x="7035" y="3553"/>
                  </a:cubicBezTo>
                  <a:cubicBezTo>
                    <a:pt x="6879" y="3553"/>
                    <a:pt x="6239" y="3195"/>
                    <a:pt x="5689" y="3117"/>
                  </a:cubicBezTo>
                  <a:cubicBezTo>
                    <a:pt x="5630" y="3108"/>
                    <a:pt x="5572" y="3105"/>
                    <a:pt x="5516" y="3105"/>
                  </a:cubicBezTo>
                  <a:cubicBezTo>
                    <a:pt x="4992" y="3105"/>
                    <a:pt x="4620" y="3440"/>
                    <a:pt x="4494" y="3440"/>
                  </a:cubicBezTo>
                  <a:cubicBezTo>
                    <a:pt x="4478" y="3440"/>
                    <a:pt x="4466" y="3435"/>
                    <a:pt x="4458" y="3422"/>
                  </a:cubicBezTo>
                  <a:cubicBezTo>
                    <a:pt x="4371" y="3302"/>
                    <a:pt x="4937" y="2681"/>
                    <a:pt x="5678" y="2681"/>
                  </a:cubicBezTo>
                  <a:close/>
                  <a:moveTo>
                    <a:pt x="2419" y="4018"/>
                  </a:moveTo>
                  <a:cubicBezTo>
                    <a:pt x="2448" y="4018"/>
                    <a:pt x="2477" y="4019"/>
                    <a:pt x="2507" y="4022"/>
                  </a:cubicBezTo>
                  <a:cubicBezTo>
                    <a:pt x="3106" y="4065"/>
                    <a:pt x="3237" y="4545"/>
                    <a:pt x="3139" y="4577"/>
                  </a:cubicBezTo>
                  <a:cubicBezTo>
                    <a:pt x="3135" y="4579"/>
                    <a:pt x="3130" y="4579"/>
                    <a:pt x="3125" y="4579"/>
                  </a:cubicBezTo>
                  <a:cubicBezTo>
                    <a:pt x="3018" y="4579"/>
                    <a:pt x="2752" y="4261"/>
                    <a:pt x="2435" y="4261"/>
                  </a:cubicBezTo>
                  <a:cubicBezTo>
                    <a:pt x="2430" y="4261"/>
                    <a:pt x="2425" y="4261"/>
                    <a:pt x="2420" y="4261"/>
                  </a:cubicBezTo>
                  <a:cubicBezTo>
                    <a:pt x="2168" y="4278"/>
                    <a:pt x="1695" y="4587"/>
                    <a:pt x="1537" y="4587"/>
                  </a:cubicBezTo>
                  <a:cubicBezTo>
                    <a:pt x="1490" y="4587"/>
                    <a:pt x="1471" y="4560"/>
                    <a:pt x="1494" y="4490"/>
                  </a:cubicBezTo>
                  <a:cubicBezTo>
                    <a:pt x="1494" y="4490"/>
                    <a:pt x="1868" y="4018"/>
                    <a:pt x="2419" y="4018"/>
                  </a:cubicBezTo>
                  <a:close/>
                  <a:moveTo>
                    <a:pt x="5494" y="4018"/>
                  </a:moveTo>
                  <a:cubicBezTo>
                    <a:pt x="6045" y="4018"/>
                    <a:pt x="6420" y="4490"/>
                    <a:pt x="6420" y="4490"/>
                  </a:cubicBezTo>
                  <a:cubicBezTo>
                    <a:pt x="6442" y="4560"/>
                    <a:pt x="6423" y="4587"/>
                    <a:pt x="6376" y="4587"/>
                  </a:cubicBezTo>
                  <a:cubicBezTo>
                    <a:pt x="6218" y="4587"/>
                    <a:pt x="5745" y="4278"/>
                    <a:pt x="5493" y="4261"/>
                  </a:cubicBezTo>
                  <a:cubicBezTo>
                    <a:pt x="5488" y="4261"/>
                    <a:pt x="5483" y="4261"/>
                    <a:pt x="5478" y="4261"/>
                  </a:cubicBezTo>
                  <a:cubicBezTo>
                    <a:pt x="5162" y="4261"/>
                    <a:pt x="4905" y="4579"/>
                    <a:pt x="4789" y="4579"/>
                  </a:cubicBezTo>
                  <a:cubicBezTo>
                    <a:pt x="4784" y="4579"/>
                    <a:pt x="4779" y="4579"/>
                    <a:pt x="4774" y="4577"/>
                  </a:cubicBezTo>
                  <a:cubicBezTo>
                    <a:pt x="4676" y="4545"/>
                    <a:pt x="4807" y="4065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3924" y="4447"/>
                  </a:moveTo>
                  <a:cubicBezTo>
                    <a:pt x="3924" y="4447"/>
                    <a:pt x="4284" y="4883"/>
                    <a:pt x="4600" y="5340"/>
                  </a:cubicBezTo>
                  <a:cubicBezTo>
                    <a:pt x="4828" y="5667"/>
                    <a:pt x="5046" y="6016"/>
                    <a:pt x="5068" y="6179"/>
                  </a:cubicBezTo>
                  <a:cubicBezTo>
                    <a:pt x="5123" y="6561"/>
                    <a:pt x="4011" y="6583"/>
                    <a:pt x="4011" y="6583"/>
                  </a:cubicBezTo>
                  <a:cubicBezTo>
                    <a:pt x="4011" y="6583"/>
                    <a:pt x="4469" y="6386"/>
                    <a:pt x="4491" y="6005"/>
                  </a:cubicBezTo>
                  <a:cubicBezTo>
                    <a:pt x="4491" y="5863"/>
                    <a:pt x="4414" y="5602"/>
                    <a:pt x="4316" y="5340"/>
                  </a:cubicBezTo>
                  <a:cubicBezTo>
                    <a:pt x="4142" y="4904"/>
                    <a:pt x="3924" y="4447"/>
                    <a:pt x="3924" y="4447"/>
                  </a:cubicBezTo>
                  <a:close/>
                  <a:moveTo>
                    <a:pt x="6180" y="0"/>
                  </a:moveTo>
                  <a:cubicBezTo>
                    <a:pt x="6005" y="120"/>
                    <a:pt x="5526" y="392"/>
                    <a:pt x="4654" y="589"/>
                  </a:cubicBezTo>
                  <a:cubicBezTo>
                    <a:pt x="4426" y="642"/>
                    <a:pt x="4165" y="663"/>
                    <a:pt x="3894" y="663"/>
                  </a:cubicBezTo>
                  <a:cubicBezTo>
                    <a:pt x="2835" y="663"/>
                    <a:pt x="1624" y="338"/>
                    <a:pt x="1624" y="338"/>
                  </a:cubicBezTo>
                  <a:cubicBezTo>
                    <a:pt x="1624" y="338"/>
                    <a:pt x="480" y="2103"/>
                    <a:pt x="273" y="2223"/>
                  </a:cubicBezTo>
                  <a:cubicBezTo>
                    <a:pt x="77" y="2332"/>
                    <a:pt x="1" y="2561"/>
                    <a:pt x="1" y="2561"/>
                  </a:cubicBezTo>
                  <a:lnTo>
                    <a:pt x="66" y="5340"/>
                  </a:lnTo>
                  <a:lnTo>
                    <a:pt x="77" y="5776"/>
                  </a:lnTo>
                  <a:cubicBezTo>
                    <a:pt x="251" y="6223"/>
                    <a:pt x="742" y="7367"/>
                    <a:pt x="1363" y="7367"/>
                  </a:cubicBezTo>
                  <a:cubicBezTo>
                    <a:pt x="2120" y="7367"/>
                    <a:pt x="2460" y="6647"/>
                    <a:pt x="3761" y="6647"/>
                  </a:cubicBezTo>
                  <a:cubicBezTo>
                    <a:pt x="3790" y="6647"/>
                    <a:pt x="3818" y="6647"/>
                    <a:pt x="3848" y="6648"/>
                  </a:cubicBezTo>
                  <a:cubicBezTo>
                    <a:pt x="5221" y="6681"/>
                    <a:pt x="5711" y="7106"/>
                    <a:pt x="5994" y="7106"/>
                  </a:cubicBezTo>
                  <a:cubicBezTo>
                    <a:pt x="6278" y="7106"/>
                    <a:pt x="7477" y="5907"/>
                    <a:pt x="7477" y="5907"/>
                  </a:cubicBezTo>
                  <a:cubicBezTo>
                    <a:pt x="7477" y="5896"/>
                    <a:pt x="7477" y="5667"/>
                    <a:pt x="7466" y="5340"/>
                  </a:cubicBezTo>
                  <a:cubicBezTo>
                    <a:pt x="7455" y="4523"/>
                    <a:pt x="7400" y="3084"/>
                    <a:pt x="7193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34" y="11"/>
                    <a:pt x="6202" y="11"/>
                    <a:pt x="618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43"/>
            <p:cNvSpPr/>
            <p:nvPr/>
          </p:nvSpPr>
          <p:spPr>
            <a:xfrm>
              <a:off x="7949352" y="2596307"/>
              <a:ext cx="41382" cy="110401"/>
            </a:xfrm>
            <a:custGeom>
              <a:avLst/>
              <a:gdLst/>
              <a:ahLst/>
              <a:cxnLst/>
              <a:rect l="l" t="t" r="r" b="b"/>
              <a:pathLst>
                <a:path w="1135" h="3028" extrusionOk="0">
                  <a:moveTo>
                    <a:pt x="371" y="0"/>
                  </a:moveTo>
                  <a:cubicBezTo>
                    <a:pt x="272" y="0"/>
                    <a:pt x="185" y="40"/>
                    <a:pt x="121" y="139"/>
                  </a:cubicBezTo>
                  <a:cubicBezTo>
                    <a:pt x="1" y="314"/>
                    <a:pt x="45" y="859"/>
                    <a:pt x="186" y="1436"/>
                  </a:cubicBezTo>
                  <a:cubicBezTo>
                    <a:pt x="382" y="2177"/>
                    <a:pt x="742" y="2973"/>
                    <a:pt x="1134" y="3027"/>
                  </a:cubicBezTo>
                  <a:cubicBezTo>
                    <a:pt x="1124" y="2341"/>
                    <a:pt x="1134" y="1796"/>
                    <a:pt x="1134" y="1709"/>
                  </a:cubicBezTo>
                  <a:cubicBezTo>
                    <a:pt x="1113" y="1632"/>
                    <a:pt x="1080" y="1545"/>
                    <a:pt x="1036" y="1436"/>
                  </a:cubicBezTo>
                  <a:cubicBezTo>
                    <a:pt x="906" y="1098"/>
                    <a:pt x="720" y="597"/>
                    <a:pt x="535" y="30"/>
                  </a:cubicBezTo>
                  <a:cubicBezTo>
                    <a:pt x="478" y="11"/>
                    <a:pt x="423" y="0"/>
                    <a:pt x="37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89" name="Google Shape;4889;p43"/>
            <p:cNvSpPr/>
            <p:nvPr/>
          </p:nvSpPr>
          <p:spPr>
            <a:xfrm>
              <a:off x="8262866" y="2596198"/>
              <a:ext cx="37773" cy="104531"/>
            </a:xfrm>
            <a:custGeom>
              <a:avLst/>
              <a:gdLst/>
              <a:ahLst/>
              <a:cxnLst/>
              <a:rect l="l" t="t" r="r" b="b"/>
              <a:pathLst>
                <a:path w="1036" h="2867" extrusionOk="0">
                  <a:moveTo>
                    <a:pt x="676" y="1"/>
                  </a:moveTo>
                  <a:cubicBezTo>
                    <a:pt x="469" y="546"/>
                    <a:pt x="273" y="1047"/>
                    <a:pt x="142" y="1439"/>
                  </a:cubicBezTo>
                  <a:cubicBezTo>
                    <a:pt x="66" y="1679"/>
                    <a:pt x="12" y="1875"/>
                    <a:pt x="1" y="2006"/>
                  </a:cubicBezTo>
                  <a:cubicBezTo>
                    <a:pt x="1" y="2006"/>
                    <a:pt x="99" y="2376"/>
                    <a:pt x="197" y="2867"/>
                  </a:cubicBezTo>
                  <a:cubicBezTo>
                    <a:pt x="469" y="2583"/>
                    <a:pt x="709" y="1995"/>
                    <a:pt x="851" y="1439"/>
                  </a:cubicBezTo>
                  <a:cubicBezTo>
                    <a:pt x="992" y="862"/>
                    <a:pt x="1036" y="317"/>
                    <a:pt x="916" y="142"/>
                  </a:cubicBezTo>
                  <a:cubicBezTo>
                    <a:pt x="851" y="44"/>
                    <a:pt x="764" y="12"/>
                    <a:pt x="676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90" name="Google Shape;4890;p43"/>
            <p:cNvSpPr/>
            <p:nvPr/>
          </p:nvSpPr>
          <p:spPr>
            <a:xfrm>
              <a:off x="8907758" y="3156832"/>
              <a:ext cx="416847" cy="534066"/>
            </a:xfrm>
            <a:custGeom>
              <a:avLst/>
              <a:gdLst/>
              <a:ahLst/>
              <a:cxnLst/>
              <a:rect l="l" t="t" r="r" b="b"/>
              <a:pathLst>
                <a:path w="11433" h="14648" extrusionOk="0">
                  <a:moveTo>
                    <a:pt x="5433" y="0"/>
                  </a:moveTo>
                  <a:cubicBezTo>
                    <a:pt x="4621" y="0"/>
                    <a:pt x="3291" y="314"/>
                    <a:pt x="2017" y="2006"/>
                  </a:cubicBezTo>
                  <a:cubicBezTo>
                    <a:pt x="0" y="4687"/>
                    <a:pt x="1788" y="7194"/>
                    <a:pt x="2387" y="7956"/>
                  </a:cubicBezTo>
                  <a:cubicBezTo>
                    <a:pt x="2976" y="8708"/>
                    <a:pt x="4981" y="11368"/>
                    <a:pt x="4981" y="11368"/>
                  </a:cubicBezTo>
                  <a:lnTo>
                    <a:pt x="11433" y="14648"/>
                  </a:lnTo>
                  <a:cubicBezTo>
                    <a:pt x="11433" y="14648"/>
                    <a:pt x="10844" y="5101"/>
                    <a:pt x="10157" y="2900"/>
                  </a:cubicBezTo>
                  <a:cubicBezTo>
                    <a:pt x="9471" y="698"/>
                    <a:pt x="6212" y="110"/>
                    <a:pt x="6212" y="110"/>
                  </a:cubicBezTo>
                  <a:cubicBezTo>
                    <a:pt x="6212" y="110"/>
                    <a:pt x="5913" y="0"/>
                    <a:pt x="5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43"/>
            <p:cNvSpPr/>
            <p:nvPr/>
          </p:nvSpPr>
          <p:spPr>
            <a:xfrm>
              <a:off x="8887997" y="3150999"/>
              <a:ext cx="176357" cy="169174"/>
            </a:xfrm>
            <a:custGeom>
              <a:avLst/>
              <a:gdLst/>
              <a:ahLst/>
              <a:cxnLst/>
              <a:rect l="l" t="t" r="r" b="b"/>
              <a:pathLst>
                <a:path w="4837" h="4640" extrusionOk="0">
                  <a:moveTo>
                    <a:pt x="2652" y="0"/>
                  </a:moveTo>
                  <a:cubicBezTo>
                    <a:pt x="663" y="0"/>
                    <a:pt x="1" y="1632"/>
                    <a:pt x="324" y="3049"/>
                  </a:cubicBezTo>
                  <a:cubicBezTo>
                    <a:pt x="673" y="4564"/>
                    <a:pt x="2123" y="4640"/>
                    <a:pt x="2123" y="4640"/>
                  </a:cubicBezTo>
                  <a:lnTo>
                    <a:pt x="4280" y="2558"/>
                  </a:lnTo>
                  <a:cubicBezTo>
                    <a:pt x="4280" y="2558"/>
                    <a:pt x="4836" y="226"/>
                    <a:pt x="3136" y="30"/>
                  </a:cubicBezTo>
                  <a:cubicBezTo>
                    <a:pt x="2967" y="10"/>
                    <a:pt x="2805" y="0"/>
                    <a:pt x="2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43"/>
            <p:cNvSpPr/>
            <p:nvPr/>
          </p:nvSpPr>
          <p:spPr>
            <a:xfrm>
              <a:off x="8753572" y="3677289"/>
              <a:ext cx="700980" cy="915584"/>
            </a:xfrm>
            <a:custGeom>
              <a:avLst/>
              <a:gdLst/>
              <a:ahLst/>
              <a:cxnLst/>
              <a:rect l="l" t="t" r="r" b="b"/>
              <a:pathLst>
                <a:path w="19226" h="25112" extrusionOk="0">
                  <a:moveTo>
                    <a:pt x="9423" y="0"/>
                  </a:moveTo>
                  <a:cubicBezTo>
                    <a:pt x="4645" y="0"/>
                    <a:pt x="1453" y="2794"/>
                    <a:pt x="1" y="4787"/>
                  </a:cubicBezTo>
                  <a:lnTo>
                    <a:pt x="1" y="25112"/>
                  </a:lnTo>
                  <a:lnTo>
                    <a:pt x="19225" y="25112"/>
                  </a:lnTo>
                  <a:cubicBezTo>
                    <a:pt x="19149" y="22398"/>
                    <a:pt x="19018" y="6999"/>
                    <a:pt x="18811" y="6345"/>
                  </a:cubicBezTo>
                  <a:cubicBezTo>
                    <a:pt x="18223" y="4482"/>
                    <a:pt x="17133" y="3239"/>
                    <a:pt x="15672" y="2269"/>
                  </a:cubicBezTo>
                  <a:cubicBezTo>
                    <a:pt x="14212" y="1310"/>
                    <a:pt x="10725" y="68"/>
                    <a:pt x="10725" y="68"/>
                  </a:cubicBezTo>
                  <a:cubicBezTo>
                    <a:pt x="10279" y="22"/>
                    <a:pt x="9845" y="0"/>
                    <a:pt x="9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43"/>
            <p:cNvSpPr/>
            <p:nvPr/>
          </p:nvSpPr>
          <p:spPr>
            <a:xfrm>
              <a:off x="9015350" y="3552598"/>
              <a:ext cx="214275" cy="296857"/>
            </a:xfrm>
            <a:custGeom>
              <a:avLst/>
              <a:gdLst/>
              <a:ahLst/>
              <a:cxnLst/>
              <a:rect l="l" t="t" r="r" b="b"/>
              <a:pathLst>
                <a:path w="5877" h="8142" extrusionOk="0">
                  <a:moveTo>
                    <a:pt x="1267" y="0"/>
                  </a:moveTo>
                  <a:cubicBezTo>
                    <a:pt x="1267" y="0"/>
                    <a:pt x="1267" y="3673"/>
                    <a:pt x="613" y="4479"/>
                  </a:cubicBezTo>
                  <a:cubicBezTo>
                    <a:pt x="1" y="5248"/>
                    <a:pt x="327" y="8142"/>
                    <a:pt x="2554" y="8142"/>
                  </a:cubicBezTo>
                  <a:cubicBezTo>
                    <a:pt x="2665" y="8142"/>
                    <a:pt x="2781" y="8134"/>
                    <a:pt x="2902" y="8119"/>
                  </a:cubicBezTo>
                  <a:cubicBezTo>
                    <a:pt x="5452" y="7803"/>
                    <a:pt x="5877" y="5504"/>
                    <a:pt x="5441" y="4850"/>
                  </a:cubicBezTo>
                  <a:cubicBezTo>
                    <a:pt x="5005" y="4196"/>
                    <a:pt x="4635" y="4044"/>
                    <a:pt x="4504" y="3106"/>
                  </a:cubicBezTo>
                  <a:cubicBezTo>
                    <a:pt x="4384" y="2180"/>
                    <a:pt x="4384" y="273"/>
                    <a:pt x="4384" y="273"/>
                  </a:cubicBezTo>
                  <a:lnTo>
                    <a:pt x="1267" y="0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43"/>
            <p:cNvSpPr/>
            <p:nvPr/>
          </p:nvSpPr>
          <p:spPr>
            <a:xfrm>
              <a:off x="9058736" y="3552598"/>
              <a:ext cx="118459" cy="94650"/>
            </a:xfrm>
            <a:custGeom>
              <a:avLst/>
              <a:gdLst/>
              <a:ahLst/>
              <a:cxnLst/>
              <a:rect l="l" t="t" r="r" b="b"/>
              <a:pathLst>
                <a:path w="3249" h="2596" extrusionOk="0">
                  <a:moveTo>
                    <a:pt x="77" y="0"/>
                  </a:moveTo>
                  <a:cubicBezTo>
                    <a:pt x="77" y="0"/>
                    <a:pt x="77" y="905"/>
                    <a:pt x="1" y="1918"/>
                  </a:cubicBezTo>
                  <a:cubicBezTo>
                    <a:pt x="22" y="1940"/>
                    <a:pt x="55" y="1962"/>
                    <a:pt x="77" y="1984"/>
                  </a:cubicBezTo>
                  <a:cubicBezTo>
                    <a:pt x="679" y="2390"/>
                    <a:pt x="1388" y="2595"/>
                    <a:pt x="2047" y="2595"/>
                  </a:cubicBezTo>
                  <a:cubicBezTo>
                    <a:pt x="2484" y="2595"/>
                    <a:pt x="2900" y="2504"/>
                    <a:pt x="3248" y="2322"/>
                  </a:cubicBezTo>
                  <a:cubicBezTo>
                    <a:pt x="3194" y="1384"/>
                    <a:pt x="3194" y="273"/>
                    <a:pt x="3194" y="2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43"/>
            <p:cNvSpPr/>
            <p:nvPr/>
          </p:nvSpPr>
          <p:spPr>
            <a:xfrm>
              <a:off x="8942796" y="3283127"/>
              <a:ext cx="375465" cy="322233"/>
            </a:xfrm>
            <a:custGeom>
              <a:avLst/>
              <a:gdLst/>
              <a:ahLst/>
              <a:cxnLst/>
              <a:rect l="l" t="t" r="r" b="b"/>
              <a:pathLst>
                <a:path w="10298" h="8838" extrusionOk="0">
                  <a:moveTo>
                    <a:pt x="4451" y="1"/>
                  </a:moveTo>
                  <a:cubicBezTo>
                    <a:pt x="3697" y="1"/>
                    <a:pt x="2985" y="164"/>
                    <a:pt x="2451" y="569"/>
                  </a:cubicBezTo>
                  <a:cubicBezTo>
                    <a:pt x="2451" y="569"/>
                    <a:pt x="1012" y="2476"/>
                    <a:pt x="1415" y="3980"/>
                  </a:cubicBezTo>
                  <a:cubicBezTo>
                    <a:pt x="1154" y="3735"/>
                    <a:pt x="813" y="3467"/>
                    <a:pt x="563" y="3467"/>
                  </a:cubicBezTo>
                  <a:cubicBezTo>
                    <a:pt x="467" y="3467"/>
                    <a:pt x="385" y="3506"/>
                    <a:pt x="325" y="3599"/>
                  </a:cubicBezTo>
                  <a:cubicBezTo>
                    <a:pt x="1" y="4100"/>
                    <a:pt x="1034" y="6048"/>
                    <a:pt x="1743" y="6048"/>
                  </a:cubicBezTo>
                  <a:cubicBezTo>
                    <a:pt x="1820" y="6048"/>
                    <a:pt x="1893" y="6025"/>
                    <a:pt x="1960" y="5975"/>
                  </a:cubicBezTo>
                  <a:cubicBezTo>
                    <a:pt x="1971" y="5964"/>
                    <a:pt x="1982" y="5953"/>
                    <a:pt x="2004" y="5942"/>
                  </a:cubicBezTo>
                  <a:cubicBezTo>
                    <a:pt x="2374" y="7010"/>
                    <a:pt x="2810" y="7925"/>
                    <a:pt x="3257" y="8231"/>
                  </a:cubicBezTo>
                  <a:cubicBezTo>
                    <a:pt x="3854" y="8634"/>
                    <a:pt x="4558" y="8838"/>
                    <a:pt x="5215" y="8838"/>
                  </a:cubicBezTo>
                  <a:cubicBezTo>
                    <a:pt x="6032" y="8838"/>
                    <a:pt x="6778" y="8522"/>
                    <a:pt x="7159" y="7882"/>
                  </a:cubicBezTo>
                  <a:cubicBezTo>
                    <a:pt x="7398" y="7479"/>
                    <a:pt x="7693" y="6770"/>
                    <a:pt x="7965" y="5975"/>
                  </a:cubicBezTo>
                  <a:cubicBezTo>
                    <a:pt x="7977" y="5975"/>
                    <a:pt x="7990" y="5975"/>
                    <a:pt x="8002" y="5975"/>
                  </a:cubicBezTo>
                  <a:cubicBezTo>
                    <a:pt x="9021" y="5975"/>
                    <a:pt x="10297" y="4213"/>
                    <a:pt x="9414" y="3632"/>
                  </a:cubicBezTo>
                  <a:cubicBezTo>
                    <a:pt x="9331" y="3575"/>
                    <a:pt x="9248" y="3552"/>
                    <a:pt x="9169" y="3552"/>
                  </a:cubicBezTo>
                  <a:cubicBezTo>
                    <a:pt x="8835" y="3552"/>
                    <a:pt x="8564" y="3958"/>
                    <a:pt x="8564" y="3958"/>
                  </a:cubicBezTo>
                  <a:cubicBezTo>
                    <a:pt x="8564" y="3958"/>
                    <a:pt x="8553" y="3958"/>
                    <a:pt x="8543" y="3980"/>
                  </a:cubicBezTo>
                  <a:cubicBezTo>
                    <a:pt x="8739" y="3141"/>
                    <a:pt x="8848" y="2389"/>
                    <a:pt x="8782" y="1964"/>
                  </a:cubicBezTo>
                  <a:cubicBezTo>
                    <a:pt x="8664" y="1113"/>
                    <a:pt x="6417" y="1"/>
                    <a:pt x="445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43"/>
            <p:cNvSpPr/>
            <p:nvPr/>
          </p:nvSpPr>
          <p:spPr>
            <a:xfrm>
              <a:off x="9151999" y="3362718"/>
              <a:ext cx="93520" cy="30590"/>
            </a:xfrm>
            <a:custGeom>
              <a:avLst/>
              <a:gdLst/>
              <a:ahLst/>
              <a:cxnLst/>
              <a:rect l="l" t="t" r="r" b="b"/>
              <a:pathLst>
                <a:path w="2565" h="839" extrusionOk="0">
                  <a:moveTo>
                    <a:pt x="1239" y="1"/>
                  </a:moveTo>
                  <a:cubicBezTo>
                    <a:pt x="632" y="1"/>
                    <a:pt x="1" y="628"/>
                    <a:pt x="80" y="707"/>
                  </a:cubicBezTo>
                  <a:cubicBezTo>
                    <a:pt x="122" y="749"/>
                    <a:pt x="164" y="762"/>
                    <a:pt x="198" y="762"/>
                  </a:cubicBezTo>
                  <a:cubicBezTo>
                    <a:pt x="244" y="762"/>
                    <a:pt x="276" y="740"/>
                    <a:pt x="276" y="740"/>
                  </a:cubicBezTo>
                  <a:cubicBezTo>
                    <a:pt x="573" y="423"/>
                    <a:pt x="908" y="314"/>
                    <a:pt x="1229" y="314"/>
                  </a:cubicBezTo>
                  <a:cubicBezTo>
                    <a:pt x="1932" y="314"/>
                    <a:pt x="2565" y="838"/>
                    <a:pt x="2565" y="838"/>
                  </a:cubicBezTo>
                  <a:cubicBezTo>
                    <a:pt x="2565" y="838"/>
                    <a:pt x="2303" y="228"/>
                    <a:pt x="1421" y="21"/>
                  </a:cubicBezTo>
                  <a:cubicBezTo>
                    <a:pt x="1361" y="7"/>
                    <a:pt x="1300" y="1"/>
                    <a:pt x="1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43"/>
            <p:cNvSpPr/>
            <p:nvPr/>
          </p:nvSpPr>
          <p:spPr>
            <a:xfrm>
              <a:off x="9008678" y="3362718"/>
              <a:ext cx="93119" cy="30590"/>
            </a:xfrm>
            <a:custGeom>
              <a:avLst/>
              <a:gdLst/>
              <a:ahLst/>
              <a:cxnLst/>
              <a:rect l="l" t="t" r="r" b="b"/>
              <a:pathLst>
                <a:path w="2554" h="839" extrusionOk="0">
                  <a:moveTo>
                    <a:pt x="1327" y="1"/>
                  </a:moveTo>
                  <a:cubicBezTo>
                    <a:pt x="1266" y="1"/>
                    <a:pt x="1205" y="7"/>
                    <a:pt x="1145" y="21"/>
                  </a:cubicBezTo>
                  <a:cubicBezTo>
                    <a:pt x="262" y="228"/>
                    <a:pt x="1" y="838"/>
                    <a:pt x="1" y="838"/>
                  </a:cubicBezTo>
                  <a:cubicBezTo>
                    <a:pt x="1" y="838"/>
                    <a:pt x="628" y="314"/>
                    <a:pt x="1331" y="314"/>
                  </a:cubicBezTo>
                  <a:cubicBezTo>
                    <a:pt x="1652" y="314"/>
                    <a:pt x="1989" y="423"/>
                    <a:pt x="2289" y="740"/>
                  </a:cubicBezTo>
                  <a:cubicBezTo>
                    <a:pt x="2289" y="740"/>
                    <a:pt x="2321" y="762"/>
                    <a:pt x="2365" y="762"/>
                  </a:cubicBezTo>
                  <a:cubicBezTo>
                    <a:pt x="2398" y="762"/>
                    <a:pt x="2437" y="749"/>
                    <a:pt x="2474" y="707"/>
                  </a:cubicBezTo>
                  <a:cubicBezTo>
                    <a:pt x="2554" y="628"/>
                    <a:pt x="1931" y="1"/>
                    <a:pt x="1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43"/>
            <p:cNvSpPr/>
            <p:nvPr/>
          </p:nvSpPr>
          <p:spPr>
            <a:xfrm>
              <a:off x="9032121" y="3279591"/>
              <a:ext cx="254345" cy="97093"/>
            </a:xfrm>
            <a:custGeom>
              <a:avLst/>
              <a:gdLst/>
              <a:ahLst/>
              <a:cxnLst/>
              <a:rect l="l" t="t" r="r" b="b"/>
              <a:pathLst>
                <a:path w="6976" h="2663" extrusionOk="0">
                  <a:moveTo>
                    <a:pt x="1960" y="1"/>
                  </a:moveTo>
                  <a:cubicBezTo>
                    <a:pt x="1153" y="1"/>
                    <a:pt x="427" y="172"/>
                    <a:pt x="1" y="666"/>
                  </a:cubicBezTo>
                  <a:cubicBezTo>
                    <a:pt x="1" y="666"/>
                    <a:pt x="1494" y="1756"/>
                    <a:pt x="2954" y="2192"/>
                  </a:cubicBezTo>
                  <a:cubicBezTo>
                    <a:pt x="4019" y="2507"/>
                    <a:pt x="5289" y="2663"/>
                    <a:pt x="6037" y="2663"/>
                  </a:cubicBezTo>
                  <a:cubicBezTo>
                    <a:pt x="6323" y="2663"/>
                    <a:pt x="6533" y="2640"/>
                    <a:pt x="6627" y="2595"/>
                  </a:cubicBezTo>
                  <a:cubicBezTo>
                    <a:pt x="6975" y="2443"/>
                    <a:pt x="6474" y="950"/>
                    <a:pt x="6169" y="884"/>
                  </a:cubicBezTo>
                  <a:cubicBezTo>
                    <a:pt x="5951" y="847"/>
                    <a:pt x="3754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43"/>
            <p:cNvSpPr/>
            <p:nvPr/>
          </p:nvSpPr>
          <p:spPr>
            <a:xfrm>
              <a:off x="8976885" y="3390719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2132" y="1"/>
                  </a:moveTo>
                  <a:cubicBezTo>
                    <a:pt x="1206" y="1"/>
                    <a:pt x="153" y="81"/>
                    <a:pt x="153" y="81"/>
                  </a:cubicBezTo>
                  <a:cubicBezTo>
                    <a:pt x="1" y="114"/>
                    <a:pt x="480" y="1738"/>
                    <a:pt x="764" y="1977"/>
                  </a:cubicBezTo>
                  <a:cubicBezTo>
                    <a:pt x="919" y="2115"/>
                    <a:pt x="1481" y="2217"/>
                    <a:pt x="2053" y="2217"/>
                  </a:cubicBezTo>
                  <a:cubicBezTo>
                    <a:pt x="2520" y="2217"/>
                    <a:pt x="2994" y="2149"/>
                    <a:pt x="3259" y="1977"/>
                  </a:cubicBezTo>
                  <a:cubicBezTo>
                    <a:pt x="3859" y="1596"/>
                    <a:pt x="3946" y="375"/>
                    <a:pt x="3412" y="125"/>
                  </a:cubicBezTo>
                  <a:cubicBezTo>
                    <a:pt x="3206" y="30"/>
                    <a:pt x="2693" y="1"/>
                    <a:pt x="2132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43"/>
            <p:cNvSpPr/>
            <p:nvPr/>
          </p:nvSpPr>
          <p:spPr>
            <a:xfrm>
              <a:off x="9127498" y="3390719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20" y="1"/>
                  </a:moveTo>
                  <a:cubicBezTo>
                    <a:pt x="1259" y="1"/>
                    <a:pt x="746" y="30"/>
                    <a:pt x="545" y="125"/>
                  </a:cubicBezTo>
                  <a:cubicBezTo>
                    <a:pt x="0" y="375"/>
                    <a:pt x="98" y="1596"/>
                    <a:pt x="687" y="1977"/>
                  </a:cubicBezTo>
                  <a:cubicBezTo>
                    <a:pt x="956" y="2149"/>
                    <a:pt x="1433" y="2217"/>
                    <a:pt x="1902" y="2217"/>
                  </a:cubicBezTo>
                  <a:cubicBezTo>
                    <a:pt x="2476" y="2217"/>
                    <a:pt x="3037" y="2115"/>
                    <a:pt x="3193" y="1977"/>
                  </a:cubicBezTo>
                  <a:cubicBezTo>
                    <a:pt x="3477" y="1738"/>
                    <a:pt x="3945" y="114"/>
                    <a:pt x="3804" y="81"/>
                  </a:cubicBezTo>
                  <a:cubicBezTo>
                    <a:pt x="3804" y="81"/>
                    <a:pt x="2746" y="1"/>
                    <a:pt x="1820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43"/>
            <p:cNvSpPr/>
            <p:nvPr/>
          </p:nvSpPr>
          <p:spPr>
            <a:xfrm>
              <a:off x="8976885" y="3390719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2132" y="1"/>
                  </a:moveTo>
                  <a:cubicBezTo>
                    <a:pt x="1206" y="1"/>
                    <a:pt x="153" y="81"/>
                    <a:pt x="153" y="81"/>
                  </a:cubicBezTo>
                  <a:cubicBezTo>
                    <a:pt x="1" y="114"/>
                    <a:pt x="480" y="1738"/>
                    <a:pt x="764" y="1977"/>
                  </a:cubicBezTo>
                  <a:cubicBezTo>
                    <a:pt x="919" y="2115"/>
                    <a:pt x="1481" y="2217"/>
                    <a:pt x="2053" y="2217"/>
                  </a:cubicBezTo>
                  <a:cubicBezTo>
                    <a:pt x="2520" y="2217"/>
                    <a:pt x="2994" y="2149"/>
                    <a:pt x="3259" y="1977"/>
                  </a:cubicBezTo>
                  <a:cubicBezTo>
                    <a:pt x="3859" y="1596"/>
                    <a:pt x="3946" y="375"/>
                    <a:pt x="3412" y="125"/>
                  </a:cubicBezTo>
                  <a:cubicBezTo>
                    <a:pt x="3206" y="30"/>
                    <a:pt x="2693" y="1"/>
                    <a:pt x="2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43"/>
            <p:cNvSpPr/>
            <p:nvPr/>
          </p:nvSpPr>
          <p:spPr>
            <a:xfrm>
              <a:off x="9127498" y="3390719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20" y="1"/>
                  </a:moveTo>
                  <a:cubicBezTo>
                    <a:pt x="1259" y="1"/>
                    <a:pt x="746" y="30"/>
                    <a:pt x="545" y="125"/>
                  </a:cubicBezTo>
                  <a:cubicBezTo>
                    <a:pt x="0" y="375"/>
                    <a:pt x="98" y="1596"/>
                    <a:pt x="687" y="1977"/>
                  </a:cubicBezTo>
                  <a:cubicBezTo>
                    <a:pt x="956" y="2149"/>
                    <a:pt x="1433" y="2217"/>
                    <a:pt x="1902" y="2217"/>
                  </a:cubicBezTo>
                  <a:cubicBezTo>
                    <a:pt x="2476" y="2217"/>
                    <a:pt x="3037" y="2115"/>
                    <a:pt x="3193" y="1977"/>
                  </a:cubicBezTo>
                  <a:cubicBezTo>
                    <a:pt x="3477" y="1738"/>
                    <a:pt x="3945" y="114"/>
                    <a:pt x="3804" y="81"/>
                  </a:cubicBezTo>
                  <a:cubicBezTo>
                    <a:pt x="3804" y="81"/>
                    <a:pt x="2746" y="1"/>
                    <a:pt x="1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43"/>
            <p:cNvSpPr/>
            <p:nvPr/>
          </p:nvSpPr>
          <p:spPr>
            <a:xfrm>
              <a:off x="8973713" y="3385432"/>
              <a:ext cx="301233" cy="91296"/>
            </a:xfrm>
            <a:custGeom>
              <a:avLst/>
              <a:gdLst/>
              <a:ahLst/>
              <a:cxnLst/>
              <a:rect l="l" t="t" r="r" b="b"/>
              <a:pathLst>
                <a:path w="8262" h="2504" extrusionOk="0">
                  <a:moveTo>
                    <a:pt x="2165" y="289"/>
                  </a:moveTo>
                  <a:cubicBezTo>
                    <a:pt x="2755" y="289"/>
                    <a:pt x="3254" y="319"/>
                    <a:pt x="3433" y="401"/>
                  </a:cubicBezTo>
                  <a:cubicBezTo>
                    <a:pt x="3586" y="477"/>
                    <a:pt x="3684" y="673"/>
                    <a:pt x="3706" y="945"/>
                  </a:cubicBezTo>
                  <a:cubicBezTo>
                    <a:pt x="3728" y="1316"/>
                    <a:pt x="3586" y="1806"/>
                    <a:pt x="3270" y="2003"/>
                  </a:cubicBezTo>
                  <a:cubicBezTo>
                    <a:pt x="3026" y="2159"/>
                    <a:pt x="2580" y="2219"/>
                    <a:pt x="2142" y="2219"/>
                  </a:cubicBezTo>
                  <a:cubicBezTo>
                    <a:pt x="1601" y="2219"/>
                    <a:pt x="1070" y="2128"/>
                    <a:pt x="938" y="2013"/>
                  </a:cubicBezTo>
                  <a:cubicBezTo>
                    <a:pt x="731" y="1828"/>
                    <a:pt x="382" y="695"/>
                    <a:pt x="349" y="357"/>
                  </a:cubicBezTo>
                  <a:cubicBezTo>
                    <a:pt x="894" y="319"/>
                    <a:pt x="1575" y="289"/>
                    <a:pt x="2165" y="289"/>
                  </a:cubicBezTo>
                  <a:close/>
                  <a:moveTo>
                    <a:pt x="6060" y="292"/>
                  </a:moveTo>
                  <a:cubicBezTo>
                    <a:pt x="6659" y="292"/>
                    <a:pt x="7357" y="324"/>
                    <a:pt x="7902" y="357"/>
                  </a:cubicBezTo>
                  <a:cubicBezTo>
                    <a:pt x="7869" y="695"/>
                    <a:pt x="7520" y="1828"/>
                    <a:pt x="7313" y="2013"/>
                  </a:cubicBezTo>
                  <a:cubicBezTo>
                    <a:pt x="7187" y="2128"/>
                    <a:pt x="6659" y="2219"/>
                    <a:pt x="6117" y="2219"/>
                  </a:cubicBezTo>
                  <a:cubicBezTo>
                    <a:pt x="5678" y="2219"/>
                    <a:pt x="5230" y="2159"/>
                    <a:pt x="4981" y="2003"/>
                  </a:cubicBezTo>
                  <a:cubicBezTo>
                    <a:pt x="4665" y="1806"/>
                    <a:pt x="4523" y="1316"/>
                    <a:pt x="4556" y="945"/>
                  </a:cubicBezTo>
                  <a:cubicBezTo>
                    <a:pt x="4567" y="673"/>
                    <a:pt x="4665" y="477"/>
                    <a:pt x="4817" y="401"/>
                  </a:cubicBezTo>
                  <a:cubicBezTo>
                    <a:pt x="4992" y="313"/>
                    <a:pt x="5482" y="292"/>
                    <a:pt x="6060" y="292"/>
                  </a:cubicBezTo>
                  <a:close/>
                  <a:moveTo>
                    <a:pt x="2206" y="0"/>
                  </a:moveTo>
                  <a:cubicBezTo>
                    <a:pt x="1348" y="0"/>
                    <a:pt x="398" y="71"/>
                    <a:pt x="229" y="84"/>
                  </a:cubicBezTo>
                  <a:lnTo>
                    <a:pt x="208" y="84"/>
                  </a:lnTo>
                  <a:cubicBezTo>
                    <a:pt x="175" y="84"/>
                    <a:pt x="99" y="117"/>
                    <a:pt x="77" y="215"/>
                  </a:cubicBezTo>
                  <a:cubicBezTo>
                    <a:pt x="0" y="520"/>
                    <a:pt x="458" y="1970"/>
                    <a:pt x="752" y="2231"/>
                  </a:cubicBezTo>
                  <a:cubicBezTo>
                    <a:pt x="938" y="2395"/>
                    <a:pt x="1526" y="2504"/>
                    <a:pt x="2137" y="2504"/>
                  </a:cubicBezTo>
                  <a:cubicBezTo>
                    <a:pt x="2638" y="2504"/>
                    <a:pt x="3139" y="2428"/>
                    <a:pt x="3423" y="2242"/>
                  </a:cubicBezTo>
                  <a:cubicBezTo>
                    <a:pt x="3858" y="1970"/>
                    <a:pt x="4022" y="1370"/>
                    <a:pt x="3989" y="924"/>
                  </a:cubicBezTo>
                  <a:cubicBezTo>
                    <a:pt x="3989" y="924"/>
                    <a:pt x="3989" y="913"/>
                    <a:pt x="3989" y="913"/>
                  </a:cubicBezTo>
                  <a:cubicBezTo>
                    <a:pt x="4034" y="894"/>
                    <a:pt x="4085" y="882"/>
                    <a:pt x="4140" y="882"/>
                  </a:cubicBezTo>
                  <a:cubicBezTo>
                    <a:pt x="4179" y="882"/>
                    <a:pt x="4221" y="888"/>
                    <a:pt x="4262" y="902"/>
                  </a:cubicBezTo>
                  <a:cubicBezTo>
                    <a:pt x="4262" y="913"/>
                    <a:pt x="4262" y="924"/>
                    <a:pt x="4262" y="924"/>
                  </a:cubicBezTo>
                  <a:cubicBezTo>
                    <a:pt x="4229" y="1370"/>
                    <a:pt x="4403" y="1970"/>
                    <a:pt x="4828" y="2242"/>
                  </a:cubicBezTo>
                  <a:cubicBezTo>
                    <a:pt x="5112" y="2428"/>
                    <a:pt x="5624" y="2504"/>
                    <a:pt x="6125" y="2504"/>
                  </a:cubicBezTo>
                  <a:cubicBezTo>
                    <a:pt x="6725" y="2504"/>
                    <a:pt x="7313" y="2395"/>
                    <a:pt x="7498" y="2231"/>
                  </a:cubicBezTo>
                  <a:cubicBezTo>
                    <a:pt x="7804" y="1970"/>
                    <a:pt x="8261" y="520"/>
                    <a:pt x="8185" y="215"/>
                  </a:cubicBezTo>
                  <a:cubicBezTo>
                    <a:pt x="8152" y="117"/>
                    <a:pt x="8076" y="84"/>
                    <a:pt x="8054" y="84"/>
                  </a:cubicBezTo>
                  <a:lnTo>
                    <a:pt x="8032" y="84"/>
                  </a:lnTo>
                  <a:cubicBezTo>
                    <a:pt x="7864" y="71"/>
                    <a:pt x="6910" y="0"/>
                    <a:pt x="6049" y="0"/>
                  </a:cubicBezTo>
                  <a:cubicBezTo>
                    <a:pt x="5464" y="0"/>
                    <a:pt x="4922" y="33"/>
                    <a:pt x="4698" y="139"/>
                  </a:cubicBezTo>
                  <a:cubicBezTo>
                    <a:pt x="4480" y="237"/>
                    <a:pt x="4338" y="466"/>
                    <a:pt x="4283" y="760"/>
                  </a:cubicBezTo>
                  <a:cubicBezTo>
                    <a:pt x="4229" y="745"/>
                    <a:pt x="4177" y="740"/>
                    <a:pt x="4129" y="740"/>
                  </a:cubicBezTo>
                  <a:cubicBezTo>
                    <a:pt x="4070" y="740"/>
                    <a:pt x="4015" y="748"/>
                    <a:pt x="3967" y="760"/>
                  </a:cubicBezTo>
                  <a:cubicBezTo>
                    <a:pt x="3913" y="466"/>
                    <a:pt x="3771" y="237"/>
                    <a:pt x="3553" y="139"/>
                  </a:cubicBezTo>
                  <a:cubicBezTo>
                    <a:pt x="3329" y="33"/>
                    <a:pt x="2788" y="0"/>
                    <a:pt x="2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43"/>
            <p:cNvSpPr/>
            <p:nvPr/>
          </p:nvSpPr>
          <p:spPr>
            <a:xfrm>
              <a:off x="9127097" y="3455653"/>
              <a:ext cx="27819" cy="45356"/>
            </a:xfrm>
            <a:custGeom>
              <a:avLst/>
              <a:gdLst/>
              <a:ahLst/>
              <a:cxnLst/>
              <a:rect l="l" t="t" r="r" b="b"/>
              <a:pathLst>
                <a:path w="763" h="1244" extrusionOk="0">
                  <a:moveTo>
                    <a:pt x="44" y="0"/>
                  </a:moveTo>
                  <a:cubicBezTo>
                    <a:pt x="44" y="1"/>
                    <a:pt x="512" y="807"/>
                    <a:pt x="523" y="937"/>
                  </a:cubicBezTo>
                  <a:cubicBezTo>
                    <a:pt x="545" y="1057"/>
                    <a:pt x="0" y="1243"/>
                    <a:pt x="0" y="1243"/>
                  </a:cubicBezTo>
                  <a:cubicBezTo>
                    <a:pt x="0" y="1243"/>
                    <a:pt x="32" y="1244"/>
                    <a:pt x="83" y="1244"/>
                  </a:cubicBezTo>
                  <a:cubicBezTo>
                    <a:pt x="261" y="1244"/>
                    <a:pt x="666" y="1231"/>
                    <a:pt x="709" y="1112"/>
                  </a:cubicBezTo>
                  <a:cubicBezTo>
                    <a:pt x="763" y="948"/>
                    <a:pt x="44" y="1"/>
                    <a:pt x="44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43"/>
            <p:cNvSpPr/>
            <p:nvPr/>
          </p:nvSpPr>
          <p:spPr>
            <a:xfrm>
              <a:off x="9106425" y="3529592"/>
              <a:ext cx="50497" cy="15897"/>
            </a:xfrm>
            <a:custGeom>
              <a:avLst/>
              <a:gdLst/>
              <a:ahLst/>
              <a:cxnLst/>
              <a:rect l="l" t="t" r="r" b="b"/>
              <a:pathLst>
                <a:path w="1385" h="436" extrusionOk="0">
                  <a:moveTo>
                    <a:pt x="932" y="0"/>
                  </a:moveTo>
                  <a:cubicBezTo>
                    <a:pt x="899" y="0"/>
                    <a:pt x="871" y="7"/>
                    <a:pt x="851" y="21"/>
                  </a:cubicBezTo>
                  <a:cubicBezTo>
                    <a:pt x="779" y="73"/>
                    <a:pt x="716" y="90"/>
                    <a:pt x="659" y="90"/>
                  </a:cubicBezTo>
                  <a:cubicBezTo>
                    <a:pt x="560" y="90"/>
                    <a:pt x="480" y="39"/>
                    <a:pt x="404" y="32"/>
                  </a:cubicBezTo>
                  <a:cubicBezTo>
                    <a:pt x="396" y="30"/>
                    <a:pt x="387" y="30"/>
                    <a:pt x="378" y="30"/>
                  </a:cubicBezTo>
                  <a:cubicBezTo>
                    <a:pt x="254" y="30"/>
                    <a:pt x="0" y="152"/>
                    <a:pt x="0" y="152"/>
                  </a:cubicBezTo>
                  <a:cubicBezTo>
                    <a:pt x="0" y="152"/>
                    <a:pt x="349" y="435"/>
                    <a:pt x="643" y="435"/>
                  </a:cubicBezTo>
                  <a:cubicBezTo>
                    <a:pt x="1003" y="435"/>
                    <a:pt x="1385" y="152"/>
                    <a:pt x="1385" y="152"/>
                  </a:cubicBezTo>
                  <a:cubicBezTo>
                    <a:pt x="1385" y="152"/>
                    <a:pt x="1097" y="0"/>
                    <a:pt x="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43"/>
            <p:cNvSpPr/>
            <p:nvPr/>
          </p:nvSpPr>
          <p:spPr>
            <a:xfrm>
              <a:off x="8008562" y="3622272"/>
              <a:ext cx="827314" cy="1077502"/>
            </a:xfrm>
            <a:custGeom>
              <a:avLst/>
              <a:gdLst/>
              <a:ahLst/>
              <a:cxnLst/>
              <a:rect l="l" t="t" r="r" b="b"/>
              <a:pathLst>
                <a:path w="22691" h="29553" extrusionOk="0">
                  <a:moveTo>
                    <a:pt x="10011" y="0"/>
                  </a:moveTo>
                  <a:cubicBezTo>
                    <a:pt x="9329" y="0"/>
                    <a:pt x="8644" y="47"/>
                    <a:pt x="7967" y="149"/>
                  </a:cubicBezTo>
                  <a:cubicBezTo>
                    <a:pt x="230" y="1326"/>
                    <a:pt x="1" y="5249"/>
                    <a:pt x="1" y="5249"/>
                  </a:cubicBezTo>
                  <a:lnTo>
                    <a:pt x="993" y="19482"/>
                  </a:lnTo>
                  <a:lnTo>
                    <a:pt x="982" y="29552"/>
                  </a:lnTo>
                  <a:lnTo>
                    <a:pt x="18364" y="27002"/>
                  </a:lnTo>
                  <a:lnTo>
                    <a:pt x="21034" y="17161"/>
                  </a:lnTo>
                  <a:cubicBezTo>
                    <a:pt x="21034" y="17161"/>
                    <a:pt x="22691" y="4323"/>
                    <a:pt x="18124" y="1980"/>
                  </a:cubicBezTo>
                  <a:cubicBezTo>
                    <a:pt x="16143" y="953"/>
                    <a:pt x="13101" y="0"/>
                    <a:pt x="10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43"/>
            <p:cNvSpPr/>
            <p:nvPr/>
          </p:nvSpPr>
          <p:spPr>
            <a:xfrm>
              <a:off x="8044730" y="4338114"/>
              <a:ext cx="706121" cy="53305"/>
            </a:xfrm>
            <a:custGeom>
              <a:avLst/>
              <a:gdLst/>
              <a:ahLst/>
              <a:cxnLst/>
              <a:rect l="l" t="t" r="r" b="b"/>
              <a:pathLst>
                <a:path w="19367" h="1462" extrusionOk="0">
                  <a:moveTo>
                    <a:pt x="1" y="1"/>
                  </a:moveTo>
                  <a:lnTo>
                    <a:pt x="1" y="1461"/>
                  </a:lnTo>
                  <a:lnTo>
                    <a:pt x="18974" y="1461"/>
                  </a:lnTo>
                  <a:lnTo>
                    <a:pt x="193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43"/>
            <p:cNvSpPr/>
            <p:nvPr/>
          </p:nvSpPr>
          <p:spPr>
            <a:xfrm>
              <a:off x="8033209" y="4167667"/>
              <a:ext cx="749435" cy="52903"/>
            </a:xfrm>
            <a:custGeom>
              <a:avLst/>
              <a:gdLst/>
              <a:ahLst/>
              <a:cxnLst/>
              <a:rect l="l" t="t" r="r" b="b"/>
              <a:pathLst>
                <a:path w="20555" h="1451" extrusionOk="0">
                  <a:moveTo>
                    <a:pt x="1" y="1"/>
                  </a:moveTo>
                  <a:lnTo>
                    <a:pt x="99" y="1450"/>
                  </a:lnTo>
                  <a:lnTo>
                    <a:pt x="20435" y="1450"/>
                  </a:lnTo>
                  <a:cubicBezTo>
                    <a:pt x="20478" y="1080"/>
                    <a:pt x="20522" y="578"/>
                    <a:pt x="20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43"/>
            <p:cNvSpPr/>
            <p:nvPr/>
          </p:nvSpPr>
          <p:spPr>
            <a:xfrm>
              <a:off x="8008963" y="3818022"/>
              <a:ext cx="760957" cy="52867"/>
            </a:xfrm>
            <a:custGeom>
              <a:avLst/>
              <a:gdLst/>
              <a:ahLst/>
              <a:cxnLst/>
              <a:rect l="l" t="t" r="r" b="b"/>
              <a:pathLst>
                <a:path w="20871" h="1450" extrusionOk="0">
                  <a:moveTo>
                    <a:pt x="1" y="0"/>
                  </a:moveTo>
                  <a:lnTo>
                    <a:pt x="99" y="1450"/>
                  </a:lnTo>
                  <a:lnTo>
                    <a:pt x="20871" y="1450"/>
                  </a:lnTo>
                  <a:cubicBezTo>
                    <a:pt x="20773" y="948"/>
                    <a:pt x="20642" y="458"/>
                    <a:pt x="20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43"/>
            <p:cNvSpPr/>
            <p:nvPr/>
          </p:nvSpPr>
          <p:spPr>
            <a:xfrm>
              <a:off x="8020886" y="3988469"/>
              <a:ext cx="764931" cy="53268"/>
            </a:xfrm>
            <a:custGeom>
              <a:avLst/>
              <a:gdLst/>
              <a:ahLst/>
              <a:cxnLst/>
              <a:rect l="l" t="t" r="r" b="b"/>
              <a:pathLst>
                <a:path w="20980" h="1461" extrusionOk="0">
                  <a:moveTo>
                    <a:pt x="1" y="1"/>
                  </a:moveTo>
                  <a:lnTo>
                    <a:pt x="99" y="1461"/>
                  </a:lnTo>
                  <a:lnTo>
                    <a:pt x="20980" y="1461"/>
                  </a:lnTo>
                  <a:cubicBezTo>
                    <a:pt x="20980" y="981"/>
                    <a:pt x="20958" y="491"/>
                    <a:pt x="20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43"/>
            <p:cNvSpPr/>
            <p:nvPr/>
          </p:nvSpPr>
          <p:spPr>
            <a:xfrm>
              <a:off x="8280768" y="3483471"/>
              <a:ext cx="209827" cy="245230"/>
            </a:xfrm>
            <a:custGeom>
              <a:avLst/>
              <a:gdLst/>
              <a:ahLst/>
              <a:cxnLst/>
              <a:rect l="l" t="t" r="r" b="b"/>
              <a:pathLst>
                <a:path w="5755" h="6726" extrusionOk="0">
                  <a:moveTo>
                    <a:pt x="5209" y="0"/>
                  </a:moveTo>
                  <a:lnTo>
                    <a:pt x="905" y="153"/>
                  </a:lnTo>
                  <a:cubicBezTo>
                    <a:pt x="905" y="153"/>
                    <a:pt x="0" y="4032"/>
                    <a:pt x="55" y="4370"/>
                  </a:cubicBezTo>
                  <a:cubicBezTo>
                    <a:pt x="96" y="4694"/>
                    <a:pt x="1946" y="6726"/>
                    <a:pt x="3089" y="6726"/>
                  </a:cubicBezTo>
                  <a:cubicBezTo>
                    <a:pt x="3140" y="6726"/>
                    <a:pt x="3189" y="6722"/>
                    <a:pt x="3237" y="6713"/>
                  </a:cubicBezTo>
                  <a:cubicBezTo>
                    <a:pt x="4370" y="6517"/>
                    <a:pt x="5645" y="4948"/>
                    <a:pt x="5700" y="4120"/>
                  </a:cubicBezTo>
                  <a:cubicBezTo>
                    <a:pt x="5754" y="3302"/>
                    <a:pt x="5209" y="0"/>
                    <a:pt x="520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43"/>
            <p:cNvSpPr/>
            <p:nvPr/>
          </p:nvSpPr>
          <p:spPr>
            <a:xfrm>
              <a:off x="8301404" y="3483471"/>
              <a:ext cx="183613" cy="123709"/>
            </a:xfrm>
            <a:custGeom>
              <a:avLst/>
              <a:gdLst/>
              <a:ahLst/>
              <a:cxnLst/>
              <a:rect l="l" t="t" r="r" b="b"/>
              <a:pathLst>
                <a:path w="5036" h="3393" extrusionOk="0">
                  <a:moveTo>
                    <a:pt x="4643" y="0"/>
                  </a:moveTo>
                  <a:lnTo>
                    <a:pt x="339" y="153"/>
                  </a:lnTo>
                  <a:cubicBezTo>
                    <a:pt x="339" y="153"/>
                    <a:pt x="175" y="850"/>
                    <a:pt x="1" y="1689"/>
                  </a:cubicBezTo>
                  <a:cubicBezTo>
                    <a:pt x="404" y="2496"/>
                    <a:pt x="982" y="3150"/>
                    <a:pt x="1788" y="3291"/>
                  </a:cubicBezTo>
                  <a:cubicBezTo>
                    <a:pt x="2180" y="3360"/>
                    <a:pt x="2539" y="3393"/>
                    <a:pt x="2869" y="3393"/>
                  </a:cubicBezTo>
                  <a:cubicBezTo>
                    <a:pt x="3798" y="3393"/>
                    <a:pt x="4497" y="3134"/>
                    <a:pt x="5036" y="2692"/>
                  </a:cubicBezTo>
                  <a:cubicBezTo>
                    <a:pt x="4883" y="1471"/>
                    <a:pt x="4643" y="0"/>
                    <a:pt x="4643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43"/>
            <p:cNvSpPr/>
            <p:nvPr/>
          </p:nvSpPr>
          <p:spPr>
            <a:xfrm>
              <a:off x="8249376" y="3132514"/>
              <a:ext cx="370507" cy="423191"/>
            </a:xfrm>
            <a:custGeom>
              <a:avLst/>
              <a:gdLst/>
              <a:ahLst/>
              <a:cxnLst/>
              <a:rect l="l" t="t" r="r" b="b"/>
              <a:pathLst>
                <a:path w="10162" h="11607" extrusionOk="0">
                  <a:moveTo>
                    <a:pt x="4960" y="0"/>
                  </a:moveTo>
                  <a:cubicBezTo>
                    <a:pt x="4892" y="0"/>
                    <a:pt x="4822" y="1"/>
                    <a:pt x="4752" y="3"/>
                  </a:cubicBezTo>
                  <a:cubicBezTo>
                    <a:pt x="1101" y="112"/>
                    <a:pt x="185" y="2564"/>
                    <a:pt x="98" y="3469"/>
                  </a:cubicBezTo>
                  <a:cubicBezTo>
                    <a:pt x="0" y="4384"/>
                    <a:pt x="491" y="5616"/>
                    <a:pt x="491" y="5616"/>
                  </a:cubicBezTo>
                  <a:cubicBezTo>
                    <a:pt x="491" y="5616"/>
                    <a:pt x="763" y="11054"/>
                    <a:pt x="3291" y="11501"/>
                  </a:cubicBezTo>
                  <a:cubicBezTo>
                    <a:pt x="3688" y="11572"/>
                    <a:pt x="4053" y="11606"/>
                    <a:pt x="4388" y="11606"/>
                  </a:cubicBezTo>
                  <a:cubicBezTo>
                    <a:pt x="6195" y="11606"/>
                    <a:pt x="7139" y="10617"/>
                    <a:pt x="7672" y="9201"/>
                  </a:cubicBezTo>
                  <a:cubicBezTo>
                    <a:pt x="8305" y="7523"/>
                    <a:pt x="8250" y="5256"/>
                    <a:pt x="8250" y="5256"/>
                  </a:cubicBezTo>
                  <a:cubicBezTo>
                    <a:pt x="8250" y="5256"/>
                    <a:pt x="10161" y="0"/>
                    <a:pt x="49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43"/>
            <p:cNvSpPr/>
            <p:nvPr/>
          </p:nvSpPr>
          <p:spPr>
            <a:xfrm>
              <a:off x="8198515" y="2985291"/>
              <a:ext cx="406894" cy="411196"/>
            </a:xfrm>
            <a:custGeom>
              <a:avLst/>
              <a:gdLst/>
              <a:ahLst/>
              <a:cxnLst/>
              <a:rect l="l" t="t" r="r" b="b"/>
              <a:pathLst>
                <a:path w="11160" h="11278" extrusionOk="0">
                  <a:moveTo>
                    <a:pt x="6802" y="1"/>
                  </a:moveTo>
                  <a:cubicBezTo>
                    <a:pt x="6653" y="1"/>
                    <a:pt x="6408" y="501"/>
                    <a:pt x="5733" y="1000"/>
                  </a:cubicBezTo>
                  <a:cubicBezTo>
                    <a:pt x="4893" y="1633"/>
                    <a:pt x="3389" y="1774"/>
                    <a:pt x="2648" y="2374"/>
                  </a:cubicBezTo>
                  <a:cubicBezTo>
                    <a:pt x="2082" y="2820"/>
                    <a:pt x="1907" y="3801"/>
                    <a:pt x="1842" y="4248"/>
                  </a:cubicBezTo>
                  <a:cubicBezTo>
                    <a:pt x="1820" y="4281"/>
                    <a:pt x="1809" y="4314"/>
                    <a:pt x="1809" y="4314"/>
                  </a:cubicBezTo>
                  <a:cubicBezTo>
                    <a:pt x="1809" y="4314"/>
                    <a:pt x="676" y="4488"/>
                    <a:pt x="338" y="5698"/>
                  </a:cubicBezTo>
                  <a:cubicBezTo>
                    <a:pt x="0" y="6896"/>
                    <a:pt x="1428" y="10765"/>
                    <a:pt x="2082" y="11277"/>
                  </a:cubicBezTo>
                  <a:cubicBezTo>
                    <a:pt x="2082" y="11277"/>
                    <a:pt x="3095" y="6602"/>
                    <a:pt x="2659" y="5698"/>
                  </a:cubicBezTo>
                  <a:lnTo>
                    <a:pt x="2659" y="5698"/>
                  </a:lnTo>
                  <a:cubicBezTo>
                    <a:pt x="2660" y="5698"/>
                    <a:pt x="4992" y="5992"/>
                    <a:pt x="6637" y="6101"/>
                  </a:cubicBezTo>
                  <a:cubicBezTo>
                    <a:pt x="6801" y="6113"/>
                    <a:pt x="6958" y="6118"/>
                    <a:pt x="7107" y="6118"/>
                  </a:cubicBezTo>
                  <a:cubicBezTo>
                    <a:pt x="8462" y="6118"/>
                    <a:pt x="9187" y="5676"/>
                    <a:pt x="9187" y="5676"/>
                  </a:cubicBezTo>
                  <a:lnTo>
                    <a:pt x="9187" y="5676"/>
                  </a:lnTo>
                  <a:cubicBezTo>
                    <a:pt x="9187" y="5676"/>
                    <a:pt x="8882" y="7823"/>
                    <a:pt x="8969" y="8411"/>
                  </a:cubicBezTo>
                  <a:cubicBezTo>
                    <a:pt x="9067" y="9054"/>
                    <a:pt x="9547" y="11114"/>
                    <a:pt x="9547" y="11114"/>
                  </a:cubicBezTo>
                  <a:cubicBezTo>
                    <a:pt x="9547" y="11114"/>
                    <a:pt x="10451" y="10602"/>
                    <a:pt x="10702" y="8880"/>
                  </a:cubicBezTo>
                  <a:cubicBezTo>
                    <a:pt x="11160" y="7823"/>
                    <a:pt x="11073" y="5425"/>
                    <a:pt x="10800" y="4869"/>
                  </a:cubicBezTo>
                  <a:cubicBezTo>
                    <a:pt x="10582" y="4423"/>
                    <a:pt x="10190" y="4248"/>
                    <a:pt x="10048" y="4194"/>
                  </a:cubicBezTo>
                  <a:cubicBezTo>
                    <a:pt x="10037" y="4172"/>
                    <a:pt x="10016" y="4150"/>
                    <a:pt x="10005" y="4139"/>
                  </a:cubicBezTo>
                  <a:cubicBezTo>
                    <a:pt x="10026" y="4074"/>
                    <a:pt x="10070" y="3899"/>
                    <a:pt x="10135" y="3453"/>
                  </a:cubicBezTo>
                  <a:cubicBezTo>
                    <a:pt x="10234" y="2733"/>
                    <a:pt x="10037" y="1415"/>
                    <a:pt x="9710" y="1000"/>
                  </a:cubicBezTo>
                  <a:cubicBezTo>
                    <a:pt x="9663" y="940"/>
                    <a:pt x="9594" y="914"/>
                    <a:pt x="9512" y="914"/>
                  </a:cubicBezTo>
                  <a:cubicBezTo>
                    <a:pt x="9050" y="914"/>
                    <a:pt x="8163" y="1731"/>
                    <a:pt x="8163" y="1731"/>
                  </a:cubicBezTo>
                  <a:cubicBezTo>
                    <a:pt x="8163" y="1731"/>
                    <a:pt x="8675" y="695"/>
                    <a:pt x="8272" y="314"/>
                  </a:cubicBezTo>
                  <a:cubicBezTo>
                    <a:pt x="8223" y="267"/>
                    <a:pt x="8165" y="247"/>
                    <a:pt x="8102" y="247"/>
                  </a:cubicBezTo>
                  <a:cubicBezTo>
                    <a:pt x="7646" y="247"/>
                    <a:pt x="6899" y="1306"/>
                    <a:pt x="6899" y="1306"/>
                  </a:cubicBezTo>
                  <a:cubicBezTo>
                    <a:pt x="6899" y="1306"/>
                    <a:pt x="7040" y="445"/>
                    <a:pt x="6899" y="96"/>
                  </a:cubicBezTo>
                  <a:cubicBezTo>
                    <a:pt x="6869" y="30"/>
                    <a:pt x="6838" y="1"/>
                    <a:pt x="68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43"/>
            <p:cNvSpPr/>
            <p:nvPr/>
          </p:nvSpPr>
          <p:spPr>
            <a:xfrm>
              <a:off x="8214302" y="3345910"/>
              <a:ext cx="74050" cy="107776"/>
            </a:xfrm>
            <a:custGeom>
              <a:avLst/>
              <a:gdLst/>
              <a:ahLst/>
              <a:cxnLst/>
              <a:rect l="l" t="t" r="r" b="b"/>
              <a:pathLst>
                <a:path w="2031" h="2956" extrusionOk="0">
                  <a:moveTo>
                    <a:pt x="1229" y="0"/>
                  </a:moveTo>
                  <a:cubicBezTo>
                    <a:pt x="780" y="0"/>
                    <a:pt x="0" y="462"/>
                    <a:pt x="308" y="1386"/>
                  </a:cubicBezTo>
                  <a:cubicBezTo>
                    <a:pt x="690" y="2531"/>
                    <a:pt x="2030" y="2956"/>
                    <a:pt x="2030" y="2956"/>
                  </a:cubicBezTo>
                  <a:lnTo>
                    <a:pt x="1474" y="79"/>
                  </a:lnTo>
                  <a:cubicBezTo>
                    <a:pt x="1424" y="26"/>
                    <a:pt x="1336" y="0"/>
                    <a:pt x="122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43"/>
            <p:cNvSpPr/>
            <p:nvPr/>
          </p:nvSpPr>
          <p:spPr>
            <a:xfrm>
              <a:off x="8537040" y="3333806"/>
              <a:ext cx="73139" cy="109161"/>
            </a:xfrm>
            <a:custGeom>
              <a:avLst/>
              <a:gdLst/>
              <a:ahLst/>
              <a:cxnLst/>
              <a:rect l="l" t="t" r="r" b="b"/>
              <a:pathLst>
                <a:path w="2006" h="2994" extrusionOk="0">
                  <a:moveTo>
                    <a:pt x="1002" y="1"/>
                  </a:moveTo>
                  <a:cubicBezTo>
                    <a:pt x="666" y="1"/>
                    <a:pt x="349" y="236"/>
                    <a:pt x="349" y="236"/>
                  </a:cubicBezTo>
                  <a:lnTo>
                    <a:pt x="0" y="2993"/>
                  </a:lnTo>
                  <a:cubicBezTo>
                    <a:pt x="796" y="2895"/>
                    <a:pt x="2006" y="1381"/>
                    <a:pt x="1624" y="476"/>
                  </a:cubicBezTo>
                  <a:cubicBezTo>
                    <a:pt x="1470" y="110"/>
                    <a:pt x="1231" y="1"/>
                    <a:pt x="100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43"/>
            <p:cNvSpPr/>
            <p:nvPr/>
          </p:nvSpPr>
          <p:spPr>
            <a:xfrm>
              <a:off x="7783681" y="3360421"/>
              <a:ext cx="120391" cy="103729"/>
            </a:xfrm>
            <a:custGeom>
              <a:avLst/>
              <a:gdLst/>
              <a:ahLst/>
              <a:cxnLst/>
              <a:rect l="l" t="t" r="r" b="b"/>
              <a:pathLst>
                <a:path w="3302" h="2845" extrusionOk="0">
                  <a:moveTo>
                    <a:pt x="2133" y="0"/>
                  </a:moveTo>
                  <a:cubicBezTo>
                    <a:pt x="1658" y="0"/>
                    <a:pt x="1188" y="335"/>
                    <a:pt x="1188" y="335"/>
                  </a:cubicBezTo>
                  <a:cubicBezTo>
                    <a:pt x="1188" y="335"/>
                    <a:pt x="0" y="2547"/>
                    <a:pt x="916" y="2819"/>
                  </a:cubicBezTo>
                  <a:cubicBezTo>
                    <a:pt x="973" y="2836"/>
                    <a:pt x="1033" y="2845"/>
                    <a:pt x="1095" y="2845"/>
                  </a:cubicBezTo>
                  <a:cubicBezTo>
                    <a:pt x="2012" y="2845"/>
                    <a:pt x="3301" y="1039"/>
                    <a:pt x="2790" y="335"/>
                  </a:cubicBezTo>
                  <a:cubicBezTo>
                    <a:pt x="2609" y="84"/>
                    <a:pt x="2370" y="0"/>
                    <a:pt x="2133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43"/>
            <p:cNvSpPr/>
            <p:nvPr/>
          </p:nvSpPr>
          <p:spPr>
            <a:xfrm>
              <a:off x="7499189" y="3352765"/>
              <a:ext cx="83092" cy="103291"/>
            </a:xfrm>
            <a:custGeom>
              <a:avLst/>
              <a:gdLst/>
              <a:ahLst/>
              <a:cxnLst/>
              <a:rect l="l" t="t" r="r" b="b"/>
              <a:pathLst>
                <a:path w="2279" h="2833" extrusionOk="0">
                  <a:moveTo>
                    <a:pt x="1041" y="1"/>
                  </a:moveTo>
                  <a:cubicBezTo>
                    <a:pt x="958" y="1"/>
                    <a:pt x="876" y="20"/>
                    <a:pt x="796" y="65"/>
                  </a:cubicBezTo>
                  <a:cubicBezTo>
                    <a:pt x="131" y="425"/>
                    <a:pt x="0" y="1798"/>
                    <a:pt x="687" y="2375"/>
                  </a:cubicBezTo>
                  <a:cubicBezTo>
                    <a:pt x="1162" y="2774"/>
                    <a:pt x="1755" y="2833"/>
                    <a:pt x="2066" y="2833"/>
                  </a:cubicBezTo>
                  <a:cubicBezTo>
                    <a:pt x="2197" y="2833"/>
                    <a:pt x="2278" y="2822"/>
                    <a:pt x="2278" y="2822"/>
                  </a:cubicBezTo>
                  <a:lnTo>
                    <a:pt x="2278" y="1046"/>
                  </a:lnTo>
                  <a:cubicBezTo>
                    <a:pt x="2278" y="1046"/>
                    <a:pt x="1646" y="1"/>
                    <a:pt x="104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43"/>
            <p:cNvSpPr/>
            <p:nvPr/>
          </p:nvSpPr>
          <p:spPr>
            <a:xfrm>
              <a:off x="7422114" y="3636418"/>
              <a:ext cx="737914" cy="977930"/>
            </a:xfrm>
            <a:custGeom>
              <a:avLst/>
              <a:gdLst/>
              <a:ahLst/>
              <a:cxnLst/>
              <a:rect l="l" t="t" r="r" b="b"/>
              <a:pathLst>
                <a:path w="20239" h="26822" extrusionOk="0">
                  <a:moveTo>
                    <a:pt x="8294" y="1"/>
                  </a:moveTo>
                  <a:cubicBezTo>
                    <a:pt x="5344" y="1"/>
                    <a:pt x="2411" y="1256"/>
                    <a:pt x="120" y="2736"/>
                  </a:cubicBezTo>
                  <a:lnTo>
                    <a:pt x="0" y="2954"/>
                  </a:lnTo>
                  <a:lnTo>
                    <a:pt x="120" y="3793"/>
                  </a:lnTo>
                  <a:lnTo>
                    <a:pt x="120" y="26821"/>
                  </a:lnTo>
                  <a:lnTo>
                    <a:pt x="19039" y="26821"/>
                  </a:lnTo>
                  <a:cubicBezTo>
                    <a:pt x="19039" y="26821"/>
                    <a:pt x="20238" y="7139"/>
                    <a:pt x="19573" y="5799"/>
                  </a:cubicBezTo>
                  <a:cubicBezTo>
                    <a:pt x="18898" y="4458"/>
                    <a:pt x="16729" y="3249"/>
                    <a:pt x="14527" y="2061"/>
                  </a:cubicBezTo>
                  <a:cubicBezTo>
                    <a:pt x="12337" y="873"/>
                    <a:pt x="8370" y="1"/>
                    <a:pt x="8370" y="1"/>
                  </a:cubicBezTo>
                  <a:cubicBezTo>
                    <a:pt x="8345" y="1"/>
                    <a:pt x="8319" y="1"/>
                    <a:pt x="8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43"/>
            <p:cNvSpPr/>
            <p:nvPr/>
          </p:nvSpPr>
          <p:spPr>
            <a:xfrm>
              <a:off x="7426453" y="3941983"/>
              <a:ext cx="600059" cy="749836"/>
            </a:xfrm>
            <a:custGeom>
              <a:avLst/>
              <a:gdLst/>
              <a:ahLst/>
              <a:cxnLst/>
              <a:rect l="l" t="t" r="r" b="b"/>
              <a:pathLst>
                <a:path w="16458" h="20566" extrusionOk="0">
                  <a:moveTo>
                    <a:pt x="1" y="1"/>
                  </a:moveTo>
                  <a:lnTo>
                    <a:pt x="132" y="17546"/>
                  </a:lnTo>
                  <a:lnTo>
                    <a:pt x="9472" y="20565"/>
                  </a:lnTo>
                  <a:lnTo>
                    <a:pt x="16457" y="14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43"/>
            <p:cNvSpPr/>
            <p:nvPr/>
          </p:nvSpPr>
          <p:spPr>
            <a:xfrm>
              <a:off x="7598505" y="3529957"/>
              <a:ext cx="215223" cy="213109"/>
            </a:xfrm>
            <a:custGeom>
              <a:avLst/>
              <a:gdLst/>
              <a:ahLst/>
              <a:cxnLst/>
              <a:rect l="l" t="t" r="r" b="b"/>
              <a:pathLst>
                <a:path w="5903" h="5845" extrusionOk="0">
                  <a:moveTo>
                    <a:pt x="4927" y="0"/>
                  </a:moveTo>
                  <a:lnTo>
                    <a:pt x="786" y="87"/>
                  </a:lnTo>
                  <a:cubicBezTo>
                    <a:pt x="786" y="87"/>
                    <a:pt x="709" y="1700"/>
                    <a:pt x="557" y="2409"/>
                  </a:cubicBezTo>
                  <a:cubicBezTo>
                    <a:pt x="404" y="3106"/>
                    <a:pt x="88" y="3313"/>
                    <a:pt x="44" y="3716"/>
                  </a:cubicBezTo>
                  <a:cubicBezTo>
                    <a:pt x="1" y="4109"/>
                    <a:pt x="1309" y="5635"/>
                    <a:pt x="2976" y="5831"/>
                  </a:cubicBezTo>
                  <a:cubicBezTo>
                    <a:pt x="3055" y="5840"/>
                    <a:pt x="3133" y="5844"/>
                    <a:pt x="3210" y="5844"/>
                  </a:cubicBezTo>
                  <a:cubicBezTo>
                    <a:pt x="4770" y="5844"/>
                    <a:pt x="5902" y="4033"/>
                    <a:pt x="5570" y="3607"/>
                  </a:cubicBezTo>
                  <a:cubicBezTo>
                    <a:pt x="5221" y="3172"/>
                    <a:pt x="4927" y="0"/>
                    <a:pt x="492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43"/>
            <p:cNvSpPr/>
            <p:nvPr/>
          </p:nvSpPr>
          <p:spPr>
            <a:xfrm>
              <a:off x="7623953" y="3529957"/>
              <a:ext cx="160570" cy="82691"/>
            </a:xfrm>
            <a:custGeom>
              <a:avLst/>
              <a:gdLst/>
              <a:ahLst/>
              <a:cxnLst/>
              <a:rect l="l" t="t" r="r" b="b"/>
              <a:pathLst>
                <a:path w="4404" h="2268" extrusionOk="0">
                  <a:moveTo>
                    <a:pt x="4229" y="0"/>
                  </a:moveTo>
                  <a:lnTo>
                    <a:pt x="88" y="87"/>
                  </a:lnTo>
                  <a:cubicBezTo>
                    <a:pt x="88" y="87"/>
                    <a:pt x="55" y="752"/>
                    <a:pt x="0" y="1417"/>
                  </a:cubicBezTo>
                  <a:cubicBezTo>
                    <a:pt x="623" y="1868"/>
                    <a:pt x="1403" y="2267"/>
                    <a:pt x="2210" y="2267"/>
                  </a:cubicBezTo>
                  <a:cubicBezTo>
                    <a:pt x="2377" y="2267"/>
                    <a:pt x="2545" y="2250"/>
                    <a:pt x="2714" y="2213"/>
                  </a:cubicBezTo>
                  <a:cubicBezTo>
                    <a:pt x="3335" y="2082"/>
                    <a:pt x="3902" y="1831"/>
                    <a:pt x="4403" y="1537"/>
                  </a:cubicBezTo>
                  <a:cubicBezTo>
                    <a:pt x="4294" y="730"/>
                    <a:pt x="4229" y="0"/>
                    <a:pt x="4229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43"/>
            <p:cNvSpPr/>
            <p:nvPr/>
          </p:nvSpPr>
          <p:spPr>
            <a:xfrm>
              <a:off x="7443698" y="3046798"/>
              <a:ext cx="513284" cy="400550"/>
            </a:xfrm>
            <a:custGeom>
              <a:avLst/>
              <a:gdLst/>
              <a:ahLst/>
              <a:cxnLst/>
              <a:rect l="l" t="t" r="r" b="b"/>
              <a:pathLst>
                <a:path w="14078" h="10986" extrusionOk="0">
                  <a:moveTo>
                    <a:pt x="7172" y="0"/>
                  </a:moveTo>
                  <a:cubicBezTo>
                    <a:pt x="1" y="0"/>
                    <a:pt x="2041" y="7867"/>
                    <a:pt x="2263" y="8195"/>
                  </a:cubicBezTo>
                  <a:cubicBezTo>
                    <a:pt x="2776" y="8937"/>
                    <a:pt x="4247" y="10985"/>
                    <a:pt x="4247" y="10985"/>
                  </a:cubicBezTo>
                  <a:lnTo>
                    <a:pt x="9663" y="10680"/>
                  </a:lnTo>
                  <a:lnTo>
                    <a:pt x="11156" y="8969"/>
                  </a:lnTo>
                  <a:cubicBezTo>
                    <a:pt x="11156" y="8969"/>
                    <a:pt x="12224" y="8217"/>
                    <a:pt x="12312" y="7727"/>
                  </a:cubicBezTo>
                  <a:cubicBezTo>
                    <a:pt x="12399" y="7236"/>
                    <a:pt x="14077" y="403"/>
                    <a:pt x="7843" y="22"/>
                  </a:cubicBezTo>
                  <a:cubicBezTo>
                    <a:pt x="7611" y="7"/>
                    <a:pt x="7387" y="0"/>
                    <a:pt x="7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43"/>
            <p:cNvSpPr/>
            <p:nvPr/>
          </p:nvSpPr>
          <p:spPr>
            <a:xfrm>
              <a:off x="7566493" y="3263695"/>
              <a:ext cx="278810" cy="315014"/>
            </a:xfrm>
            <a:custGeom>
              <a:avLst/>
              <a:gdLst/>
              <a:ahLst/>
              <a:cxnLst/>
              <a:rect l="l" t="t" r="r" b="b"/>
              <a:pathLst>
                <a:path w="7647" h="8640" extrusionOk="0">
                  <a:moveTo>
                    <a:pt x="2437" y="0"/>
                  </a:moveTo>
                  <a:cubicBezTo>
                    <a:pt x="1261" y="0"/>
                    <a:pt x="901" y="710"/>
                    <a:pt x="901" y="710"/>
                  </a:cubicBezTo>
                  <a:cubicBezTo>
                    <a:pt x="922" y="830"/>
                    <a:pt x="933" y="950"/>
                    <a:pt x="933" y="1080"/>
                  </a:cubicBezTo>
                  <a:cubicBezTo>
                    <a:pt x="933" y="1593"/>
                    <a:pt x="72" y="1832"/>
                    <a:pt x="72" y="1832"/>
                  </a:cubicBezTo>
                  <a:cubicBezTo>
                    <a:pt x="72" y="1832"/>
                    <a:pt x="171" y="2443"/>
                    <a:pt x="83" y="3195"/>
                  </a:cubicBezTo>
                  <a:cubicBezTo>
                    <a:pt x="0" y="3899"/>
                    <a:pt x="351" y="8640"/>
                    <a:pt x="3502" y="8640"/>
                  </a:cubicBezTo>
                  <a:cubicBezTo>
                    <a:pt x="3666" y="8640"/>
                    <a:pt x="3838" y="8627"/>
                    <a:pt x="4018" y="8600"/>
                  </a:cubicBezTo>
                  <a:cubicBezTo>
                    <a:pt x="7647" y="8044"/>
                    <a:pt x="7429" y="3434"/>
                    <a:pt x="7429" y="3434"/>
                  </a:cubicBezTo>
                  <a:lnTo>
                    <a:pt x="7363" y="1811"/>
                  </a:lnTo>
                  <a:cubicBezTo>
                    <a:pt x="7363" y="1811"/>
                    <a:pt x="7374" y="1168"/>
                    <a:pt x="7069" y="710"/>
                  </a:cubicBezTo>
                  <a:cubicBezTo>
                    <a:pt x="6740" y="217"/>
                    <a:pt x="6405" y="67"/>
                    <a:pt x="6067" y="67"/>
                  </a:cubicBezTo>
                  <a:cubicBezTo>
                    <a:pt x="5540" y="67"/>
                    <a:pt x="5004" y="430"/>
                    <a:pt x="4469" y="430"/>
                  </a:cubicBezTo>
                  <a:cubicBezTo>
                    <a:pt x="4344" y="430"/>
                    <a:pt x="4219" y="410"/>
                    <a:pt x="4094" y="361"/>
                  </a:cubicBezTo>
                  <a:cubicBezTo>
                    <a:pt x="3416" y="97"/>
                    <a:pt x="2871" y="0"/>
                    <a:pt x="243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43"/>
            <p:cNvSpPr/>
            <p:nvPr/>
          </p:nvSpPr>
          <p:spPr>
            <a:xfrm>
              <a:off x="7770556" y="3884159"/>
              <a:ext cx="586131" cy="655915"/>
            </a:xfrm>
            <a:custGeom>
              <a:avLst/>
              <a:gdLst/>
              <a:ahLst/>
              <a:cxnLst/>
              <a:rect l="l" t="t" r="r" b="b"/>
              <a:pathLst>
                <a:path w="16076" h="17990" extrusionOk="0">
                  <a:moveTo>
                    <a:pt x="6483" y="1"/>
                  </a:moveTo>
                  <a:cubicBezTo>
                    <a:pt x="5579" y="1"/>
                    <a:pt x="4538" y="329"/>
                    <a:pt x="3314" y="1216"/>
                  </a:cubicBezTo>
                  <a:cubicBezTo>
                    <a:pt x="2518" y="1783"/>
                    <a:pt x="1548" y="2840"/>
                    <a:pt x="1243" y="4551"/>
                  </a:cubicBezTo>
                  <a:cubicBezTo>
                    <a:pt x="938" y="6251"/>
                    <a:pt x="2006" y="7526"/>
                    <a:pt x="1614" y="8866"/>
                  </a:cubicBezTo>
                  <a:cubicBezTo>
                    <a:pt x="1211" y="10207"/>
                    <a:pt x="1" y="10763"/>
                    <a:pt x="186" y="11580"/>
                  </a:cubicBezTo>
                  <a:cubicBezTo>
                    <a:pt x="360" y="12397"/>
                    <a:pt x="1886" y="13629"/>
                    <a:pt x="1636" y="14697"/>
                  </a:cubicBezTo>
                  <a:cubicBezTo>
                    <a:pt x="1396" y="15754"/>
                    <a:pt x="4044" y="17912"/>
                    <a:pt x="7335" y="17988"/>
                  </a:cubicBezTo>
                  <a:cubicBezTo>
                    <a:pt x="7367" y="17989"/>
                    <a:pt x="7399" y="17989"/>
                    <a:pt x="7431" y="17989"/>
                  </a:cubicBezTo>
                  <a:cubicBezTo>
                    <a:pt x="10338" y="17989"/>
                    <a:pt x="10711" y="14873"/>
                    <a:pt x="11839" y="14873"/>
                  </a:cubicBezTo>
                  <a:cubicBezTo>
                    <a:pt x="11956" y="14873"/>
                    <a:pt x="12081" y="14906"/>
                    <a:pt x="12218" y="14980"/>
                  </a:cubicBezTo>
                  <a:cubicBezTo>
                    <a:pt x="12852" y="15321"/>
                    <a:pt x="13504" y="15539"/>
                    <a:pt x="14072" y="15539"/>
                  </a:cubicBezTo>
                  <a:cubicBezTo>
                    <a:pt x="14811" y="15539"/>
                    <a:pt x="15410" y="15171"/>
                    <a:pt x="15651" y="14228"/>
                  </a:cubicBezTo>
                  <a:cubicBezTo>
                    <a:pt x="16076" y="12550"/>
                    <a:pt x="14408" y="12496"/>
                    <a:pt x="13515" y="10970"/>
                  </a:cubicBezTo>
                  <a:cubicBezTo>
                    <a:pt x="12610" y="9444"/>
                    <a:pt x="13591" y="9902"/>
                    <a:pt x="14038" y="7722"/>
                  </a:cubicBezTo>
                  <a:cubicBezTo>
                    <a:pt x="14408" y="5968"/>
                    <a:pt x="13122" y="4584"/>
                    <a:pt x="11967" y="4573"/>
                  </a:cubicBezTo>
                  <a:cubicBezTo>
                    <a:pt x="10812" y="4562"/>
                    <a:pt x="11422" y="2001"/>
                    <a:pt x="8294" y="453"/>
                  </a:cubicBezTo>
                  <a:cubicBezTo>
                    <a:pt x="7754" y="183"/>
                    <a:pt x="7157" y="1"/>
                    <a:pt x="6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43"/>
            <p:cNvSpPr/>
            <p:nvPr/>
          </p:nvSpPr>
          <p:spPr>
            <a:xfrm>
              <a:off x="7606052" y="3357395"/>
              <a:ext cx="68399" cy="22423"/>
            </a:xfrm>
            <a:custGeom>
              <a:avLst/>
              <a:gdLst/>
              <a:ahLst/>
              <a:cxnLst/>
              <a:rect l="l" t="t" r="r" b="b"/>
              <a:pathLst>
                <a:path w="1876" h="615" extrusionOk="0">
                  <a:moveTo>
                    <a:pt x="1031" y="1"/>
                  </a:moveTo>
                  <a:cubicBezTo>
                    <a:pt x="437" y="1"/>
                    <a:pt x="23" y="516"/>
                    <a:pt x="23" y="516"/>
                  </a:cubicBezTo>
                  <a:cubicBezTo>
                    <a:pt x="1" y="587"/>
                    <a:pt x="21" y="614"/>
                    <a:pt x="70" y="614"/>
                  </a:cubicBezTo>
                  <a:cubicBezTo>
                    <a:pt x="237" y="614"/>
                    <a:pt x="744" y="284"/>
                    <a:pt x="1015" y="276"/>
                  </a:cubicBezTo>
                  <a:cubicBezTo>
                    <a:pt x="1024" y="275"/>
                    <a:pt x="1033" y="275"/>
                    <a:pt x="1043" y="275"/>
                  </a:cubicBezTo>
                  <a:cubicBezTo>
                    <a:pt x="1361" y="275"/>
                    <a:pt x="1640" y="606"/>
                    <a:pt x="1759" y="606"/>
                  </a:cubicBezTo>
                  <a:cubicBezTo>
                    <a:pt x="1765" y="606"/>
                    <a:pt x="1772" y="605"/>
                    <a:pt x="1777" y="603"/>
                  </a:cubicBezTo>
                  <a:cubicBezTo>
                    <a:pt x="1875" y="570"/>
                    <a:pt x="1745" y="58"/>
                    <a:pt x="1102" y="3"/>
                  </a:cubicBezTo>
                  <a:cubicBezTo>
                    <a:pt x="1078" y="2"/>
                    <a:pt x="1054" y="1"/>
                    <a:pt x="1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43"/>
            <p:cNvSpPr/>
            <p:nvPr/>
          </p:nvSpPr>
          <p:spPr>
            <a:xfrm>
              <a:off x="7730815" y="3357395"/>
              <a:ext cx="68399" cy="22423"/>
            </a:xfrm>
            <a:custGeom>
              <a:avLst/>
              <a:gdLst/>
              <a:ahLst/>
              <a:cxnLst/>
              <a:rect l="l" t="t" r="r" b="b"/>
              <a:pathLst>
                <a:path w="1876" h="615" extrusionOk="0">
                  <a:moveTo>
                    <a:pt x="846" y="1"/>
                  </a:moveTo>
                  <a:cubicBezTo>
                    <a:pt x="822" y="1"/>
                    <a:pt x="799" y="2"/>
                    <a:pt x="775" y="3"/>
                  </a:cubicBezTo>
                  <a:cubicBezTo>
                    <a:pt x="143" y="58"/>
                    <a:pt x="1" y="570"/>
                    <a:pt x="99" y="603"/>
                  </a:cubicBezTo>
                  <a:cubicBezTo>
                    <a:pt x="105" y="605"/>
                    <a:pt x="111" y="606"/>
                    <a:pt x="118" y="606"/>
                  </a:cubicBezTo>
                  <a:cubicBezTo>
                    <a:pt x="237" y="606"/>
                    <a:pt x="515" y="275"/>
                    <a:pt x="834" y="275"/>
                  </a:cubicBezTo>
                  <a:cubicBezTo>
                    <a:pt x="843" y="275"/>
                    <a:pt x="853" y="275"/>
                    <a:pt x="862" y="276"/>
                  </a:cubicBezTo>
                  <a:cubicBezTo>
                    <a:pt x="1132" y="284"/>
                    <a:pt x="1639" y="614"/>
                    <a:pt x="1807" y="614"/>
                  </a:cubicBezTo>
                  <a:cubicBezTo>
                    <a:pt x="1855" y="614"/>
                    <a:pt x="1876" y="587"/>
                    <a:pt x="1854" y="516"/>
                  </a:cubicBezTo>
                  <a:cubicBezTo>
                    <a:pt x="1854" y="516"/>
                    <a:pt x="1440" y="1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43"/>
            <p:cNvSpPr/>
            <p:nvPr/>
          </p:nvSpPr>
          <p:spPr>
            <a:xfrm>
              <a:off x="7648709" y="3468450"/>
              <a:ext cx="110765" cy="37299"/>
            </a:xfrm>
            <a:custGeom>
              <a:avLst/>
              <a:gdLst/>
              <a:ahLst/>
              <a:cxnLst/>
              <a:rect l="l" t="t" r="r" b="b"/>
              <a:pathLst>
                <a:path w="3038" h="1023" extrusionOk="0">
                  <a:moveTo>
                    <a:pt x="202" y="0"/>
                  </a:moveTo>
                  <a:cubicBezTo>
                    <a:pt x="1" y="0"/>
                    <a:pt x="852" y="1022"/>
                    <a:pt x="1479" y="1022"/>
                  </a:cubicBezTo>
                  <a:cubicBezTo>
                    <a:pt x="2155" y="1022"/>
                    <a:pt x="3038" y="260"/>
                    <a:pt x="3027" y="129"/>
                  </a:cubicBezTo>
                  <a:cubicBezTo>
                    <a:pt x="3025" y="112"/>
                    <a:pt x="3015" y="104"/>
                    <a:pt x="2997" y="104"/>
                  </a:cubicBezTo>
                  <a:cubicBezTo>
                    <a:pt x="2874" y="104"/>
                    <a:pt x="2390" y="446"/>
                    <a:pt x="1773" y="597"/>
                  </a:cubicBezTo>
                  <a:cubicBezTo>
                    <a:pt x="1702" y="614"/>
                    <a:pt x="1630" y="621"/>
                    <a:pt x="1558" y="621"/>
                  </a:cubicBezTo>
                  <a:cubicBezTo>
                    <a:pt x="906" y="621"/>
                    <a:pt x="270" y="20"/>
                    <a:pt x="270" y="20"/>
                  </a:cubicBezTo>
                  <a:cubicBezTo>
                    <a:pt x="240" y="6"/>
                    <a:pt x="218" y="0"/>
                    <a:pt x="202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43"/>
            <p:cNvSpPr/>
            <p:nvPr/>
          </p:nvSpPr>
          <p:spPr>
            <a:xfrm>
              <a:off x="7697455" y="3391667"/>
              <a:ext cx="38976" cy="74561"/>
            </a:xfrm>
            <a:custGeom>
              <a:avLst/>
              <a:gdLst/>
              <a:ahLst/>
              <a:cxnLst/>
              <a:rect l="l" t="t" r="r" b="b"/>
              <a:pathLst>
                <a:path w="1069" h="2045" extrusionOk="0">
                  <a:moveTo>
                    <a:pt x="219" y="1"/>
                  </a:moveTo>
                  <a:cubicBezTo>
                    <a:pt x="219" y="1"/>
                    <a:pt x="382" y="981"/>
                    <a:pt x="524" y="1047"/>
                  </a:cubicBezTo>
                  <a:cubicBezTo>
                    <a:pt x="665" y="1123"/>
                    <a:pt x="894" y="1592"/>
                    <a:pt x="524" y="1810"/>
                  </a:cubicBezTo>
                  <a:cubicBezTo>
                    <a:pt x="369" y="1901"/>
                    <a:pt x="253" y="1927"/>
                    <a:pt x="169" y="1927"/>
                  </a:cubicBezTo>
                  <a:cubicBezTo>
                    <a:pt x="53" y="1927"/>
                    <a:pt x="1" y="1875"/>
                    <a:pt x="1" y="1875"/>
                  </a:cubicBezTo>
                  <a:lnTo>
                    <a:pt x="1" y="1875"/>
                  </a:lnTo>
                  <a:cubicBezTo>
                    <a:pt x="1" y="1875"/>
                    <a:pt x="117" y="2045"/>
                    <a:pt x="349" y="2045"/>
                  </a:cubicBezTo>
                  <a:cubicBezTo>
                    <a:pt x="466" y="2045"/>
                    <a:pt x="611" y="2002"/>
                    <a:pt x="785" y="1875"/>
                  </a:cubicBezTo>
                  <a:cubicBezTo>
                    <a:pt x="1069" y="1679"/>
                    <a:pt x="992" y="1298"/>
                    <a:pt x="840" y="1123"/>
                  </a:cubicBezTo>
                  <a:cubicBezTo>
                    <a:pt x="687" y="938"/>
                    <a:pt x="219" y="1"/>
                    <a:pt x="219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43"/>
            <p:cNvSpPr/>
            <p:nvPr/>
          </p:nvSpPr>
          <p:spPr>
            <a:xfrm>
              <a:off x="7594531" y="3303435"/>
              <a:ext cx="75363" cy="31064"/>
            </a:xfrm>
            <a:custGeom>
              <a:avLst/>
              <a:gdLst/>
              <a:ahLst/>
              <a:cxnLst/>
              <a:rect l="l" t="t" r="r" b="b"/>
              <a:pathLst>
                <a:path w="2067" h="852" extrusionOk="0">
                  <a:moveTo>
                    <a:pt x="1131" y="1"/>
                  </a:moveTo>
                  <a:cubicBezTo>
                    <a:pt x="1085" y="1"/>
                    <a:pt x="1038" y="4"/>
                    <a:pt x="993" y="12"/>
                  </a:cubicBezTo>
                  <a:cubicBezTo>
                    <a:pt x="480" y="99"/>
                    <a:pt x="1" y="503"/>
                    <a:pt x="164" y="851"/>
                  </a:cubicBezTo>
                  <a:cubicBezTo>
                    <a:pt x="164" y="851"/>
                    <a:pt x="426" y="339"/>
                    <a:pt x="1025" y="339"/>
                  </a:cubicBezTo>
                  <a:cubicBezTo>
                    <a:pt x="1510" y="339"/>
                    <a:pt x="1817" y="596"/>
                    <a:pt x="1951" y="596"/>
                  </a:cubicBezTo>
                  <a:cubicBezTo>
                    <a:pt x="1983" y="596"/>
                    <a:pt x="2005" y="582"/>
                    <a:pt x="2017" y="546"/>
                  </a:cubicBezTo>
                  <a:cubicBezTo>
                    <a:pt x="2067" y="368"/>
                    <a:pt x="1594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43"/>
            <p:cNvSpPr/>
            <p:nvPr/>
          </p:nvSpPr>
          <p:spPr>
            <a:xfrm>
              <a:off x="7733805" y="3303435"/>
              <a:ext cx="75326" cy="31064"/>
            </a:xfrm>
            <a:custGeom>
              <a:avLst/>
              <a:gdLst/>
              <a:ahLst/>
              <a:cxnLst/>
              <a:rect l="l" t="t" r="r" b="b"/>
              <a:pathLst>
                <a:path w="2066" h="852" extrusionOk="0">
                  <a:moveTo>
                    <a:pt x="936" y="1"/>
                  </a:moveTo>
                  <a:cubicBezTo>
                    <a:pt x="473" y="1"/>
                    <a:pt x="0" y="368"/>
                    <a:pt x="50" y="546"/>
                  </a:cubicBezTo>
                  <a:cubicBezTo>
                    <a:pt x="62" y="582"/>
                    <a:pt x="84" y="596"/>
                    <a:pt x="116" y="596"/>
                  </a:cubicBezTo>
                  <a:cubicBezTo>
                    <a:pt x="250" y="596"/>
                    <a:pt x="557" y="339"/>
                    <a:pt x="1042" y="339"/>
                  </a:cubicBezTo>
                  <a:cubicBezTo>
                    <a:pt x="1641" y="339"/>
                    <a:pt x="1902" y="851"/>
                    <a:pt x="1902" y="851"/>
                  </a:cubicBezTo>
                  <a:cubicBezTo>
                    <a:pt x="2066" y="503"/>
                    <a:pt x="1586" y="99"/>
                    <a:pt x="1074" y="12"/>
                  </a:cubicBezTo>
                  <a:cubicBezTo>
                    <a:pt x="1029" y="4"/>
                    <a:pt x="982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43"/>
            <p:cNvSpPr/>
            <p:nvPr/>
          </p:nvSpPr>
          <p:spPr>
            <a:xfrm>
              <a:off x="8307383" y="3281997"/>
              <a:ext cx="75290" cy="30626"/>
            </a:xfrm>
            <a:custGeom>
              <a:avLst/>
              <a:gdLst/>
              <a:ahLst/>
              <a:cxnLst/>
              <a:rect l="l" t="t" r="r" b="b"/>
              <a:pathLst>
                <a:path w="2065" h="840" extrusionOk="0">
                  <a:moveTo>
                    <a:pt x="1122" y="0"/>
                  </a:moveTo>
                  <a:cubicBezTo>
                    <a:pt x="1075" y="0"/>
                    <a:pt x="1028" y="4"/>
                    <a:pt x="981" y="12"/>
                  </a:cubicBezTo>
                  <a:cubicBezTo>
                    <a:pt x="480" y="88"/>
                    <a:pt x="0" y="502"/>
                    <a:pt x="164" y="840"/>
                  </a:cubicBezTo>
                  <a:cubicBezTo>
                    <a:pt x="164" y="840"/>
                    <a:pt x="414" y="339"/>
                    <a:pt x="1025" y="339"/>
                  </a:cubicBezTo>
                  <a:cubicBezTo>
                    <a:pt x="1507" y="339"/>
                    <a:pt x="1813" y="586"/>
                    <a:pt x="1942" y="586"/>
                  </a:cubicBezTo>
                  <a:cubicBezTo>
                    <a:pt x="1974" y="586"/>
                    <a:pt x="1995" y="571"/>
                    <a:pt x="2006" y="535"/>
                  </a:cubicBezTo>
                  <a:cubicBezTo>
                    <a:pt x="2065" y="366"/>
                    <a:pt x="1593" y="0"/>
                    <a:pt x="1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43"/>
            <p:cNvSpPr/>
            <p:nvPr/>
          </p:nvSpPr>
          <p:spPr>
            <a:xfrm>
              <a:off x="8446621" y="3281997"/>
              <a:ext cx="75363" cy="30626"/>
            </a:xfrm>
            <a:custGeom>
              <a:avLst/>
              <a:gdLst/>
              <a:ahLst/>
              <a:cxnLst/>
              <a:rect l="l" t="t" r="r" b="b"/>
              <a:pathLst>
                <a:path w="2067" h="840" extrusionOk="0">
                  <a:moveTo>
                    <a:pt x="936" y="0"/>
                  </a:moveTo>
                  <a:cubicBezTo>
                    <a:pt x="473" y="0"/>
                    <a:pt x="1" y="366"/>
                    <a:pt x="50" y="535"/>
                  </a:cubicBezTo>
                  <a:cubicBezTo>
                    <a:pt x="61" y="571"/>
                    <a:pt x="82" y="586"/>
                    <a:pt x="114" y="586"/>
                  </a:cubicBezTo>
                  <a:cubicBezTo>
                    <a:pt x="247" y="586"/>
                    <a:pt x="560" y="339"/>
                    <a:pt x="1042" y="339"/>
                  </a:cubicBezTo>
                  <a:cubicBezTo>
                    <a:pt x="1641" y="339"/>
                    <a:pt x="1903" y="840"/>
                    <a:pt x="1903" y="840"/>
                  </a:cubicBezTo>
                  <a:cubicBezTo>
                    <a:pt x="2066" y="502"/>
                    <a:pt x="1587" y="88"/>
                    <a:pt x="1075" y="12"/>
                  </a:cubicBezTo>
                  <a:cubicBezTo>
                    <a:pt x="1029" y="4"/>
                    <a:pt x="982" y="0"/>
                    <a:pt x="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43"/>
            <p:cNvSpPr/>
            <p:nvPr/>
          </p:nvSpPr>
          <p:spPr>
            <a:xfrm>
              <a:off x="7417739" y="4380662"/>
              <a:ext cx="352459" cy="988212"/>
            </a:xfrm>
            <a:custGeom>
              <a:avLst/>
              <a:gdLst/>
              <a:ahLst/>
              <a:cxnLst/>
              <a:rect l="l" t="t" r="r" b="b"/>
              <a:pathLst>
                <a:path w="9667" h="27104" extrusionOk="0">
                  <a:moveTo>
                    <a:pt x="1275" y="0"/>
                  </a:moveTo>
                  <a:cubicBezTo>
                    <a:pt x="1308" y="480"/>
                    <a:pt x="1341" y="817"/>
                    <a:pt x="1341" y="872"/>
                  </a:cubicBezTo>
                  <a:cubicBezTo>
                    <a:pt x="1341" y="981"/>
                    <a:pt x="872" y="1362"/>
                    <a:pt x="240" y="1711"/>
                  </a:cubicBezTo>
                  <a:lnTo>
                    <a:pt x="0" y="2005"/>
                  </a:lnTo>
                  <a:lnTo>
                    <a:pt x="0" y="8250"/>
                  </a:lnTo>
                  <a:lnTo>
                    <a:pt x="240" y="16315"/>
                  </a:lnTo>
                  <a:lnTo>
                    <a:pt x="240" y="27104"/>
                  </a:lnTo>
                  <a:lnTo>
                    <a:pt x="8283" y="26406"/>
                  </a:lnTo>
                  <a:lnTo>
                    <a:pt x="9514" y="10015"/>
                  </a:lnTo>
                  <a:cubicBezTo>
                    <a:pt x="9667" y="2365"/>
                    <a:pt x="1504" y="11"/>
                    <a:pt x="1504" y="11"/>
                  </a:cubicBezTo>
                  <a:lnTo>
                    <a:pt x="1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43"/>
            <p:cNvSpPr/>
            <p:nvPr/>
          </p:nvSpPr>
          <p:spPr>
            <a:xfrm>
              <a:off x="7457079" y="4297607"/>
              <a:ext cx="2005" cy="21475"/>
            </a:xfrm>
            <a:custGeom>
              <a:avLst/>
              <a:gdLst/>
              <a:ahLst/>
              <a:cxnLst/>
              <a:rect l="l" t="t" r="r" b="b"/>
              <a:pathLst>
                <a:path w="55" h="589" extrusionOk="0">
                  <a:moveTo>
                    <a:pt x="0" y="0"/>
                  </a:moveTo>
                  <a:cubicBezTo>
                    <a:pt x="11" y="196"/>
                    <a:pt x="33" y="393"/>
                    <a:pt x="44" y="589"/>
                  </a:cubicBezTo>
                  <a:lnTo>
                    <a:pt x="55" y="589"/>
                  </a:lnTo>
                  <a:cubicBezTo>
                    <a:pt x="33" y="393"/>
                    <a:pt x="22" y="196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43"/>
            <p:cNvSpPr/>
            <p:nvPr/>
          </p:nvSpPr>
          <p:spPr>
            <a:xfrm>
              <a:off x="7455475" y="4279341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2" y="305"/>
                  </a:moveTo>
                  <a:cubicBezTo>
                    <a:pt x="22" y="196"/>
                    <a:pt x="11" y="98"/>
                    <a:pt x="1" y="0"/>
                  </a:cubicBezTo>
                  <a:lnTo>
                    <a:pt x="1" y="0"/>
                  </a:lnTo>
                  <a:cubicBezTo>
                    <a:pt x="11" y="98"/>
                    <a:pt x="22" y="196"/>
                    <a:pt x="22" y="305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43"/>
            <p:cNvSpPr/>
            <p:nvPr/>
          </p:nvSpPr>
          <p:spPr>
            <a:xfrm>
              <a:off x="7454272" y="4267018"/>
              <a:ext cx="438" cy="1203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1" y="0"/>
                  </a:moveTo>
                  <a:cubicBezTo>
                    <a:pt x="1" y="11"/>
                    <a:pt x="12" y="22"/>
                    <a:pt x="12" y="33"/>
                  </a:cubicBezTo>
                  <a:cubicBezTo>
                    <a:pt x="12" y="22"/>
                    <a:pt x="1" y="11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43"/>
            <p:cNvSpPr/>
            <p:nvPr/>
          </p:nvSpPr>
          <p:spPr>
            <a:xfrm>
              <a:off x="7451501" y="4234424"/>
              <a:ext cx="839" cy="8386"/>
            </a:xfrm>
            <a:custGeom>
              <a:avLst/>
              <a:gdLst/>
              <a:ahLst/>
              <a:cxnLst/>
              <a:rect l="l" t="t" r="r" b="b"/>
              <a:pathLst>
                <a:path w="23" h="230" extrusionOk="0">
                  <a:moveTo>
                    <a:pt x="1" y="1"/>
                  </a:moveTo>
                  <a:cubicBezTo>
                    <a:pt x="1" y="1"/>
                    <a:pt x="11" y="88"/>
                    <a:pt x="22" y="229"/>
                  </a:cubicBezTo>
                  <a:cubicBezTo>
                    <a:pt x="11" y="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43"/>
            <p:cNvSpPr/>
            <p:nvPr/>
          </p:nvSpPr>
          <p:spPr>
            <a:xfrm>
              <a:off x="7426453" y="4233621"/>
              <a:ext cx="25084" cy="839"/>
            </a:xfrm>
            <a:custGeom>
              <a:avLst/>
              <a:gdLst/>
              <a:ahLst/>
              <a:cxnLst/>
              <a:rect l="l" t="t" r="r" b="b"/>
              <a:pathLst>
                <a:path w="688" h="23" extrusionOk="0">
                  <a:moveTo>
                    <a:pt x="688" y="23"/>
                  </a:moveTo>
                  <a:lnTo>
                    <a:pt x="688" y="23"/>
                  </a:lnTo>
                  <a:lnTo>
                    <a:pt x="688" y="23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43"/>
            <p:cNvSpPr/>
            <p:nvPr/>
          </p:nvSpPr>
          <p:spPr>
            <a:xfrm>
              <a:off x="7452303" y="4242773"/>
              <a:ext cx="2005" cy="24282"/>
            </a:xfrm>
            <a:custGeom>
              <a:avLst/>
              <a:gdLst/>
              <a:ahLst/>
              <a:cxnLst/>
              <a:rect l="l" t="t" r="r" b="b"/>
              <a:pathLst>
                <a:path w="55" h="666" extrusionOk="0">
                  <a:moveTo>
                    <a:pt x="0" y="0"/>
                  </a:moveTo>
                  <a:cubicBezTo>
                    <a:pt x="11" y="164"/>
                    <a:pt x="33" y="393"/>
                    <a:pt x="55" y="665"/>
                  </a:cubicBezTo>
                  <a:cubicBezTo>
                    <a:pt x="33" y="393"/>
                    <a:pt x="11" y="164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43"/>
            <p:cNvSpPr/>
            <p:nvPr/>
          </p:nvSpPr>
          <p:spPr>
            <a:xfrm>
              <a:off x="7454673" y="4268185"/>
              <a:ext cx="839" cy="11193"/>
            </a:xfrm>
            <a:custGeom>
              <a:avLst/>
              <a:gdLst/>
              <a:ahLst/>
              <a:cxnLst/>
              <a:rect l="l" t="t" r="r" b="b"/>
              <a:pathLst>
                <a:path w="23" h="307" extrusionOk="0">
                  <a:moveTo>
                    <a:pt x="23" y="306"/>
                  </a:moveTo>
                  <a:lnTo>
                    <a:pt x="23" y="306"/>
                  </a:lnTo>
                  <a:cubicBezTo>
                    <a:pt x="12" y="197"/>
                    <a:pt x="1" y="99"/>
                    <a:pt x="1" y="1"/>
                  </a:cubicBezTo>
                  <a:cubicBezTo>
                    <a:pt x="1" y="99"/>
                    <a:pt x="12" y="197"/>
                    <a:pt x="2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43"/>
            <p:cNvSpPr/>
            <p:nvPr/>
          </p:nvSpPr>
          <p:spPr>
            <a:xfrm>
              <a:off x="7502361" y="4148197"/>
              <a:ext cx="3610" cy="17938"/>
            </a:xfrm>
            <a:custGeom>
              <a:avLst/>
              <a:gdLst/>
              <a:ahLst/>
              <a:cxnLst/>
              <a:rect l="l" t="t" r="r" b="b"/>
              <a:pathLst>
                <a:path w="99" h="492" extrusionOk="0">
                  <a:moveTo>
                    <a:pt x="99" y="1"/>
                  </a:moveTo>
                  <a:lnTo>
                    <a:pt x="99" y="1"/>
                  </a:lnTo>
                  <a:cubicBezTo>
                    <a:pt x="77" y="33"/>
                    <a:pt x="55" y="66"/>
                    <a:pt x="55" y="66"/>
                  </a:cubicBezTo>
                  <a:lnTo>
                    <a:pt x="1" y="491"/>
                  </a:lnTo>
                  <a:cubicBezTo>
                    <a:pt x="1" y="491"/>
                    <a:pt x="11" y="480"/>
                    <a:pt x="33" y="469"/>
                  </a:cubicBezTo>
                  <a:cubicBezTo>
                    <a:pt x="55" y="317"/>
                    <a:pt x="77" y="153"/>
                    <a:pt x="9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43"/>
            <p:cNvSpPr/>
            <p:nvPr/>
          </p:nvSpPr>
          <p:spPr>
            <a:xfrm>
              <a:off x="7503565" y="4062481"/>
              <a:ext cx="59612" cy="102854"/>
            </a:xfrm>
            <a:custGeom>
              <a:avLst/>
              <a:gdLst/>
              <a:ahLst/>
              <a:cxnLst/>
              <a:rect l="l" t="t" r="r" b="b"/>
              <a:pathLst>
                <a:path w="1635" h="2821" extrusionOk="0">
                  <a:moveTo>
                    <a:pt x="862" y="0"/>
                  </a:moveTo>
                  <a:cubicBezTo>
                    <a:pt x="701" y="0"/>
                    <a:pt x="512" y="55"/>
                    <a:pt x="29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4"/>
                    <a:pt x="22" y="2668"/>
                    <a:pt x="0" y="2820"/>
                  </a:cubicBezTo>
                  <a:cubicBezTo>
                    <a:pt x="153" y="2722"/>
                    <a:pt x="1101" y="2101"/>
                    <a:pt x="1439" y="1567"/>
                  </a:cubicBezTo>
                  <a:cubicBezTo>
                    <a:pt x="1635" y="1251"/>
                    <a:pt x="1635" y="684"/>
                    <a:pt x="1406" y="325"/>
                  </a:cubicBezTo>
                  <a:cubicBezTo>
                    <a:pt x="1293" y="132"/>
                    <a:pt x="1112" y="0"/>
                    <a:pt x="86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43"/>
            <p:cNvSpPr/>
            <p:nvPr/>
          </p:nvSpPr>
          <p:spPr>
            <a:xfrm>
              <a:off x="7504367" y="4069117"/>
              <a:ext cx="9954" cy="81525"/>
            </a:xfrm>
            <a:custGeom>
              <a:avLst/>
              <a:gdLst/>
              <a:ahLst/>
              <a:cxnLst/>
              <a:rect l="l" t="t" r="r" b="b"/>
              <a:pathLst>
                <a:path w="273" h="2236" extrusionOk="0">
                  <a:moveTo>
                    <a:pt x="262" y="1"/>
                  </a:moveTo>
                  <a:lnTo>
                    <a:pt x="0" y="2235"/>
                  </a:lnTo>
                  <a:cubicBezTo>
                    <a:pt x="0" y="2235"/>
                    <a:pt x="22" y="2202"/>
                    <a:pt x="44" y="2170"/>
                  </a:cubicBezTo>
                  <a:cubicBezTo>
                    <a:pt x="164" y="1309"/>
                    <a:pt x="229" y="470"/>
                    <a:pt x="27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43"/>
            <p:cNvSpPr/>
            <p:nvPr/>
          </p:nvSpPr>
          <p:spPr>
            <a:xfrm>
              <a:off x="8206865" y="4500248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0"/>
                  </a:moveTo>
                  <a:cubicBezTo>
                    <a:pt x="163" y="98"/>
                    <a:pt x="327" y="207"/>
                    <a:pt x="490" y="316"/>
                  </a:cubicBezTo>
                  <a:cubicBezTo>
                    <a:pt x="327" y="207"/>
                    <a:pt x="163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43"/>
            <p:cNvSpPr/>
            <p:nvPr/>
          </p:nvSpPr>
          <p:spPr>
            <a:xfrm>
              <a:off x="8188963" y="4489930"/>
              <a:ext cx="17902" cy="10355"/>
            </a:xfrm>
            <a:custGeom>
              <a:avLst/>
              <a:gdLst/>
              <a:ahLst/>
              <a:cxnLst/>
              <a:rect l="l" t="t" r="r" b="b"/>
              <a:pathLst>
                <a:path w="491" h="284" extrusionOk="0">
                  <a:moveTo>
                    <a:pt x="1" y="0"/>
                  </a:moveTo>
                  <a:cubicBezTo>
                    <a:pt x="164" y="87"/>
                    <a:pt x="328" y="185"/>
                    <a:pt x="491" y="283"/>
                  </a:cubicBezTo>
                  <a:cubicBezTo>
                    <a:pt x="328" y="185"/>
                    <a:pt x="164" y="87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43"/>
            <p:cNvSpPr/>
            <p:nvPr/>
          </p:nvSpPr>
          <p:spPr>
            <a:xfrm>
              <a:off x="8150426" y="4469659"/>
              <a:ext cx="34601" cy="17902"/>
            </a:xfrm>
            <a:custGeom>
              <a:avLst/>
              <a:gdLst/>
              <a:ahLst/>
              <a:cxnLst/>
              <a:rect l="l" t="t" r="r" b="b"/>
              <a:pathLst>
                <a:path w="949" h="491" extrusionOk="0">
                  <a:moveTo>
                    <a:pt x="0" y="0"/>
                  </a:moveTo>
                  <a:cubicBezTo>
                    <a:pt x="306" y="142"/>
                    <a:pt x="622" y="305"/>
                    <a:pt x="949" y="491"/>
                  </a:cubicBezTo>
                  <a:cubicBezTo>
                    <a:pt x="622" y="305"/>
                    <a:pt x="306" y="142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43"/>
            <p:cNvSpPr/>
            <p:nvPr/>
          </p:nvSpPr>
          <p:spPr>
            <a:xfrm>
              <a:off x="8130154" y="4460107"/>
              <a:ext cx="16334" cy="7584"/>
            </a:xfrm>
            <a:custGeom>
              <a:avLst/>
              <a:gdLst/>
              <a:ahLst/>
              <a:cxnLst/>
              <a:rect l="l" t="t" r="r" b="b"/>
              <a:pathLst>
                <a:path w="448" h="208" extrusionOk="0">
                  <a:moveTo>
                    <a:pt x="1" y="1"/>
                  </a:moveTo>
                  <a:cubicBezTo>
                    <a:pt x="142" y="66"/>
                    <a:pt x="295" y="131"/>
                    <a:pt x="447" y="208"/>
                  </a:cubicBezTo>
                  <a:cubicBezTo>
                    <a:pt x="295" y="131"/>
                    <a:pt x="142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43"/>
            <p:cNvSpPr/>
            <p:nvPr/>
          </p:nvSpPr>
          <p:spPr>
            <a:xfrm>
              <a:off x="7813469" y="4419965"/>
              <a:ext cx="321103" cy="936183"/>
            </a:xfrm>
            <a:custGeom>
              <a:avLst/>
              <a:gdLst/>
              <a:ahLst/>
              <a:cxnLst/>
              <a:rect l="l" t="t" r="r" b="b"/>
              <a:pathLst>
                <a:path w="8807" h="25677" extrusionOk="0">
                  <a:moveTo>
                    <a:pt x="4768" y="1"/>
                  </a:moveTo>
                  <a:cubicBezTo>
                    <a:pt x="3482" y="1"/>
                    <a:pt x="2080" y="532"/>
                    <a:pt x="753" y="1287"/>
                  </a:cubicBezTo>
                  <a:cubicBezTo>
                    <a:pt x="753" y="1331"/>
                    <a:pt x="1" y="21688"/>
                    <a:pt x="273" y="25677"/>
                  </a:cubicBezTo>
                  <a:lnTo>
                    <a:pt x="8240" y="25426"/>
                  </a:lnTo>
                  <a:cubicBezTo>
                    <a:pt x="8807" y="20718"/>
                    <a:pt x="8687" y="1102"/>
                    <a:pt x="8687" y="1102"/>
                  </a:cubicBezTo>
                  <a:cubicBezTo>
                    <a:pt x="6474" y="154"/>
                    <a:pt x="4807" y="1"/>
                    <a:pt x="4807" y="1"/>
                  </a:cubicBezTo>
                  <a:cubicBezTo>
                    <a:pt x="4794" y="1"/>
                    <a:pt x="4781" y="1"/>
                    <a:pt x="4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43"/>
            <p:cNvSpPr/>
            <p:nvPr/>
          </p:nvSpPr>
          <p:spPr>
            <a:xfrm>
              <a:off x="7901700" y="4313504"/>
              <a:ext cx="171289" cy="195243"/>
            </a:xfrm>
            <a:custGeom>
              <a:avLst/>
              <a:gdLst/>
              <a:ahLst/>
              <a:cxnLst/>
              <a:rect l="l" t="t" r="r" b="b"/>
              <a:pathLst>
                <a:path w="4698" h="5355" extrusionOk="0">
                  <a:moveTo>
                    <a:pt x="894" y="0"/>
                  </a:moveTo>
                  <a:cubicBezTo>
                    <a:pt x="981" y="1635"/>
                    <a:pt x="0" y="3858"/>
                    <a:pt x="0" y="3858"/>
                  </a:cubicBezTo>
                  <a:cubicBezTo>
                    <a:pt x="0" y="3858"/>
                    <a:pt x="1101" y="5264"/>
                    <a:pt x="2136" y="5351"/>
                  </a:cubicBezTo>
                  <a:cubicBezTo>
                    <a:pt x="2166" y="5354"/>
                    <a:pt x="2196" y="5355"/>
                    <a:pt x="2227" y="5355"/>
                  </a:cubicBezTo>
                  <a:cubicBezTo>
                    <a:pt x="3258" y="5355"/>
                    <a:pt x="4697" y="3967"/>
                    <a:pt x="4697" y="3967"/>
                  </a:cubicBezTo>
                  <a:cubicBezTo>
                    <a:pt x="4000" y="2932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43"/>
            <p:cNvSpPr/>
            <p:nvPr/>
          </p:nvSpPr>
          <p:spPr>
            <a:xfrm>
              <a:off x="7931086" y="4313504"/>
              <a:ext cx="119261" cy="81999"/>
            </a:xfrm>
            <a:custGeom>
              <a:avLst/>
              <a:gdLst/>
              <a:ahLst/>
              <a:cxnLst/>
              <a:rect l="l" t="t" r="r" b="b"/>
              <a:pathLst>
                <a:path w="3271" h="2249" extrusionOk="0">
                  <a:moveTo>
                    <a:pt x="88" y="0"/>
                  </a:moveTo>
                  <a:cubicBezTo>
                    <a:pt x="110" y="393"/>
                    <a:pt x="66" y="807"/>
                    <a:pt x="1" y="1232"/>
                  </a:cubicBezTo>
                  <a:cubicBezTo>
                    <a:pt x="599" y="1882"/>
                    <a:pt x="1208" y="2249"/>
                    <a:pt x="1715" y="2249"/>
                  </a:cubicBezTo>
                  <a:cubicBezTo>
                    <a:pt x="1743" y="2249"/>
                    <a:pt x="1771" y="2248"/>
                    <a:pt x="1799" y="2245"/>
                  </a:cubicBezTo>
                  <a:cubicBezTo>
                    <a:pt x="2246" y="2202"/>
                    <a:pt x="2747" y="1875"/>
                    <a:pt x="3270" y="1319"/>
                  </a:cubicBezTo>
                  <a:cubicBezTo>
                    <a:pt x="3216" y="589"/>
                    <a:pt x="3227" y="0"/>
                    <a:pt x="3227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43"/>
            <p:cNvSpPr/>
            <p:nvPr/>
          </p:nvSpPr>
          <p:spPr>
            <a:xfrm>
              <a:off x="8130154" y="446010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43"/>
            <p:cNvSpPr/>
            <p:nvPr/>
          </p:nvSpPr>
          <p:spPr>
            <a:xfrm>
              <a:off x="8184989" y="4487524"/>
              <a:ext cx="4011" cy="2443"/>
            </a:xfrm>
            <a:custGeom>
              <a:avLst/>
              <a:gdLst/>
              <a:ahLst/>
              <a:cxnLst/>
              <a:rect l="l" t="t" r="r" b="b"/>
              <a:pathLst>
                <a:path w="110" h="67" extrusionOk="0">
                  <a:moveTo>
                    <a:pt x="1" y="1"/>
                  </a:moveTo>
                  <a:cubicBezTo>
                    <a:pt x="33" y="22"/>
                    <a:pt x="77" y="44"/>
                    <a:pt x="110" y="66"/>
                  </a:cubicBezTo>
                  <a:cubicBezTo>
                    <a:pt x="77" y="44"/>
                    <a:pt x="33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43"/>
            <p:cNvSpPr/>
            <p:nvPr/>
          </p:nvSpPr>
          <p:spPr>
            <a:xfrm>
              <a:off x="8146451" y="4467654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0" y="1"/>
                  </a:moveTo>
                  <a:cubicBezTo>
                    <a:pt x="33" y="23"/>
                    <a:pt x="77" y="33"/>
                    <a:pt x="109" y="55"/>
                  </a:cubicBezTo>
                  <a:cubicBezTo>
                    <a:pt x="77" y="33"/>
                    <a:pt x="33" y="23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43"/>
            <p:cNvSpPr/>
            <p:nvPr/>
          </p:nvSpPr>
          <p:spPr>
            <a:xfrm>
              <a:off x="8206865" y="4500248"/>
              <a:ext cx="0" cy="36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43"/>
            <p:cNvSpPr/>
            <p:nvPr/>
          </p:nvSpPr>
          <p:spPr>
            <a:xfrm>
              <a:off x="8055850" y="4460107"/>
              <a:ext cx="302436" cy="769707"/>
            </a:xfrm>
            <a:custGeom>
              <a:avLst/>
              <a:gdLst/>
              <a:ahLst/>
              <a:cxnLst/>
              <a:rect l="l" t="t" r="r" b="b"/>
              <a:pathLst>
                <a:path w="8295" h="21111" extrusionOk="0">
                  <a:moveTo>
                    <a:pt x="2039" y="1"/>
                  </a:moveTo>
                  <a:cubicBezTo>
                    <a:pt x="2039" y="1"/>
                    <a:pt x="469" y="15095"/>
                    <a:pt x="1" y="21110"/>
                  </a:cubicBezTo>
                  <a:lnTo>
                    <a:pt x="8131" y="19149"/>
                  </a:lnTo>
                  <a:cubicBezTo>
                    <a:pt x="8294" y="18604"/>
                    <a:pt x="7826" y="9744"/>
                    <a:pt x="7935" y="9122"/>
                  </a:cubicBezTo>
                  <a:cubicBezTo>
                    <a:pt x="8022" y="8676"/>
                    <a:pt x="8076" y="8218"/>
                    <a:pt x="8109" y="7760"/>
                  </a:cubicBezTo>
                  <a:cubicBezTo>
                    <a:pt x="8120" y="7608"/>
                    <a:pt x="8120" y="7455"/>
                    <a:pt x="8131" y="7302"/>
                  </a:cubicBezTo>
                  <a:cubicBezTo>
                    <a:pt x="8131" y="6997"/>
                    <a:pt x="8120" y="6692"/>
                    <a:pt x="8098" y="6387"/>
                  </a:cubicBezTo>
                  <a:cubicBezTo>
                    <a:pt x="7967" y="5025"/>
                    <a:pt x="7477" y="3717"/>
                    <a:pt x="6365" y="2736"/>
                  </a:cubicBezTo>
                  <a:cubicBezTo>
                    <a:pt x="6202" y="2594"/>
                    <a:pt x="6038" y="2453"/>
                    <a:pt x="5864" y="2322"/>
                  </a:cubicBezTo>
                  <a:cubicBezTo>
                    <a:pt x="5831" y="2289"/>
                    <a:pt x="5788" y="2257"/>
                    <a:pt x="5744" y="2224"/>
                  </a:cubicBezTo>
                  <a:cubicBezTo>
                    <a:pt x="5581" y="2093"/>
                    <a:pt x="5417" y="1962"/>
                    <a:pt x="5254" y="1842"/>
                  </a:cubicBezTo>
                  <a:cubicBezTo>
                    <a:pt x="5079" y="1723"/>
                    <a:pt x="4916" y="1603"/>
                    <a:pt x="4752" y="1494"/>
                  </a:cubicBezTo>
                  <a:cubicBezTo>
                    <a:pt x="4709" y="1472"/>
                    <a:pt x="4676" y="1439"/>
                    <a:pt x="4632" y="1417"/>
                  </a:cubicBezTo>
                  <a:cubicBezTo>
                    <a:pt x="4469" y="1308"/>
                    <a:pt x="4305" y="1199"/>
                    <a:pt x="4142" y="1101"/>
                  </a:cubicBezTo>
                  <a:cubicBezTo>
                    <a:pt x="3979" y="1003"/>
                    <a:pt x="3815" y="905"/>
                    <a:pt x="3652" y="818"/>
                  </a:cubicBezTo>
                  <a:cubicBezTo>
                    <a:pt x="3619" y="796"/>
                    <a:pt x="3575" y="774"/>
                    <a:pt x="3543" y="753"/>
                  </a:cubicBezTo>
                  <a:cubicBezTo>
                    <a:pt x="3216" y="567"/>
                    <a:pt x="2900" y="404"/>
                    <a:pt x="2594" y="262"/>
                  </a:cubicBezTo>
                  <a:cubicBezTo>
                    <a:pt x="2562" y="240"/>
                    <a:pt x="2518" y="230"/>
                    <a:pt x="2485" y="208"/>
                  </a:cubicBezTo>
                  <a:cubicBezTo>
                    <a:pt x="2333" y="142"/>
                    <a:pt x="2180" y="66"/>
                    <a:pt x="2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43"/>
            <p:cNvSpPr/>
            <p:nvPr/>
          </p:nvSpPr>
          <p:spPr>
            <a:xfrm>
              <a:off x="7622750" y="4466852"/>
              <a:ext cx="256314" cy="805474"/>
            </a:xfrm>
            <a:custGeom>
              <a:avLst/>
              <a:gdLst/>
              <a:ahLst/>
              <a:cxnLst/>
              <a:rect l="l" t="t" r="r" b="b"/>
              <a:pathLst>
                <a:path w="7030" h="22092" extrusionOk="0">
                  <a:moveTo>
                    <a:pt x="5984" y="1"/>
                  </a:moveTo>
                  <a:cubicBezTo>
                    <a:pt x="3194" y="1570"/>
                    <a:pt x="698" y="4099"/>
                    <a:pt x="110" y="4709"/>
                  </a:cubicBezTo>
                  <a:cubicBezTo>
                    <a:pt x="77" y="4753"/>
                    <a:pt x="44" y="4774"/>
                    <a:pt x="22" y="4807"/>
                  </a:cubicBezTo>
                  <a:lnTo>
                    <a:pt x="12" y="4807"/>
                  </a:lnTo>
                  <a:cubicBezTo>
                    <a:pt x="1" y="4829"/>
                    <a:pt x="142" y="5886"/>
                    <a:pt x="142" y="5886"/>
                  </a:cubicBezTo>
                  <a:lnTo>
                    <a:pt x="873" y="10703"/>
                  </a:lnTo>
                  <a:lnTo>
                    <a:pt x="7030" y="22091"/>
                  </a:lnTo>
                  <a:cubicBezTo>
                    <a:pt x="6659" y="16806"/>
                    <a:pt x="5984" y="45"/>
                    <a:pt x="5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43"/>
            <p:cNvSpPr/>
            <p:nvPr/>
          </p:nvSpPr>
          <p:spPr>
            <a:xfrm>
              <a:off x="7862361" y="4008339"/>
              <a:ext cx="257517" cy="354209"/>
            </a:xfrm>
            <a:custGeom>
              <a:avLst/>
              <a:gdLst/>
              <a:ahLst/>
              <a:cxnLst/>
              <a:rect l="l" t="t" r="r" b="b"/>
              <a:pathLst>
                <a:path w="7063" h="9715" extrusionOk="0">
                  <a:moveTo>
                    <a:pt x="1504" y="1"/>
                  </a:moveTo>
                  <a:cubicBezTo>
                    <a:pt x="1428" y="763"/>
                    <a:pt x="251" y="3139"/>
                    <a:pt x="0" y="3619"/>
                  </a:cubicBezTo>
                  <a:cubicBezTo>
                    <a:pt x="87" y="4436"/>
                    <a:pt x="382" y="6605"/>
                    <a:pt x="1079" y="7673"/>
                  </a:cubicBezTo>
                  <a:cubicBezTo>
                    <a:pt x="1927" y="8950"/>
                    <a:pt x="2856" y="9715"/>
                    <a:pt x="3594" y="9715"/>
                  </a:cubicBezTo>
                  <a:cubicBezTo>
                    <a:pt x="3625" y="9715"/>
                    <a:pt x="3654" y="9713"/>
                    <a:pt x="3684" y="9711"/>
                  </a:cubicBezTo>
                  <a:cubicBezTo>
                    <a:pt x="4447" y="9645"/>
                    <a:pt x="5395" y="8719"/>
                    <a:pt x="6321" y="7291"/>
                  </a:cubicBezTo>
                  <a:cubicBezTo>
                    <a:pt x="6855" y="6474"/>
                    <a:pt x="7019" y="4872"/>
                    <a:pt x="7062" y="3651"/>
                  </a:cubicBezTo>
                  <a:cubicBezTo>
                    <a:pt x="7051" y="3651"/>
                    <a:pt x="6147" y="3586"/>
                    <a:pt x="4610" y="3052"/>
                  </a:cubicBezTo>
                  <a:cubicBezTo>
                    <a:pt x="3084" y="2518"/>
                    <a:pt x="1504" y="1"/>
                    <a:pt x="150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43"/>
            <p:cNvSpPr/>
            <p:nvPr/>
          </p:nvSpPr>
          <p:spPr>
            <a:xfrm>
              <a:off x="7917596" y="4160119"/>
              <a:ext cx="24246" cy="30626"/>
            </a:xfrm>
            <a:custGeom>
              <a:avLst/>
              <a:gdLst/>
              <a:ahLst/>
              <a:cxnLst/>
              <a:rect l="l" t="t" r="r" b="b"/>
              <a:pathLst>
                <a:path w="665" h="840" extrusionOk="0">
                  <a:moveTo>
                    <a:pt x="327" y="1"/>
                  </a:moveTo>
                  <a:cubicBezTo>
                    <a:pt x="142" y="1"/>
                    <a:pt x="0" y="186"/>
                    <a:pt x="0" y="415"/>
                  </a:cubicBezTo>
                  <a:cubicBezTo>
                    <a:pt x="0" y="654"/>
                    <a:pt x="142" y="840"/>
                    <a:pt x="327" y="840"/>
                  </a:cubicBezTo>
                  <a:cubicBezTo>
                    <a:pt x="512" y="840"/>
                    <a:pt x="665" y="654"/>
                    <a:pt x="665" y="415"/>
                  </a:cubicBezTo>
                  <a:cubicBezTo>
                    <a:pt x="665" y="186"/>
                    <a:pt x="512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43"/>
            <p:cNvSpPr/>
            <p:nvPr/>
          </p:nvSpPr>
          <p:spPr>
            <a:xfrm>
              <a:off x="8037985" y="4160119"/>
              <a:ext cx="24647" cy="30626"/>
            </a:xfrm>
            <a:custGeom>
              <a:avLst/>
              <a:gdLst/>
              <a:ahLst/>
              <a:cxnLst/>
              <a:rect l="l" t="t" r="r" b="b"/>
              <a:pathLst>
                <a:path w="676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15"/>
                  </a:cubicBezTo>
                  <a:cubicBezTo>
                    <a:pt x="0" y="654"/>
                    <a:pt x="153" y="840"/>
                    <a:pt x="338" y="840"/>
                  </a:cubicBezTo>
                  <a:cubicBezTo>
                    <a:pt x="523" y="840"/>
                    <a:pt x="676" y="654"/>
                    <a:pt x="676" y="415"/>
                  </a:cubicBezTo>
                  <a:cubicBezTo>
                    <a:pt x="676" y="186"/>
                    <a:pt x="523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43"/>
            <p:cNvSpPr/>
            <p:nvPr/>
          </p:nvSpPr>
          <p:spPr>
            <a:xfrm>
              <a:off x="8011625" y="4120488"/>
              <a:ext cx="86374" cy="28147"/>
            </a:xfrm>
            <a:custGeom>
              <a:avLst/>
              <a:gdLst/>
              <a:ahLst/>
              <a:cxnLst/>
              <a:rect l="l" t="t" r="r" b="b"/>
              <a:pathLst>
                <a:path w="2369" h="772" extrusionOk="0">
                  <a:moveTo>
                    <a:pt x="1140" y="0"/>
                  </a:moveTo>
                  <a:cubicBezTo>
                    <a:pt x="577" y="0"/>
                    <a:pt x="0" y="573"/>
                    <a:pt x="69" y="652"/>
                  </a:cubicBezTo>
                  <a:cubicBezTo>
                    <a:pt x="108" y="690"/>
                    <a:pt x="149" y="701"/>
                    <a:pt x="183" y="701"/>
                  </a:cubicBezTo>
                  <a:cubicBezTo>
                    <a:pt x="224" y="701"/>
                    <a:pt x="255" y="684"/>
                    <a:pt x="255" y="684"/>
                  </a:cubicBezTo>
                  <a:cubicBezTo>
                    <a:pt x="528" y="390"/>
                    <a:pt x="838" y="289"/>
                    <a:pt x="1135" y="289"/>
                  </a:cubicBezTo>
                  <a:cubicBezTo>
                    <a:pt x="1784" y="289"/>
                    <a:pt x="2369" y="772"/>
                    <a:pt x="2369" y="772"/>
                  </a:cubicBezTo>
                  <a:cubicBezTo>
                    <a:pt x="2369" y="772"/>
                    <a:pt x="2129" y="205"/>
                    <a:pt x="1312" y="20"/>
                  </a:cubicBezTo>
                  <a:cubicBezTo>
                    <a:pt x="1255" y="6"/>
                    <a:pt x="1197" y="0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43"/>
            <p:cNvSpPr/>
            <p:nvPr/>
          </p:nvSpPr>
          <p:spPr>
            <a:xfrm>
              <a:off x="7878658" y="4120488"/>
              <a:ext cx="86738" cy="28147"/>
            </a:xfrm>
            <a:custGeom>
              <a:avLst/>
              <a:gdLst/>
              <a:ahLst/>
              <a:cxnLst/>
              <a:rect l="l" t="t" r="r" b="b"/>
              <a:pathLst>
                <a:path w="2379" h="772" extrusionOk="0">
                  <a:moveTo>
                    <a:pt x="1238" y="0"/>
                  </a:moveTo>
                  <a:cubicBezTo>
                    <a:pt x="1181" y="0"/>
                    <a:pt x="1124" y="6"/>
                    <a:pt x="1068" y="20"/>
                  </a:cubicBezTo>
                  <a:cubicBezTo>
                    <a:pt x="251" y="205"/>
                    <a:pt x="0" y="772"/>
                    <a:pt x="0" y="772"/>
                  </a:cubicBezTo>
                  <a:cubicBezTo>
                    <a:pt x="0" y="772"/>
                    <a:pt x="585" y="289"/>
                    <a:pt x="1237" y="289"/>
                  </a:cubicBezTo>
                  <a:cubicBezTo>
                    <a:pt x="1536" y="289"/>
                    <a:pt x="1848" y="390"/>
                    <a:pt x="2125" y="684"/>
                  </a:cubicBezTo>
                  <a:cubicBezTo>
                    <a:pt x="2125" y="684"/>
                    <a:pt x="2152" y="701"/>
                    <a:pt x="2191" y="701"/>
                  </a:cubicBezTo>
                  <a:cubicBezTo>
                    <a:pt x="2222" y="701"/>
                    <a:pt x="2261" y="690"/>
                    <a:pt x="2300" y="652"/>
                  </a:cubicBezTo>
                  <a:cubicBezTo>
                    <a:pt x="2379" y="573"/>
                    <a:pt x="1794" y="0"/>
                    <a:pt x="1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43"/>
            <p:cNvSpPr/>
            <p:nvPr/>
          </p:nvSpPr>
          <p:spPr>
            <a:xfrm>
              <a:off x="7904872" y="421057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0" y="142"/>
                    <a:pt x="0" y="328"/>
                  </a:cubicBezTo>
                  <a:cubicBezTo>
                    <a:pt x="0" y="502"/>
                    <a:pt x="349" y="655"/>
                    <a:pt x="785" y="655"/>
                  </a:cubicBezTo>
                  <a:cubicBezTo>
                    <a:pt x="1221" y="655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43"/>
            <p:cNvSpPr/>
            <p:nvPr/>
          </p:nvSpPr>
          <p:spPr>
            <a:xfrm>
              <a:off x="8026464" y="4209011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0" y="142"/>
                    <a:pt x="0" y="316"/>
                  </a:cubicBezTo>
                  <a:cubicBezTo>
                    <a:pt x="0" y="501"/>
                    <a:pt x="349" y="643"/>
                    <a:pt x="785" y="643"/>
                  </a:cubicBezTo>
                  <a:cubicBezTo>
                    <a:pt x="1221" y="643"/>
                    <a:pt x="1570" y="501"/>
                    <a:pt x="1570" y="316"/>
                  </a:cubicBezTo>
                  <a:cubicBezTo>
                    <a:pt x="1570" y="142"/>
                    <a:pt x="1221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43"/>
            <p:cNvSpPr/>
            <p:nvPr/>
          </p:nvSpPr>
          <p:spPr>
            <a:xfrm>
              <a:off x="7989494" y="4172042"/>
              <a:ext cx="28658" cy="91150"/>
            </a:xfrm>
            <a:custGeom>
              <a:avLst/>
              <a:gdLst/>
              <a:ahLst/>
              <a:cxnLst/>
              <a:rect l="l" t="t" r="r" b="b"/>
              <a:pathLst>
                <a:path w="786" h="2500" extrusionOk="0">
                  <a:moveTo>
                    <a:pt x="328" y="1"/>
                  </a:moveTo>
                  <a:cubicBezTo>
                    <a:pt x="328" y="1"/>
                    <a:pt x="557" y="1559"/>
                    <a:pt x="589" y="1864"/>
                  </a:cubicBezTo>
                  <a:cubicBezTo>
                    <a:pt x="622" y="2158"/>
                    <a:pt x="1" y="2453"/>
                    <a:pt x="131" y="2496"/>
                  </a:cubicBezTo>
                  <a:cubicBezTo>
                    <a:pt x="141" y="2499"/>
                    <a:pt x="153" y="2500"/>
                    <a:pt x="167" y="2500"/>
                  </a:cubicBezTo>
                  <a:cubicBezTo>
                    <a:pt x="338" y="2500"/>
                    <a:pt x="785" y="2313"/>
                    <a:pt x="785" y="1940"/>
                  </a:cubicBezTo>
                  <a:cubicBezTo>
                    <a:pt x="785" y="1537"/>
                    <a:pt x="328" y="1"/>
                    <a:pt x="328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43"/>
            <p:cNvSpPr/>
            <p:nvPr/>
          </p:nvSpPr>
          <p:spPr>
            <a:xfrm>
              <a:off x="7972796" y="4288857"/>
              <a:ext cx="53706" cy="17537"/>
            </a:xfrm>
            <a:custGeom>
              <a:avLst/>
              <a:gdLst/>
              <a:ahLst/>
              <a:cxnLst/>
              <a:rect l="l" t="t" r="r" b="b"/>
              <a:pathLst>
                <a:path w="1473" h="481" extrusionOk="0">
                  <a:moveTo>
                    <a:pt x="1472" y="1"/>
                  </a:moveTo>
                  <a:lnTo>
                    <a:pt x="1472" y="1"/>
                  </a:lnTo>
                  <a:cubicBezTo>
                    <a:pt x="1472" y="1"/>
                    <a:pt x="1018" y="155"/>
                    <a:pt x="738" y="155"/>
                  </a:cubicBezTo>
                  <a:cubicBezTo>
                    <a:pt x="720" y="155"/>
                    <a:pt x="704" y="154"/>
                    <a:pt x="688" y="153"/>
                  </a:cubicBezTo>
                  <a:cubicBezTo>
                    <a:pt x="415" y="142"/>
                    <a:pt x="1" y="44"/>
                    <a:pt x="1" y="44"/>
                  </a:cubicBezTo>
                  <a:lnTo>
                    <a:pt x="1" y="44"/>
                  </a:lnTo>
                  <a:cubicBezTo>
                    <a:pt x="1" y="44"/>
                    <a:pt x="404" y="480"/>
                    <a:pt x="655" y="480"/>
                  </a:cubicBezTo>
                  <a:cubicBezTo>
                    <a:pt x="659" y="480"/>
                    <a:pt x="663" y="480"/>
                    <a:pt x="668" y="480"/>
                  </a:cubicBezTo>
                  <a:cubicBezTo>
                    <a:pt x="1056" y="480"/>
                    <a:pt x="1472" y="1"/>
                    <a:pt x="1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43"/>
            <p:cNvSpPr/>
            <p:nvPr/>
          </p:nvSpPr>
          <p:spPr>
            <a:xfrm>
              <a:off x="8354671" y="4359187"/>
              <a:ext cx="767702" cy="996962"/>
            </a:xfrm>
            <a:custGeom>
              <a:avLst/>
              <a:gdLst/>
              <a:ahLst/>
              <a:cxnLst/>
              <a:rect l="l" t="t" r="r" b="b"/>
              <a:pathLst>
                <a:path w="21056" h="27344" extrusionOk="0">
                  <a:moveTo>
                    <a:pt x="11607" y="1"/>
                  </a:moveTo>
                  <a:cubicBezTo>
                    <a:pt x="1569" y="1"/>
                    <a:pt x="469" y="5308"/>
                    <a:pt x="469" y="5308"/>
                  </a:cubicBezTo>
                  <a:lnTo>
                    <a:pt x="0" y="15378"/>
                  </a:lnTo>
                  <a:lnTo>
                    <a:pt x="6158" y="27344"/>
                  </a:lnTo>
                  <a:lnTo>
                    <a:pt x="20227" y="27344"/>
                  </a:lnTo>
                  <a:cubicBezTo>
                    <a:pt x="20227" y="27344"/>
                    <a:pt x="21055" y="3924"/>
                    <a:pt x="20064" y="2867"/>
                  </a:cubicBezTo>
                  <a:cubicBezTo>
                    <a:pt x="19083" y="1821"/>
                    <a:pt x="14865" y="1"/>
                    <a:pt x="1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43"/>
            <p:cNvSpPr/>
            <p:nvPr/>
          </p:nvSpPr>
          <p:spPr>
            <a:xfrm>
              <a:off x="8676898" y="4359187"/>
              <a:ext cx="104932" cy="884921"/>
            </a:xfrm>
            <a:custGeom>
              <a:avLst/>
              <a:gdLst/>
              <a:ahLst/>
              <a:cxnLst/>
              <a:rect l="l" t="t" r="r" b="b"/>
              <a:pathLst>
                <a:path w="2878" h="24271" extrusionOk="0">
                  <a:moveTo>
                    <a:pt x="2355" y="1"/>
                  </a:moveTo>
                  <a:cubicBezTo>
                    <a:pt x="1504" y="11"/>
                    <a:pt x="720" y="66"/>
                    <a:pt x="1" y="153"/>
                  </a:cubicBezTo>
                  <a:lnTo>
                    <a:pt x="1287" y="24271"/>
                  </a:lnTo>
                  <a:lnTo>
                    <a:pt x="2878" y="24183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43"/>
            <p:cNvSpPr/>
            <p:nvPr/>
          </p:nvSpPr>
          <p:spPr>
            <a:xfrm>
              <a:off x="8512393" y="4386605"/>
              <a:ext cx="104166" cy="824907"/>
            </a:xfrm>
            <a:custGeom>
              <a:avLst/>
              <a:gdLst/>
              <a:ahLst/>
              <a:cxnLst/>
              <a:rect l="l" t="t" r="r" b="b"/>
              <a:pathLst>
                <a:path w="2857" h="22625" extrusionOk="0">
                  <a:moveTo>
                    <a:pt x="1559" y="1"/>
                  </a:moveTo>
                  <a:cubicBezTo>
                    <a:pt x="982" y="175"/>
                    <a:pt x="458" y="371"/>
                    <a:pt x="1" y="589"/>
                  </a:cubicBezTo>
                  <a:lnTo>
                    <a:pt x="1254" y="22625"/>
                  </a:lnTo>
                  <a:lnTo>
                    <a:pt x="2856" y="2262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43"/>
            <p:cNvSpPr/>
            <p:nvPr/>
          </p:nvSpPr>
          <p:spPr>
            <a:xfrm>
              <a:off x="8863241" y="4378255"/>
              <a:ext cx="113281" cy="977894"/>
            </a:xfrm>
            <a:custGeom>
              <a:avLst/>
              <a:gdLst/>
              <a:ahLst/>
              <a:cxnLst/>
              <a:rect l="l" t="t" r="r" b="b"/>
              <a:pathLst>
                <a:path w="3107" h="26821" extrusionOk="0">
                  <a:moveTo>
                    <a:pt x="1123" y="1"/>
                  </a:moveTo>
                  <a:lnTo>
                    <a:pt x="1" y="26821"/>
                  </a:lnTo>
                  <a:lnTo>
                    <a:pt x="578" y="26821"/>
                  </a:lnTo>
                  <a:lnTo>
                    <a:pt x="2017" y="26330"/>
                  </a:lnTo>
                  <a:lnTo>
                    <a:pt x="3107" y="655"/>
                  </a:lnTo>
                  <a:cubicBezTo>
                    <a:pt x="2486" y="415"/>
                    <a:pt x="1810" y="186"/>
                    <a:pt x="1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43"/>
            <p:cNvSpPr/>
            <p:nvPr/>
          </p:nvSpPr>
          <p:spPr>
            <a:xfrm>
              <a:off x="8369765" y="456142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0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6" y="3600"/>
                    <a:pt x="11051" y="3670"/>
                    <a:pt x="12220" y="3670"/>
                  </a:cubicBezTo>
                  <a:cubicBezTo>
                    <a:pt x="16411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86" y="665"/>
                  </a:cubicBezTo>
                  <a:lnTo>
                    <a:pt x="19802" y="415"/>
                  </a:lnTo>
                  <a:cubicBezTo>
                    <a:pt x="17260" y="1615"/>
                    <a:pt x="14531" y="2028"/>
                    <a:pt x="11979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43"/>
            <p:cNvSpPr/>
            <p:nvPr/>
          </p:nvSpPr>
          <p:spPr>
            <a:xfrm>
              <a:off x="8408703" y="4441439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97" y="0"/>
                  </a:moveTo>
                  <a:cubicBezTo>
                    <a:pt x="741" y="393"/>
                    <a:pt x="327" y="807"/>
                    <a:pt x="0" y="1199"/>
                  </a:cubicBezTo>
                  <a:cubicBezTo>
                    <a:pt x="1482" y="1919"/>
                    <a:pt x="3793" y="2714"/>
                    <a:pt x="7226" y="3106"/>
                  </a:cubicBezTo>
                  <a:cubicBezTo>
                    <a:pt x="8688" y="3277"/>
                    <a:pt x="10001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5" y="785"/>
                    <a:pt x="18582" y="611"/>
                  </a:cubicBezTo>
                  <a:cubicBezTo>
                    <a:pt x="18494" y="524"/>
                    <a:pt x="18375" y="415"/>
                    <a:pt x="18244" y="316"/>
                  </a:cubicBezTo>
                  <a:cubicBezTo>
                    <a:pt x="15838" y="1345"/>
                    <a:pt x="13291" y="1706"/>
                    <a:pt x="10900" y="1706"/>
                  </a:cubicBezTo>
                  <a:cubicBezTo>
                    <a:pt x="6651" y="1706"/>
                    <a:pt x="2894" y="565"/>
                    <a:pt x="1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43"/>
            <p:cNvSpPr/>
            <p:nvPr/>
          </p:nvSpPr>
          <p:spPr>
            <a:xfrm>
              <a:off x="8363785" y="4693337"/>
              <a:ext cx="734341" cy="133589"/>
            </a:xfrm>
            <a:custGeom>
              <a:avLst/>
              <a:gdLst/>
              <a:ahLst/>
              <a:cxnLst/>
              <a:rect l="l" t="t" r="r" b="b"/>
              <a:pathLst>
                <a:path w="20141" h="3664" extrusionOk="0">
                  <a:moveTo>
                    <a:pt x="44" y="1"/>
                  </a:moveTo>
                  <a:lnTo>
                    <a:pt x="1" y="829"/>
                  </a:lnTo>
                  <a:cubicBezTo>
                    <a:pt x="1276" y="1657"/>
                    <a:pt x="3859" y="2889"/>
                    <a:pt x="8458" y="3423"/>
                  </a:cubicBezTo>
                  <a:cubicBezTo>
                    <a:pt x="9919" y="3592"/>
                    <a:pt x="11232" y="3663"/>
                    <a:pt x="12408" y="3663"/>
                  </a:cubicBezTo>
                  <a:cubicBezTo>
                    <a:pt x="16387" y="3663"/>
                    <a:pt x="18792" y="2844"/>
                    <a:pt x="20053" y="2213"/>
                  </a:cubicBezTo>
                  <a:cubicBezTo>
                    <a:pt x="20086" y="1690"/>
                    <a:pt x="20119" y="1134"/>
                    <a:pt x="20141" y="568"/>
                  </a:cubicBezTo>
                  <a:lnTo>
                    <a:pt x="19966" y="404"/>
                  </a:lnTo>
                  <a:cubicBezTo>
                    <a:pt x="17419" y="1606"/>
                    <a:pt x="14686" y="2020"/>
                    <a:pt x="12130" y="2020"/>
                  </a:cubicBezTo>
                  <a:cubicBezTo>
                    <a:pt x="6483" y="2020"/>
                    <a:pt x="1701" y="1"/>
                    <a:pt x="1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43"/>
            <p:cNvSpPr/>
            <p:nvPr/>
          </p:nvSpPr>
          <p:spPr>
            <a:xfrm>
              <a:off x="8674346" y="4245945"/>
              <a:ext cx="199290" cy="217812"/>
            </a:xfrm>
            <a:custGeom>
              <a:avLst/>
              <a:gdLst/>
              <a:ahLst/>
              <a:cxnLst/>
              <a:rect l="l" t="t" r="r" b="b"/>
              <a:pathLst>
                <a:path w="5466" h="5974" extrusionOk="0">
                  <a:moveTo>
                    <a:pt x="670" y="1"/>
                  </a:moveTo>
                  <a:cubicBezTo>
                    <a:pt x="670" y="1"/>
                    <a:pt x="833" y="2235"/>
                    <a:pt x="626" y="3107"/>
                  </a:cubicBezTo>
                  <a:cubicBezTo>
                    <a:pt x="441" y="3913"/>
                    <a:pt x="234" y="4066"/>
                    <a:pt x="114" y="4458"/>
                  </a:cubicBezTo>
                  <a:cubicBezTo>
                    <a:pt x="1" y="4840"/>
                    <a:pt x="1098" y="5973"/>
                    <a:pt x="2306" y="5973"/>
                  </a:cubicBezTo>
                  <a:cubicBezTo>
                    <a:pt x="2374" y="5973"/>
                    <a:pt x="2443" y="5969"/>
                    <a:pt x="2512" y="5962"/>
                  </a:cubicBezTo>
                  <a:cubicBezTo>
                    <a:pt x="3787" y="5820"/>
                    <a:pt x="5465" y="4164"/>
                    <a:pt x="4779" y="3804"/>
                  </a:cubicBezTo>
                  <a:cubicBezTo>
                    <a:pt x="4103" y="3455"/>
                    <a:pt x="4441" y="1"/>
                    <a:pt x="444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43"/>
            <p:cNvSpPr/>
            <p:nvPr/>
          </p:nvSpPr>
          <p:spPr>
            <a:xfrm>
              <a:off x="8698737" y="4245945"/>
              <a:ext cx="137527" cy="113099"/>
            </a:xfrm>
            <a:custGeom>
              <a:avLst/>
              <a:gdLst/>
              <a:ahLst/>
              <a:cxnLst/>
              <a:rect l="l" t="t" r="r" b="b"/>
              <a:pathLst>
                <a:path w="3772" h="3102" extrusionOk="0">
                  <a:moveTo>
                    <a:pt x="1" y="1"/>
                  </a:moveTo>
                  <a:cubicBezTo>
                    <a:pt x="1" y="1"/>
                    <a:pt x="88" y="1254"/>
                    <a:pt x="55" y="2256"/>
                  </a:cubicBezTo>
                  <a:cubicBezTo>
                    <a:pt x="666" y="2692"/>
                    <a:pt x="1352" y="3041"/>
                    <a:pt x="1886" y="3096"/>
                  </a:cubicBezTo>
                  <a:cubicBezTo>
                    <a:pt x="1919" y="3100"/>
                    <a:pt x="1953" y="3102"/>
                    <a:pt x="1987" y="3102"/>
                  </a:cubicBezTo>
                  <a:cubicBezTo>
                    <a:pt x="2514" y="3102"/>
                    <a:pt x="3153" y="2638"/>
                    <a:pt x="3695" y="2137"/>
                  </a:cubicBezTo>
                  <a:cubicBezTo>
                    <a:pt x="3663" y="1112"/>
                    <a:pt x="3772" y="1"/>
                    <a:pt x="3772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43"/>
            <p:cNvSpPr/>
            <p:nvPr/>
          </p:nvSpPr>
          <p:spPr>
            <a:xfrm>
              <a:off x="8603797" y="3937207"/>
              <a:ext cx="314322" cy="369376"/>
            </a:xfrm>
            <a:custGeom>
              <a:avLst/>
              <a:gdLst/>
              <a:ahLst/>
              <a:cxnLst/>
              <a:rect l="l" t="t" r="r" b="b"/>
              <a:pathLst>
                <a:path w="8621" h="10131" extrusionOk="0">
                  <a:moveTo>
                    <a:pt x="0" y="1"/>
                  </a:moveTo>
                  <a:cubicBezTo>
                    <a:pt x="0" y="1"/>
                    <a:pt x="785" y="7074"/>
                    <a:pt x="1308" y="7935"/>
                  </a:cubicBezTo>
                  <a:cubicBezTo>
                    <a:pt x="1820" y="8806"/>
                    <a:pt x="3455" y="10016"/>
                    <a:pt x="4490" y="10125"/>
                  </a:cubicBezTo>
                  <a:cubicBezTo>
                    <a:pt x="4523" y="10129"/>
                    <a:pt x="4556" y="10131"/>
                    <a:pt x="4589" y="10131"/>
                  </a:cubicBezTo>
                  <a:cubicBezTo>
                    <a:pt x="5622" y="10131"/>
                    <a:pt x="7083" y="8388"/>
                    <a:pt x="7400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43"/>
            <p:cNvSpPr/>
            <p:nvPr/>
          </p:nvSpPr>
          <p:spPr>
            <a:xfrm>
              <a:off x="8530295" y="3747874"/>
              <a:ext cx="444666" cy="372548"/>
            </a:xfrm>
            <a:custGeom>
              <a:avLst/>
              <a:gdLst/>
              <a:ahLst/>
              <a:cxnLst/>
              <a:rect l="l" t="t" r="r" b="b"/>
              <a:pathLst>
                <a:path w="12196" h="10218" extrusionOk="0">
                  <a:moveTo>
                    <a:pt x="7930" y="0"/>
                  </a:moveTo>
                  <a:cubicBezTo>
                    <a:pt x="7667" y="0"/>
                    <a:pt x="7443" y="60"/>
                    <a:pt x="7324" y="202"/>
                  </a:cubicBezTo>
                  <a:cubicBezTo>
                    <a:pt x="7147" y="412"/>
                    <a:pt x="6787" y="495"/>
                    <a:pt x="6366" y="495"/>
                  </a:cubicBezTo>
                  <a:cubicBezTo>
                    <a:pt x="5824" y="495"/>
                    <a:pt x="5181" y="358"/>
                    <a:pt x="4697" y="181"/>
                  </a:cubicBezTo>
                  <a:cubicBezTo>
                    <a:pt x="4553" y="126"/>
                    <a:pt x="4388" y="101"/>
                    <a:pt x="4215" y="101"/>
                  </a:cubicBezTo>
                  <a:cubicBezTo>
                    <a:pt x="3354" y="101"/>
                    <a:pt x="2274" y="719"/>
                    <a:pt x="2365" y="1390"/>
                  </a:cubicBezTo>
                  <a:cubicBezTo>
                    <a:pt x="2474" y="2186"/>
                    <a:pt x="1777" y="2393"/>
                    <a:pt x="883" y="2774"/>
                  </a:cubicBezTo>
                  <a:cubicBezTo>
                    <a:pt x="0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0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23" y="8888"/>
                    <a:pt x="926" y="9063"/>
                    <a:pt x="1046" y="9597"/>
                  </a:cubicBezTo>
                  <a:cubicBezTo>
                    <a:pt x="1155" y="10141"/>
                    <a:pt x="2681" y="10218"/>
                    <a:pt x="268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30" y="7352"/>
                  </a:cubicBezTo>
                  <a:cubicBezTo>
                    <a:pt x="3200" y="7281"/>
                    <a:pt x="3232" y="6472"/>
                    <a:pt x="3449" y="6472"/>
                  </a:cubicBezTo>
                  <a:cubicBezTo>
                    <a:pt x="3468" y="6472"/>
                    <a:pt x="3488" y="6478"/>
                    <a:pt x="3509" y="6491"/>
                  </a:cubicBezTo>
                  <a:cubicBezTo>
                    <a:pt x="3578" y="6532"/>
                    <a:pt x="3652" y="6551"/>
                    <a:pt x="3731" y="6551"/>
                  </a:cubicBezTo>
                  <a:cubicBezTo>
                    <a:pt x="3964" y="6551"/>
                    <a:pt x="4235" y="6384"/>
                    <a:pt x="4512" y="6131"/>
                  </a:cubicBezTo>
                  <a:cubicBezTo>
                    <a:pt x="4639" y="6008"/>
                    <a:pt x="4786" y="5957"/>
                    <a:pt x="4932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2" y="6599"/>
                    <a:pt x="6399" y="6748"/>
                    <a:pt x="7017" y="6748"/>
                  </a:cubicBezTo>
                  <a:cubicBezTo>
                    <a:pt x="7260" y="6748"/>
                    <a:pt x="7497" y="6725"/>
                    <a:pt x="7694" y="6676"/>
                  </a:cubicBezTo>
                  <a:cubicBezTo>
                    <a:pt x="8064" y="6579"/>
                    <a:pt x="8466" y="6509"/>
                    <a:pt x="8772" y="6509"/>
                  </a:cubicBezTo>
                  <a:cubicBezTo>
                    <a:pt x="9053" y="6509"/>
                    <a:pt x="9254" y="6568"/>
                    <a:pt x="9274" y="6719"/>
                  </a:cubicBezTo>
                  <a:cubicBezTo>
                    <a:pt x="9318" y="7036"/>
                    <a:pt x="9754" y="7537"/>
                    <a:pt x="9939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09" y="9640"/>
                    <a:pt x="10866" y="9182"/>
                  </a:cubicBezTo>
                  <a:cubicBezTo>
                    <a:pt x="10822" y="8725"/>
                    <a:pt x="11367" y="7864"/>
                    <a:pt x="11519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0" y="5880"/>
                    <a:pt x="11509" y="5739"/>
                    <a:pt x="11846" y="4573"/>
                  </a:cubicBezTo>
                  <a:cubicBezTo>
                    <a:pt x="12195" y="3417"/>
                    <a:pt x="11509" y="1957"/>
                    <a:pt x="10571" y="1957"/>
                  </a:cubicBezTo>
                  <a:cubicBezTo>
                    <a:pt x="9634" y="1957"/>
                    <a:pt x="9939" y="1227"/>
                    <a:pt x="9623" y="704"/>
                  </a:cubicBezTo>
                  <a:cubicBezTo>
                    <a:pt x="9401" y="336"/>
                    <a:pt x="8554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43"/>
            <p:cNvSpPr/>
            <p:nvPr/>
          </p:nvSpPr>
          <p:spPr>
            <a:xfrm>
              <a:off x="8881143" y="4068825"/>
              <a:ext cx="83858" cy="92937"/>
            </a:xfrm>
            <a:custGeom>
              <a:avLst/>
              <a:gdLst/>
              <a:ahLst/>
              <a:cxnLst/>
              <a:rect l="l" t="t" r="r" b="b"/>
              <a:pathLst>
                <a:path w="2300" h="2549" extrusionOk="0">
                  <a:moveTo>
                    <a:pt x="1146" y="0"/>
                  </a:moveTo>
                  <a:cubicBezTo>
                    <a:pt x="584" y="0"/>
                    <a:pt x="425" y="532"/>
                    <a:pt x="425" y="532"/>
                  </a:cubicBezTo>
                  <a:lnTo>
                    <a:pt x="0" y="2548"/>
                  </a:lnTo>
                  <a:cubicBezTo>
                    <a:pt x="1973" y="2396"/>
                    <a:pt x="2300" y="292"/>
                    <a:pt x="1471" y="53"/>
                  </a:cubicBezTo>
                  <a:cubicBezTo>
                    <a:pt x="1350" y="16"/>
                    <a:pt x="1242" y="0"/>
                    <a:pt x="114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43"/>
            <p:cNvSpPr/>
            <p:nvPr/>
          </p:nvSpPr>
          <p:spPr>
            <a:xfrm>
              <a:off x="8566827" y="4074841"/>
              <a:ext cx="86665" cy="83384"/>
            </a:xfrm>
            <a:custGeom>
              <a:avLst/>
              <a:gdLst/>
              <a:ahLst/>
              <a:cxnLst/>
              <a:rect l="l" t="t" r="r" b="b"/>
              <a:pathLst>
                <a:path w="2377" h="2287" extrusionOk="0">
                  <a:moveTo>
                    <a:pt x="840" y="1"/>
                  </a:moveTo>
                  <a:cubicBezTo>
                    <a:pt x="766" y="1"/>
                    <a:pt x="693" y="10"/>
                    <a:pt x="622" y="29"/>
                  </a:cubicBezTo>
                  <a:cubicBezTo>
                    <a:pt x="1" y="204"/>
                    <a:pt x="480" y="2165"/>
                    <a:pt x="1330" y="2263"/>
                  </a:cubicBezTo>
                  <a:cubicBezTo>
                    <a:pt x="1469" y="2279"/>
                    <a:pt x="1591" y="2286"/>
                    <a:pt x="1697" y="2286"/>
                  </a:cubicBezTo>
                  <a:cubicBezTo>
                    <a:pt x="2239" y="2286"/>
                    <a:pt x="2377" y="2111"/>
                    <a:pt x="2377" y="2111"/>
                  </a:cubicBezTo>
                  <a:lnTo>
                    <a:pt x="2028" y="541"/>
                  </a:lnTo>
                  <a:cubicBezTo>
                    <a:pt x="2028" y="541"/>
                    <a:pt x="1419" y="1"/>
                    <a:pt x="840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43"/>
            <p:cNvSpPr/>
            <p:nvPr/>
          </p:nvSpPr>
          <p:spPr>
            <a:xfrm>
              <a:off x="8734321" y="4213569"/>
              <a:ext cx="63003" cy="14949"/>
            </a:xfrm>
            <a:custGeom>
              <a:avLst/>
              <a:gdLst/>
              <a:ahLst/>
              <a:cxnLst/>
              <a:rect l="l" t="t" r="r" b="b"/>
              <a:pathLst>
                <a:path w="1728" h="410" extrusionOk="0">
                  <a:moveTo>
                    <a:pt x="1704" y="0"/>
                  </a:moveTo>
                  <a:cubicBezTo>
                    <a:pt x="1627" y="0"/>
                    <a:pt x="1361" y="159"/>
                    <a:pt x="954" y="224"/>
                  </a:cubicBezTo>
                  <a:cubicBezTo>
                    <a:pt x="839" y="244"/>
                    <a:pt x="736" y="252"/>
                    <a:pt x="648" y="252"/>
                  </a:cubicBezTo>
                  <a:cubicBezTo>
                    <a:pt x="359" y="252"/>
                    <a:pt x="213" y="169"/>
                    <a:pt x="213" y="169"/>
                  </a:cubicBezTo>
                  <a:cubicBezTo>
                    <a:pt x="159" y="146"/>
                    <a:pt x="58" y="81"/>
                    <a:pt x="21" y="81"/>
                  </a:cubicBezTo>
                  <a:cubicBezTo>
                    <a:pt x="5" y="81"/>
                    <a:pt x="0" y="93"/>
                    <a:pt x="17" y="126"/>
                  </a:cubicBezTo>
                  <a:cubicBezTo>
                    <a:pt x="55" y="221"/>
                    <a:pt x="388" y="410"/>
                    <a:pt x="786" y="410"/>
                  </a:cubicBezTo>
                  <a:cubicBezTo>
                    <a:pt x="841" y="410"/>
                    <a:pt x="897" y="406"/>
                    <a:pt x="954" y="398"/>
                  </a:cubicBezTo>
                  <a:cubicBezTo>
                    <a:pt x="1423" y="344"/>
                    <a:pt x="1728" y="82"/>
                    <a:pt x="1728" y="17"/>
                  </a:cubicBezTo>
                  <a:cubicBezTo>
                    <a:pt x="1726" y="5"/>
                    <a:pt x="1718" y="0"/>
                    <a:pt x="1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43"/>
            <p:cNvSpPr/>
            <p:nvPr/>
          </p:nvSpPr>
          <p:spPr>
            <a:xfrm>
              <a:off x="8701544" y="410251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0"/>
                  </a:moveTo>
                  <a:cubicBezTo>
                    <a:pt x="142" y="0"/>
                    <a:pt x="0" y="175"/>
                    <a:pt x="0" y="382"/>
                  </a:cubicBezTo>
                  <a:cubicBezTo>
                    <a:pt x="0" y="589"/>
                    <a:pt x="142" y="763"/>
                    <a:pt x="305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75"/>
                    <a:pt x="48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43"/>
            <p:cNvSpPr/>
            <p:nvPr/>
          </p:nvSpPr>
          <p:spPr>
            <a:xfrm>
              <a:off x="8810813" y="409773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1"/>
                  </a:moveTo>
                  <a:cubicBezTo>
                    <a:pt x="142" y="1"/>
                    <a:pt x="0" y="175"/>
                    <a:pt x="0" y="382"/>
                  </a:cubicBezTo>
                  <a:cubicBezTo>
                    <a:pt x="0" y="600"/>
                    <a:pt x="142" y="763"/>
                    <a:pt x="305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43"/>
            <p:cNvSpPr/>
            <p:nvPr/>
          </p:nvSpPr>
          <p:spPr>
            <a:xfrm>
              <a:off x="8346321" y="3332056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1"/>
                  </a:moveTo>
                  <a:cubicBezTo>
                    <a:pt x="142" y="1"/>
                    <a:pt x="0" y="164"/>
                    <a:pt x="0" y="382"/>
                  </a:cubicBezTo>
                  <a:cubicBezTo>
                    <a:pt x="0" y="589"/>
                    <a:pt x="142" y="764"/>
                    <a:pt x="305" y="764"/>
                  </a:cubicBezTo>
                  <a:cubicBezTo>
                    <a:pt x="480" y="764"/>
                    <a:pt x="611" y="589"/>
                    <a:pt x="611" y="382"/>
                  </a:cubicBezTo>
                  <a:cubicBezTo>
                    <a:pt x="611" y="164"/>
                    <a:pt x="480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43"/>
            <p:cNvSpPr/>
            <p:nvPr/>
          </p:nvSpPr>
          <p:spPr>
            <a:xfrm>
              <a:off x="8460366" y="3332056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1"/>
                  </a:moveTo>
                  <a:cubicBezTo>
                    <a:pt x="131" y="1"/>
                    <a:pt x="0" y="164"/>
                    <a:pt x="0" y="382"/>
                  </a:cubicBezTo>
                  <a:cubicBezTo>
                    <a:pt x="0" y="589"/>
                    <a:pt x="131" y="764"/>
                    <a:pt x="305" y="764"/>
                  </a:cubicBezTo>
                  <a:cubicBezTo>
                    <a:pt x="480" y="764"/>
                    <a:pt x="610" y="589"/>
                    <a:pt x="610" y="382"/>
                  </a:cubicBezTo>
                  <a:cubicBezTo>
                    <a:pt x="610" y="164"/>
                    <a:pt x="480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43"/>
            <p:cNvSpPr/>
            <p:nvPr/>
          </p:nvSpPr>
          <p:spPr>
            <a:xfrm>
              <a:off x="8659069" y="4065471"/>
              <a:ext cx="87796" cy="25267"/>
            </a:xfrm>
            <a:custGeom>
              <a:avLst/>
              <a:gdLst/>
              <a:ahLst/>
              <a:cxnLst/>
              <a:rect l="l" t="t" r="r" b="b"/>
              <a:pathLst>
                <a:path w="2408" h="693" extrusionOk="0">
                  <a:moveTo>
                    <a:pt x="1304" y="1"/>
                  </a:moveTo>
                  <a:cubicBezTo>
                    <a:pt x="1171" y="1"/>
                    <a:pt x="1047" y="15"/>
                    <a:pt x="936" y="46"/>
                  </a:cubicBezTo>
                  <a:cubicBezTo>
                    <a:pt x="488" y="151"/>
                    <a:pt x="1" y="693"/>
                    <a:pt x="225" y="693"/>
                  </a:cubicBezTo>
                  <a:cubicBezTo>
                    <a:pt x="235" y="693"/>
                    <a:pt x="247" y="692"/>
                    <a:pt x="261" y="689"/>
                  </a:cubicBezTo>
                  <a:cubicBezTo>
                    <a:pt x="500" y="657"/>
                    <a:pt x="511" y="341"/>
                    <a:pt x="1133" y="253"/>
                  </a:cubicBezTo>
                  <a:cubicBezTo>
                    <a:pt x="1173" y="249"/>
                    <a:pt x="1214" y="246"/>
                    <a:pt x="1253" y="246"/>
                  </a:cubicBezTo>
                  <a:cubicBezTo>
                    <a:pt x="1716" y="246"/>
                    <a:pt x="2074" y="553"/>
                    <a:pt x="2234" y="553"/>
                  </a:cubicBezTo>
                  <a:cubicBezTo>
                    <a:pt x="2246" y="553"/>
                    <a:pt x="2256" y="551"/>
                    <a:pt x="2266" y="548"/>
                  </a:cubicBezTo>
                  <a:cubicBezTo>
                    <a:pt x="2408" y="504"/>
                    <a:pt x="2288" y="188"/>
                    <a:pt x="1928" y="90"/>
                  </a:cubicBezTo>
                  <a:cubicBezTo>
                    <a:pt x="1708" y="32"/>
                    <a:pt x="1497" y="1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43"/>
            <p:cNvSpPr/>
            <p:nvPr/>
          </p:nvSpPr>
          <p:spPr>
            <a:xfrm>
              <a:off x="8790542" y="4065471"/>
              <a:ext cx="88197" cy="25267"/>
            </a:xfrm>
            <a:custGeom>
              <a:avLst/>
              <a:gdLst/>
              <a:ahLst/>
              <a:cxnLst/>
              <a:rect l="l" t="t" r="r" b="b"/>
              <a:pathLst>
                <a:path w="2419" h="693" extrusionOk="0">
                  <a:moveTo>
                    <a:pt x="1115" y="1"/>
                  </a:moveTo>
                  <a:cubicBezTo>
                    <a:pt x="922" y="1"/>
                    <a:pt x="710" y="32"/>
                    <a:pt x="491" y="90"/>
                  </a:cubicBezTo>
                  <a:cubicBezTo>
                    <a:pt x="131" y="188"/>
                    <a:pt x="0" y="504"/>
                    <a:pt x="153" y="548"/>
                  </a:cubicBezTo>
                  <a:cubicBezTo>
                    <a:pt x="162" y="551"/>
                    <a:pt x="173" y="553"/>
                    <a:pt x="184" y="553"/>
                  </a:cubicBezTo>
                  <a:cubicBezTo>
                    <a:pt x="345" y="553"/>
                    <a:pt x="703" y="246"/>
                    <a:pt x="1166" y="246"/>
                  </a:cubicBezTo>
                  <a:cubicBezTo>
                    <a:pt x="1205" y="246"/>
                    <a:pt x="1246" y="249"/>
                    <a:pt x="1286" y="253"/>
                  </a:cubicBezTo>
                  <a:cubicBezTo>
                    <a:pt x="1908" y="341"/>
                    <a:pt x="1918" y="657"/>
                    <a:pt x="2158" y="689"/>
                  </a:cubicBezTo>
                  <a:cubicBezTo>
                    <a:pt x="2172" y="692"/>
                    <a:pt x="2184" y="693"/>
                    <a:pt x="2194" y="693"/>
                  </a:cubicBezTo>
                  <a:cubicBezTo>
                    <a:pt x="2418" y="693"/>
                    <a:pt x="1931" y="151"/>
                    <a:pt x="1483" y="46"/>
                  </a:cubicBezTo>
                  <a:cubicBezTo>
                    <a:pt x="1372" y="15"/>
                    <a:pt x="1248" y="1"/>
                    <a:pt x="1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43"/>
            <p:cNvSpPr/>
            <p:nvPr/>
          </p:nvSpPr>
          <p:spPr>
            <a:xfrm>
              <a:off x="9369843" y="4538385"/>
              <a:ext cx="17537" cy="6381"/>
            </a:xfrm>
            <a:custGeom>
              <a:avLst/>
              <a:gdLst/>
              <a:ahLst/>
              <a:cxnLst/>
              <a:rect l="l" t="t" r="r" b="b"/>
              <a:pathLst>
                <a:path w="481" h="175" extrusionOk="0">
                  <a:moveTo>
                    <a:pt x="480" y="1"/>
                  </a:moveTo>
                  <a:cubicBezTo>
                    <a:pt x="371" y="44"/>
                    <a:pt x="208" y="99"/>
                    <a:pt x="1" y="175"/>
                  </a:cubicBezTo>
                  <a:cubicBezTo>
                    <a:pt x="208" y="99"/>
                    <a:pt x="371" y="44"/>
                    <a:pt x="480" y="1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43"/>
            <p:cNvSpPr/>
            <p:nvPr/>
          </p:nvSpPr>
          <p:spPr>
            <a:xfrm>
              <a:off x="9337285" y="5201543"/>
              <a:ext cx="17501" cy="12360"/>
            </a:xfrm>
            <a:custGeom>
              <a:avLst/>
              <a:gdLst/>
              <a:ahLst/>
              <a:cxnLst/>
              <a:rect l="l" t="t" r="r" b="b"/>
              <a:pathLst>
                <a:path w="480" h="339" extrusionOk="0">
                  <a:moveTo>
                    <a:pt x="0" y="1"/>
                  </a:moveTo>
                  <a:cubicBezTo>
                    <a:pt x="153" y="110"/>
                    <a:pt x="316" y="218"/>
                    <a:pt x="480" y="338"/>
                  </a:cubicBezTo>
                  <a:cubicBezTo>
                    <a:pt x="316" y="218"/>
                    <a:pt x="153" y="110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43"/>
            <p:cNvSpPr/>
            <p:nvPr/>
          </p:nvSpPr>
          <p:spPr>
            <a:xfrm>
              <a:off x="9332910" y="5198772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0" y="0"/>
                  </a:moveTo>
                  <a:cubicBezTo>
                    <a:pt x="44" y="22"/>
                    <a:pt x="77" y="55"/>
                    <a:pt x="120" y="77"/>
                  </a:cubicBezTo>
                  <a:cubicBezTo>
                    <a:pt x="77" y="55"/>
                    <a:pt x="44" y="22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43"/>
            <p:cNvSpPr/>
            <p:nvPr/>
          </p:nvSpPr>
          <p:spPr>
            <a:xfrm>
              <a:off x="7978775" y="4997699"/>
              <a:ext cx="803068" cy="371163"/>
            </a:xfrm>
            <a:custGeom>
              <a:avLst/>
              <a:gdLst/>
              <a:ahLst/>
              <a:cxnLst/>
              <a:rect l="l" t="t" r="r" b="b"/>
              <a:pathLst>
                <a:path w="22026" h="10180" extrusionOk="0">
                  <a:moveTo>
                    <a:pt x="8207" y="1"/>
                  </a:moveTo>
                  <a:lnTo>
                    <a:pt x="1635" y="4415"/>
                  </a:lnTo>
                  <a:lnTo>
                    <a:pt x="197" y="7215"/>
                  </a:lnTo>
                  <a:lnTo>
                    <a:pt x="0" y="10180"/>
                  </a:lnTo>
                  <a:lnTo>
                    <a:pt x="22026" y="10180"/>
                  </a:lnTo>
                  <a:cubicBezTo>
                    <a:pt x="21655" y="7281"/>
                    <a:pt x="21241" y="4622"/>
                    <a:pt x="20958" y="4055"/>
                  </a:cubicBezTo>
                  <a:cubicBezTo>
                    <a:pt x="20282" y="2704"/>
                    <a:pt x="14124" y="284"/>
                    <a:pt x="14124" y="284"/>
                  </a:cubicBezTo>
                  <a:lnTo>
                    <a:pt x="8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43"/>
            <p:cNvSpPr/>
            <p:nvPr/>
          </p:nvSpPr>
          <p:spPr>
            <a:xfrm>
              <a:off x="8242996" y="4997699"/>
              <a:ext cx="315124" cy="112370"/>
            </a:xfrm>
            <a:custGeom>
              <a:avLst/>
              <a:gdLst/>
              <a:ahLst/>
              <a:cxnLst/>
              <a:rect l="l" t="t" r="r" b="b"/>
              <a:pathLst>
                <a:path w="8643" h="3082" extrusionOk="0">
                  <a:moveTo>
                    <a:pt x="960" y="1"/>
                  </a:moveTo>
                  <a:lnTo>
                    <a:pt x="23" y="633"/>
                  </a:lnTo>
                  <a:cubicBezTo>
                    <a:pt x="1" y="1145"/>
                    <a:pt x="164" y="2311"/>
                    <a:pt x="1766" y="2758"/>
                  </a:cubicBezTo>
                  <a:cubicBezTo>
                    <a:pt x="2555" y="2980"/>
                    <a:pt x="3357" y="3081"/>
                    <a:pt x="4117" y="3081"/>
                  </a:cubicBezTo>
                  <a:cubicBezTo>
                    <a:pt x="5371" y="3081"/>
                    <a:pt x="6511" y="2805"/>
                    <a:pt x="7292" y="2344"/>
                  </a:cubicBezTo>
                  <a:cubicBezTo>
                    <a:pt x="8044" y="1897"/>
                    <a:pt x="8436" y="1374"/>
                    <a:pt x="8643" y="1025"/>
                  </a:cubicBezTo>
                  <a:cubicBezTo>
                    <a:pt x="7629" y="578"/>
                    <a:pt x="6877" y="284"/>
                    <a:pt x="6877" y="284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43"/>
            <p:cNvSpPr/>
            <p:nvPr/>
          </p:nvSpPr>
          <p:spPr>
            <a:xfrm>
              <a:off x="8268043" y="486856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61" y="1"/>
                  </a:moveTo>
                  <a:lnTo>
                    <a:pt x="0" y="4306"/>
                  </a:lnTo>
                  <a:cubicBezTo>
                    <a:pt x="0" y="4306"/>
                    <a:pt x="1079" y="5744"/>
                    <a:pt x="2834" y="5984"/>
                  </a:cubicBezTo>
                  <a:cubicBezTo>
                    <a:pt x="2913" y="5995"/>
                    <a:pt x="2998" y="6001"/>
                    <a:pt x="3086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6" y="121"/>
                    <a:pt x="5656" y="121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43"/>
            <p:cNvSpPr/>
            <p:nvPr/>
          </p:nvSpPr>
          <p:spPr>
            <a:xfrm>
              <a:off x="8289882" y="4868560"/>
              <a:ext cx="194733" cy="95635"/>
            </a:xfrm>
            <a:custGeom>
              <a:avLst/>
              <a:gdLst/>
              <a:ahLst/>
              <a:cxnLst/>
              <a:rect l="l" t="t" r="r" b="b"/>
              <a:pathLst>
                <a:path w="5341" h="2623" extrusionOk="0">
                  <a:moveTo>
                    <a:pt x="262" y="1"/>
                  </a:moveTo>
                  <a:lnTo>
                    <a:pt x="1" y="1309"/>
                  </a:lnTo>
                  <a:cubicBezTo>
                    <a:pt x="679" y="2048"/>
                    <a:pt x="2072" y="2623"/>
                    <a:pt x="2951" y="2623"/>
                  </a:cubicBezTo>
                  <a:cubicBezTo>
                    <a:pt x="3005" y="2623"/>
                    <a:pt x="3057" y="2621"/>
                    <a:pt x="3107" y="2616"/>
                  </a:cubicBezTo>
                  <a:cubicBezTo>
                    <a:pt x="3761" y="2562"/>
                    <a:pt x="4687" y="1952"/>
                    <a:pt x="5341" y="1156"/>
                  </a:cubicBezTo>
                  <a:cubicBezTo>
                    <a:pt x="5177" y="557"/>
                    <a:pt x="5057" y="121"/>
                    <a:pt x="5057" y="121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43"/>
            <p:cNvSpPr/>
            <p:nvPr/>
          </p:nvSpPr>
          <p:spPr>
            <a:xfrm>
              <a:off x="8235850" y="4520301"/>
              <a:ext cx="296857" cy="406565"/>
            </a:xfrm>
            <a:custGeom>
              <a:avLst/>
              <a:gdLst/>
              <a:ahLst/>
              <a:cxnLst/>
              <a:rect l="l" t="t" r="r" b="b"/>
              <a:pathLst>
                <a:path w="8142" h="11151" extrusionOk="0">
                  <a:moveTo>
                    <a:pt x="2673" y="0"/>
                  </a:moveTo>
                  <a:cubicBezTo>
                    <a:pt x="2446" y="0"/>
                    <a:pt x="2236" y="53"/>
                    <a:pt x="2049" y="170"/>
                  </a:cubicBezTo>
                  <a:cubicBezTo>
                    <a:pt x="197" y="1325"/>
                    <a:pt x="1" y="3886"/>
                    <a:pt x="1" y="3886"/>
                  </a:cubicBezTo>
                  <a:cubicBezTo>
                    <a:pt x="1" y="3886"/>
                    <a:pt x="742" y="8943"/>
                    <a:pt x="1428" y="9760"/>
                  </a:cubicBezTo>
                  <a:cubicBezTo>
                    <a:pt x="2077" y="10543"/>
                    <a:pt x="3534" y="11150"/>
                    <a:pt x="4437" y="11150"/>
                  </a:cubicBezTo>
                  <a:cubicBezTo>
                    <a:pt x="4490" y="11150"/>
                    <a:pt x="4540" y="11148"/>
                    <a:pt x="4589" y="11144"/>
                  </a:cubicBezTo>
                  <a:cubicBezTo>
                    <a:pt x="5471" y="11068"/>
                    <a:pt x="6856" y="9978"/>
                    <a:pt x="7400" y="8812"/>
                  </a:cubicBezTo>
                  <a:cubicBezTo>
                    <a:pt x="7945" y="7635"/>
                    <a:pt x="8142" y="4246"/>
                    <a:pt x="8142" y="4246"/>
                  </a:cubicBezTo>
                  <a:cubicBezTo>
                    <a:pt x="8142" y="4246"/>
                    <a:pt x="4717" y="0"/>
                    <a:pt x="2673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43"/>
            <p:cNvSpPr/>
            <p:nvPr/>
          </p:nvSpPr>
          <p:spPr>
            <a:xfrm>
              <a:off x="8190567" y="442310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0" y="0"/>
                  </a:moveTo>
                  <a:cubicBezTo>
                    <a:pt x="4844" y="0"/>
                    <a:pt x="4808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0" y="2748"/>
                    <a:pt x="305" y="4536"/>
                  </a:cubicBezTo>
                  <a:cubicBezTo>
                    <a:pt x="0" y="6323"/>
                    <a:pt x="1613" y="8742"/>
                    <a:pt x="1613" y="8742"/>
                  </a:cubicBezTo>
                  <a:lnTo>
                    <a:pt x="1711" y="6944"/>
                  </a:lnTo>
                  <a:cubicBezTo>
                    <a:pt x="1711" y="6944"/>
                    <a:pt x="3651" y="4536"/>
                    <a:pt x="3902" y="3468"/>
                  </a:cubicBezTo>
                  <a:cubicBezTo>
                    <a:pt x="3902" y="3468"/>
                    <a:pt x="4893" y="5517"/>
                    <a:pt x="5929" y="5920"/>
                  </a:cubicBezTo>
                  <a:cubicBezTo>
                    <a:pt x="6100" y="5988"/>
                    <a:pt x="6248" y="6016"/>
                    <a:pt x="6375" y="6016"/>
                  </a:cubicBezTo>
                  <a:cubicBezTo>
                    <a:pt x="7024" y="6016"/>
                    <a:pt x="7138" y="5277"/>
                    <a:pt x="7138" y="5277"/>
                  </a:cubicBezTo>
                  <a:cubicBezTo>
                    <a:pt x="7138" y="5277"/>
                    <a:pt x="8130" y="6694"/>
                    <a:pt x="857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34" y="8067"/>
                    <a:pt x="9983" y="7260"/>
                  </a:cubicBezTo>
                  <a:cubicBezTo>
                    <a:pt x="10277" y="5244"/>
                    <a:pt x="11160" y="4656"/>
                    <a:pt x="11541" y="4536"/>
                  </a:cubicBezTo>
                  <a:cubicBezTo>
                    <a:pt x="11934" y="4416"/>
                    <a:pt x="12479" y="3762"/>
                    <a:pt x="12064" y="2988"/>
                  </a:cubicBezTo>
                  <a:cubicBezTo>
                    <a:pt x="11661" y="2214"/>
                    <a:pt x="10615" y="2487"/>
                    <a:pt x="10550" y="2323"/>
                  </a:cubicBezTo>
                  <a:cubicBezTo>
                    <a:pt x="10495" y="2171"/>
                    <a:pt x="11291" y="1822"/>
                    <a:pt x="11203" y="1375"/>
                  </a:cubicBezTo>
                  <a:cubicBezTo>
                    <a:pt x="11118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2" y="623"/>
                  </a:cubicBezTo>
                  <a:cubicBezTo>
                    <a:pt x="8096" y="623"/>
                    <a:pt x="6092" y="0"/>
                    <a:pt x="4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43"/>
            <p:cNvSpPr/>
            <p:nvPr/>
          </p:nvSpPr>
          <p:spPr>
            <a:xfrm>
              <a:off x="8191625" y="4675180"/>
              <a:ext cx="66503" cy="109599"/>
            </a:xfrm>
            <a:custGeom>
              <a:avLst/>
              <a:gdLst/>
              <a:ahLst/>
              <a:cxnLst/>
              <a:rect l="l" t="t" r="r" b="b"/>
              <a:pathLst>
                <a:path w="1824" h="3006" extrusionOk="0">
                  <a:moveTo>
                    <a:pt x="1026" y="0"/>
                  </a:moveTo>
                  <a:cubicBezTo>
                    <a:pt x="494" y="0"/>
                    <a:pt x="1" y="1050"/>
                    <a:pt x="255" y="1774"/>
                  </a:cubicBezTo>
                  <a:cubicBezTo>
                    <a:pt x="549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6" y="27"/>
                    <a:pt x="1110" y="0"/>
                    <a:pt x="1026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43"/>
            <p:cNvSpPr/>
            <p:nvPr/>
          </p:nvSpPr>
          <p:spPr>
            <a:xfrm>
              <a:off x="8521144" y="469184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27" y="1"/>
                  </a:moveTo>
                  <a:cubicBezTo>
                    <a:pt x="677" y="1"/>
                    <a:pt x="500" y="52"/>
                    <a:pt x="295" y="173"/>
                  </a:cubicBezTo>
                  <a:lnTo>
                    <a:pt x="0" y="2614"/>
                  </a:lnTo>
                  <a:cubicBezTo>
                    <a:pt x="0" y="2614"/>
                    <a:pt x="1014" y="1982"/>
                    <a:pt x="1352" y="1437"/>
                  </a:cubicBezTo>
                  <a:cubicBezTo>
                    <a:pt x="1627" y="1001"/>
                    <a:pt x="1490" y="1"/>
                    <a:pt x="82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43"/>
            <p:cNvSpPr/>
            <p:nvPr/>
          </p:nvSpPr>
          <p:spPr>
            <a:xfrm>
              <a:off x="8295752" y="4729796"/>
              <a:ext cx="67670" cy="22022"/>
            </a:xfrm>
            <a:custGeom>
              <a:avLst/>
              <a:gdLst/>
              <a:ahLst/>
              <a:cxnLst/>
              <a:rect l="l" t="t" r="r" b="b"/>
              <a:pathLst>
                <a:path w="1856" h="604" extrusionOk="0">
                  <a:moveTo>
                    <a:pt x="1011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8" y="603"/>
                    <a:pt x="65" y="603"/>
                  </a:cubicBezTo>
                  <a:cubicBezTo>
                    <a:pt x="224" y="603"/>
                    <a:pt x="724" y="273"/>
                    <a:pt x="995" y="265"/>
                  </a:cubicBezTo>
                  <a:cubicBezTo>
                    <a:pt x="1005" y="264"/>
                    <a:pt x="1014" y="264"/>
                    <a:pt x="1024" y="264"/>
                  </a:cubicBezTo>
                  <a:cubicBezTo>
                    <a:pt x="1346" y="264"/>
                    <a:pt x="1627" y="594"/>
                    <a:pt x="1734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56" y="559"/>
                    <a:pt x="1714" y="58"/>
                    <a:pt x="1082" y="3"/>
                  </a:cubicBezTo>
                  <a:cubicBezTo>
                    <a:pt x="1058" y="2"/>
                    <a:pt x="1035" y="1"/>
                    <a:pt x="1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43"/>
            <p:cNvSpPr/>
            <p:nvPr/>
          </p:nvSpPr>
          <p:spPr>
            <a:xfrm>
              <a:off x="8395578" y="4735702"/>
              <a:ext cx="33798" cy="83348"/>
            </a:xfrm>
            <a:custGeom>
              <a:avLst/>
              <a:gdLst/>
              <a:ahLst/>
              <a:cxnLst/>
              <a:rect l="l" t="t" r="r" b="b"/>
              <a:pathLst>
                <a:path w="927" h="2286" extrusionOk="0">
                  <a:moveTo>
                    <a:pt x="59" y="0"/>
                  </a:moveTo>
                  <a:cubicBezTo>
                    <a:pt x="39" y="0"/>
                    <a:pt x="19" y="31"/>
                    <a:pt x="1" y="103"/>
                  </a:cubicBezTo>
                  <a:cubicBezTo>
                    <a:pt x="1" y="103"/>
                    <a:pt x="164" y="1389"/>
                    <a:pt x="458" y="1585"/>
                  </a:cubicBezTo>
                  <a:cubicBezTo>
                    <a:pt x="764" y="1781"/>
                    <a:pt x="447" y="2097"/>
                    <a:pt x="186" y="2239"/>
                  </a:cubicBezTo>
                  <a:cubicBezTo>
                    <a:pt x="123" y="2272"/>
                    <a:pt x="119" y="2286"/>
                    <a:pt x="150" y="2286"/>
                  </a:cubicBezTo>
                  <a:cubicBezTo>
                    <a:pt x="256" y="2286"/>
                    <a:pt x="762" y="2128"/>
                    <a:pt x="829" y="1978"/>
                  </a:cubicBezTo>
                  <a:cubicBezTo>
                    <a:pt x="927" y="1792"/>
                    <a:pt x="589" y="1618"/>
                    <a:pt x="415" y="1127"/>
                  </a:cubicBezTo>
                  <a:cubicBezTo>
                    <a:pt x="271" y="713"/>
                    <a:pt x="156" y="0"/>
                    <a:pt x="59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43"/>
            <p:cNvSpPr/>
            <p:nvPr/>
          </p:nvSpPr>
          <p:spPr>
            <a:xfrm>
              <a:off x="8272455" y="467507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8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2" y="802"/>
                    <a:pt x="2657" y="802"/>
                  </a:cubicBezTo>
                  <a:cubicBezTo>
                    <a:pt x="2672" y="802"/>
                    <a:pt x="2684" y="797"/>
                    <a:pt x="2691" y="785"/>
                  </a:cubicBezTo>
                  <a:cubicBezTo>
                    <a:pt x="2767" y="654"/>
                    <a:pt x="2201" y="1"/>
                    <a:pt x="1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43"/>
            <p:cNvSpPr/>
            <p:nvPr/>
          </p:nvSpPr>
          <p:spPr>
            <a:xfrm>
              <a:off x="8418620" y="4729796"/>
              <a:ext cx="67597" cy="22022"/>
            </a:xfrm>
            <a:custGeom>
              <a:avLst/>
              <a:gdLst/>
              <a:ahLst/>
              <a:cxnLst/>
              <a:rect l="l" t="t" r="r" b="b"/>
              <a:pathLst>
                <a:path w="1854" h="604" extrusionOk="0">
                  <a:moveTo>
                    <a:pt x="836" y="1"/>
                  </a:moveTo>
                  <a:cubicBezTo>
                    <a:pt x="812" y="1"/>
                    <a:pt x="788" y="2"/>
                    <a:pt x="764" y="3"/>
                  </a:cubicBezTo>
                  <a:cubicBezTo>
                    <a:pt x="142" y="58"/>
                    <a:pt x="1" y="559"/>
                    <a:pt x="99" y="592"/>
                  </a:cubicBezTo>
                  <a:cubicBezTo>
                    <a:pt x="103" y="593"/>
                    <a:pt x="108" y="594"/>
                    <a:pt x="113" y="594"/>
                  </a:cubicBezTo>
                  <a:cubicBezTo>
                    <a:pt x="229" y="594"/>
                    <a:pt x="500" y="264"/>
                    <a:pt x="822" y="264"/>
                  </a:cubicBezTo>
                  <a:cubicBezTo>
                    <a:pt x="831" y="264"/>
                    <a:pt x="841" y="264"/>
                    <a:pt x="851" y="265"/>
                  </a:cubicBezTo>
                  <a:cubicBezTo>
                    <a:pt x="1121" y="273"/>
                    <a:pt x="1621" y="603"/>
                    <a:pt x="1786" y="603"/>
                  </a:cubicBezTo>
                  <a:cubicBezTo>
                    <a:pt x="1834" y="603"/>
                    <a:pt x="1854" y="576"/>
                    <a:pt x="1832" y="505"/>
                  </a:cubicBezTo>
                  <a:cubicBezTo>
                    <a:pt x="1832" y="505"/>
                    <a:pt x="1429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43"/>
            <p:cNvSpPr/>
            <p:nvPr/>
          </p:nvSpPr>
          <p:spPr>
            <a:xfrm>
              <a:off x="8408302" y="4675071"/>
              <a:ext cx="100994" cy="33324"/>
            </a:xfrm>
            <a:custGeom>
              <a:avLst/>
              <a:gdLst/>
              <a:ahLst/>
              <a:cxnLst/>
              <a:rect l="l" t="t" r="r" b="b"/>
              <a:pathLst>
                <a:path w="2770" h="914" extrusionOk="0">
                  <a:moveTo>
                    <a:pt x="1341" y="1"/>
                  </a:moveTo>
                  <a:cubicBezTo>
                    <a:pt x="578" y="1"/>
                    <a:pt x="0" y="654"/>
                    <a:pt x="77" y="785"/>
                  </a:cubicBezTo>
                  <a:cubicBezTo>
                    <a:pt x="85" y="797"/>
                    <a:pt x="98" y="802"/>
                    <a:pt x="114" y="802"/>
                  </a:cubicBezTo>
                  <a:cubicBezTo>
                    <a:pt x="246" y="802"/>
                    <a:pt x="625" y="444"/>
                    <a:pt x="1158" y="444"/>
                  </a:cubicBezTo>
                  <a:cubicBezTo>
                    <a:pt x="1217" y="444"/>
                    <a:pt x="1278" y="448"/>
                    <a:pt x="1341" y="458"/>
                  </a:cubicBezTo>
                  <a:cubicBezTo>
                    <a:pt x="1904" y="545"/>
                    <a:pt x="2556" y="914"/>
                    <a:pt x="2718" y="914"/>
                  </a:cubicBezTo>
                  <a:cubicBezTo>
                    <a:pt x="2760" y="914"/>
                    <a:pt x="2769" y="889"/>
                    <a:pt x="2736" y="829"/>
                  </a:cubicBezTo>
                  <a:cubicBezTo>
                    <a:pt x="2736" y="829"/>
                    <a:pt x="2093" y="1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43"/>
            <p:cNvSpPr/>
            <p:nvPr/>
          </p:nvSpPr>
          <p:spPr>
            <a:xfrm>
              <a:off x="8359994" y="4848034"/>
              <a:ext cx="72191" cy="17100"/>
            </a:xfrm>
            <a:custGeom>
              <a:avLst/>
              <a:gdLst/>
              <a:ahLst/>
              <a:cxnLst/>
              <a:rect l="l" t="t" r="r" b="b"/>
              <a:pathLst>
                <a:path w="1980" h="469" extrusionOk="0">
                  <a:moveTo>
                    <a:pt x="1944" y="0"/>
                  </a:moveTo>
                  <a:cubicBezTo>
                    <a:pt x="1860" y="0"/>
                    <a:pt x="1567" y="185"/>
                    <a:pt x="1086" y="259"/>
                  </a:cubicBezTo>
                  <a:cubicBezTo>
                    <a:pt x="957" y="281"/>
                    <a:pt x="844" y="290"/>
                    <a:pt x="744" y="290"/>
                  </a:cubicBezTo>
                  <a:cubicBezTo>
                    <a:pt x="414" y="290"/>
                    <a:pt x="246" y="193"/>
                    <a:pt x="246" y="193"/>
                  </a:cubicBezTo>
                  <a:cubicBezTo>
                    <a:pt x="186" y="171"/>
                    <a:pt x="73" y="95"/>
                    <a:pt x="28" y="95"/>
                  </a:cubicBezTo>
                  <a:cubicBezTo>
                    <a:pt x="8" y="95"/>
                    <a:pt x="1" y="110"/>
                    <a:pt x="18" y="150"/>
                  </a:cubicBezTo>
                  <a:cubicBezTo>
                    <a:pt x="65" y="255"/>
                    <a:pt x="439" y="469"/>
                    <a:pt x="891" y="469"/>
                  </a:cubicBezTo>
                  <a:cubicBezTo>
                    <a:pt x="954" y="469"/>
                    <a:pt x="1020" y="464"/>
                    <a:pt x="1086" y="455"/>
                  </a:cubicBezTo>
                  <a:cubicBezTo>
                    <a:pt x="1620" y="390"/>
                    <a:pt x="1979" y="95"/>
                    <a:pt x="1968" y="19"/>
                  </a:cubicBezTo>
                  <a:cubicBezTo>
                    <a:pt x="1967" y="6"/>
                    <a:pt x="1959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43"/>
            <p:cNvSpPr/>
            <p:nvPr/>
          </p:nvSpPr>
          <p:spPr>
            <a:xfrm>
              <a:off x="7408588" y="4581662"/>
              <a:ext cx="571037" cy="713449"/>
            </a:xfrm>
            <a:custGeom>
              <a:avLst/>
              <a:gdLst/>
              <a:ahLst/>
              <a:cxnLst/>
              <a:rect l="l" t="t" r="r" b="b"/>
              <a:pathLst>
                <a:path w="15662" h="19568" extrusionOk="0">
                  <a:moveTo>
                    <a:pt x="7015" y="1"/>
                  </a:moveTo>
                  <a:cubicBezTo>
                    <a:pt x="2488" y="1"/>
                    <a:pt x="1842" y="4041"/>
                    <a:pt x="1842" y="5113"/>
                  </a:cubicBezTo>
                  <a:cubicBezTo>
                    <a:pt x="1842" y="5832"/>
                    <a:pt x="1897" y="9112"/>
                    <a:pt x="1494" y="10169"/>
                  </a:cubicBezTo>
                  <a:cubicBezTo>
                    <a:pt x="1079" y="11227"/>
                    <a:pt x="1" y="14932"/>
                    <a:pt x="1821" y="16872"/>
                  </a:cubicBezTo>
                  <a:cubicBezTo>
                    <a:pt x="3641" y="18801"/>
                    <a:pt x="6322" y="18921"/>
                    <a:pt x="8033" y="19422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3"/>
                    <a:pt x="15116" y="17024"/>
                  </a:cubicBezTo>
                  <a:cubicBezTo>
                    <a:pt x="15661" y="14975"/>
                    <a:pt x="13166" y="13243"/>
                    <a:pt x="12959" y="11946"/>
                  </a:cubicBezTo>
                  <a:cubicBezTo>
                    <a:pt x="12751" y="10660"/>
                    <a:pt x="13362" y="6628"/>
                    <a:pt x="13253" y="5200"/>
                  </a:cubicBezTo>
                  <a:cubicBezTo>
                    <a:pt x="13144" y="3838"/>
                    <a:pt x="13264" y="78"/>
                    <a:pt x="7106" y="1"/>
                  </a:cubicBezTo>
                  <a:cubicBezTo>
                    <a:pt x="7076" y="1"/>
                    <a:pt x="7045" y="1"/>
                    <a:pt x="7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43"/>
            <p:cNvSpPr/>
            <p:nvPr/>
          </p:nvSpPr>
          <p:spPr>
            <a:xfrm>
              <a:off x="7426453" y="5090342"/>
              <a:ext cx="565094" cy="278518"/>
            </a:xfrm>
            <a:custGeom>
              <a:avLst/>
              <a:gdLst/>
              <a:ahLst/>
              <a:cxnLst/>
              <a:rect l="l" t="t" r="r" b="b"/>
              <a:pathLst>
                <a:path w="15499" h="7639" extrusionOk="0">
                  <a:moveTo>
                    <a:pt x="6435" y="0"/>
                  </a:moveTo>
                  <a:cubicBezTo>
                    <a:pt x="3743" y="0"/>
                    <a:pt x="1587" y="943"/>
                    <a:pt x="1" y="2091"/>
                  </a:cubicBezTo>
                  <a:lnTo>
                    <a:pt x="1" y="7639"/>
                  </a:lnTo>
                  <a:lnTo>
                    <a:pt x="15498" y="7639"/>
                  </a:lnTo>
                  <a:cubicBezTo>
                    <a:pt x="15444" y="6843"/>
                    <a:pt x="15367" y="6255"/>
                    <a:pt x="15280" y="5982"/>
                  </a:cubicBezTo>
                  <a:cubicBezTo>
                    <a:pt x="14724" y="4228"/>
                    <a:pt x="13700" y="3051"/>
                    <a:pt x="12316" y="2146"/>
                  </a:cubicBezTo>
                  <a:cubicBezTo>
                    <a:pt x="10943" y="1231"/>
                    <a:pt x="7662" y="64"/>
                    <a:pt x="7662" y="64"/>
                  </a:cubicBezTo>
                  <a:cubicBezTo>
                    <a:pt x="7242" y="21"/>
                    <a:pt x="6832" y="0"/>
                    <a:pt x="6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43"/>
            <p:cNvSpPr/>
            <p:nvPr/>
          </p:nvSpPr>
          <p:spPr>
            <a:xfrm>
              <a:off x="7583702" y="4972688"/>
              <a:ext cx="201988" cy="280122"/>
            </a:xfrm>
            <a:custGeom>
              <a:avLst/>
              <a:gdLst/>
              <a:ahLst/>
              <a:cxnLst/>
              <a:rect l="l" t="t" r="r" b="b"/>
              <a:pathLst>
                <a:path w="5540" h="7683" extrusionOk="0">
                  <a:moveTo>
                    <a:pt x="1202" y="0"/>
                  </a:moveTo>
                  <a:cubicBezTo>
                    <a:pt x="1202" y="0"/>
                    <a:pt x="1202" y="3466"/>
                    <a:pt x="592" y="4229"/>
                  </a:cubicBezTo>
                  <a:cubicBezTo>
                    <a:pt x="0" y="4956"/>
                    <a:pt x="319" y="7682"/>
                    <a:pt x="2416" y="7682"/>
                  </a:cubicBezTo>
                  <a:cubicBezTo>
                    <a:pt x="2519" y="7682"/>
                    <a:pt x="2627" y="7675"/>
                    <a:pt x="2739" y="7662"/>
                  </a:cubicBezTo>
                  <a:cubicBezTo>
                    <a:pt x="5137" y="7356"/>
                    <a:pt x="5540" y="5188"/>
                    <a:pt x="5137" y="4577"/>
                  </a:cubicBezTo>
                  <a:cubicBezTo>
                    <a:pt x="4723" y="3956"/>
                    <a:pt x="4374" y="3815"/>
                    <a:pt x="4254" y="2932"/>
                  </a:cubicBezTo>
                  <a:cubicBezTo>
                    <a:pt x="4134" y="2060"/>
                    <a:pt x="4134" y="262"/>
                    <a:pt x="4134" y="262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43"/>
            <p:cNvSpPr/>
            <p:nvPr/>
          </p:nvSpPr>
          <p:spPr>
            <a:xfrm>
              <a:off x="7624755" y="4972688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6" y="0"/>
                  </a:moveTo>
                  <a:cubicBezTo>
                    <a:pt x="76" y="0"/>
                    <a:pt x="76" y="861"/>
                    <a:pt x="0" y="1820"/>
                  </a:cubicBezTo>
                  <a:cubicBezTo>
                    <a:pt x="22" y="1831"/>
                    <a:pt x="55" y="1864"/>
                    <a:pt x="76" y="1875"/>
                  </a:cubicBezTo>
                  <a:cubicBezTo>
                    <a:pt x="639" y="2254"/>
                    <a:pt x="1304" y="2445"/>
                    <a:pt x="1925" y="2445"/>
                  </a:cubicBezTo>
                  <a:cubicBezTo>
                    <a:pt x="2338" y="2445"/>
                    <a:pt x="2732" y="2361"/>
                    <a:pt x="3063" y="2191"/>
                  </a:cubicBezTo>
                  <a:cubicBezTo>
                    <a:pt x="3008" y="1308"/>
                    <a:pt x="3008" y="262"/>
                    <a:pt x="3008" y="26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43"/>
            <p:cNvSpPr/>
            <p:nvPr/>
          </p:nvSpPr>
          <p:spPr>
            <a:xfrm>
              <a:off x="7555227" y="4718384"/>
              <a:ext cx="263460" cy="300795"/>
            </a:xfrm>
            <a:custGeom>
              <a:avLst/>
              <a:gdLst/>
              <a:ahLst/>
              <a:cxnLst/>
              <a:rect l="l" t="t" r="r" b="b"/>
              <a:pathLst>
                <a:path w="7226" h="8250" extrusionOk="0">
                  <a:moveTo>
                    <a:pt x="2005" y="0"/>
                  </a:moveTo>
                  <a:cubicBezTo>
                    <a:pt x="1689" y="959"/>
                    <a:pt x="501" y="1929"/>
                    <a:pt x="0" y="2300"/>
                  </a:cubicBezTo>
                  <a:cubicBezTo>
                    <a:pt x="163" y="4185"/>
                    <a:pt x="643" y="7008"/>
                    <a:pt x="1983" y="7771"/>
                  </a:cubicBezTo>
                  <a:cubicBezTo>
                    <a:pt x="2554" y="8093"/>
                    <a:pt x="3150" y="8249"/>
                    <a:pt x="3714" y="8249"/>
                  </a:cubicBezTo>
                  <a:cubicBezTo>
                    <a:pt x="4465" y="8249"/>
                    <a:pt x="5158" y="7973"/>
                    <a:pt x="5656" y="7444"/>
                  </a:cubicBezTo>
                  <a:cubicBezTo>
                    <a:pt x="6779" y="6245"/>
                    <a:pt x="7225" y="3433"/>
                    <a:pt x="7225" y="2071"/>
                  </a:cubicBezTo>
                  <a:lnTo>
                    <a:pt x="7225" y="2071"/>
                  </a:lnTo>
                  <a:cubicBezTo>
                    <a:pt x="7043" y="2087"/>
                    <a:pt x="6782" y="2100"/>
                    <a:pt x="6474" y="2100"/>
                  </a:cubicBezTo>
                  <a:cubicBezTo>
                    <a:pt x="5755" y="2100"/>
                    <a:pt x="4784" y="2032"/>
                    <a:pt x="3967" y="1788"/>
                  </a:cubicBezTo>
                  <a:cubicBezTo>
                    <a:pt x="3019" y="1504"/>
                    <a:pt x="2365" y="643"/>
                    <a:pt x="202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43"/>
            <p:cNvSpPr/>
            <p:nvPr/>
          </p:nvSpPr>
          <p:spPr>
            <a:xfrm>
              <a:off x="7726367" y="4794001"/>
              <a:ext cx="87942" cy="28512"/>
            </a:xfrm>
            <a:custGeom>
              <a:avLst/>
              <a:gdLst/>
              <a:ahLst/>
              <a:cxnLst/>
              <a:rect l="l" t="t" r="r" b="b"/>
              <a:pathLst>
                <a:path w="2412" h="782" extrusionOk="0">
                  <a:moveTo>
                    <a:pt x="1165" y="0"/>
                  </a:moveTo>
                  <a:cubicBezTo>
                    <a:pt x="597" y="0"/>
                    <a:pt x="0" y="593"/>
                    <a:pt x="79" y="673"/>
                  </a:cubicBezTo>
                  <a:cubicBezTo>
                    <a:pt x="114" y="708"/>
                    <a:pt x="149" y="718"/>
                    <a:pt x="178" y="718"/>
                  </a:cubicBezTo>
                  <a:cubicBezTo>
                    <a:pt x="222" y="718"/>
                    <a:pt x="254" y="695"/>
                    <a:pt x="254" y="695"/>
                  </a:cubicBezTo>
                  <a:cubicBezTo>
                    <a:pt x="538" y="393"/>
                    <a:pt x="857" y="290"/>
                    <a:pt x="1160" y="290"/>
                  </a:cubicBezTo>
                  <a:cubicBezTo>
                    <a:pt x="1822" y="290"/>
                    <a:pt x="2412" y="782"/>
                    <a:pt x="2412" y="782"/>
                  </a:cubicBezTo>
                  <a:cubicBezTo>
                    <a:pt x="2412" y="782"/>
                    <a:pt x="2172" y="215"/>
                    <a:pt x="1333" y="19"/>
                  </a:cubicBezTo>
                  <a:cubicBezTo>
                    <a:pt x="1278" y="6"/>
                    <a:pt x="1221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43"/>
            <p:cNvSpPr/>
            <p:nvPr/>
          </p:nvSpPr>
          <p:spPr>
            <a:xfrm>
              <a:off x="7571889" y="4794001"/>
              <a:ext cx="87978" cy="28512"/>
            </a:xfrm>
            <a:custGeom>
              <a:avLst/>
              <a:gdLst/>
              <a:ahLst/>
              <a:cxnLst/>
              <a:rect l="l" t="t" r="r" b="b"/>
              <a:pathLst>
                <a:path w="2413" h="782" extrusionOk="0">
                  <a:moveTo>
                    <a:pt x="1239" y="0"/>
                  </a:moveTo>
                  <a:cubicBezTo>
                    <a:pt x="1182" y="0"/>
                    <a:pt x="1125" y="6"/>
                    <a:pt x="1069" y="19"/>
                  </a:cubicBezTo>
                  <a:cubicBezTo>
                    <a:pt x="240" y="215"/>
                    <a:pt x="1" y="782"/>
                    <a:pt x="1" y="782"/>
                  </a:cubicBezTo>
                  <a:cubicBezTo>
                    <a:pt x="1" y="782"/>
                    <a:pt x="590" y="290"/>
                    <a:pt x="1249" y="290"/>
                  </a:cubicBezTo>
                  <a:cubicBezTo>
                    <a:pt x="1550" y="290"/>
                    <a:pt x="1867" y="393"/>
                    <a:pt x="2148" y="695"/>
                  </a:cubicBezTo>
                  <a:cubicBezTo>
                    <a:pt x="2148" y="695"/>
                    <a:pt x="2183" y="718"/>
                    <a:pt x="2230" y="718"/>
                  </a:cubicBezTo>
                  <a:cubicBezTo>
                    <a:pt x="2261" y="718"/>
                    <a:pt x="2298" y="708"/>
                    <a:pt x="2333" y="673"/>
                  </a:cubicBezTo>
                  <a:cubicBezTo>
                    <a:pt x="2412" y="593"/>
                    <a:pt x="1815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43"/>
            <p:cNvSpPr/>
            <p:nvPr/>
          </p:nvSpPr>
          <p:spPr>
            <a:xfrm>
              <a:off x="7689106" y="4847924"/>
              <a:ext cx="26251" cy="78754"/>
            </a:xfrm>
            <a:custGeom>
              <a:avLst/>
              <a:gdLst/>
              <a:ahLst/>
              <a:cxnLst/>
              <a:rect l="l" t="t" r="r" b="b"/>
              <a:pathLst>
                <a:path w="720" h="2160" extrusionOk="0">
                  <a:moveTo>
                    <a:pt x="121" y="0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8"/>
                    <a:pt x="1" y="2158"/>
                  </a:cubicBezTo>
                  <a:cubicBezTo>
                    <a:pt x="1" y="2158"/>
                    <a:pt x="31" y="2159"/>
                    <a:pt x="78" y="2159"/>
                  </a:cubicBezTo>
                  <a:cubicBezTo>
                    <a:pt x="244" y="2159"/>
                    <a:pt x="623" y="2146"/>
                    <a:pt x="665" y="2027"/>
                  </a:cubicBezTo>
                  <a:cubicBezTo>
                    <a:pt x="720" y="1875"/>
                    <a:pt x="121" y="1"/>
                    <a:pt x="121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43"/>
            <p:cNvSpPr/>
            <p:nvPr/>
          </p:nvSpPr>
          <p:spPr>
            <a:xfrm>
              <a:off x="7669637" y="4951250"/>
              <a:ext cx="47726" cy="14693"/>
            </a:xfrm>
            <a:custGeom>
              <a:avLst/>
              <a:gdLst/>
              <a:ahLst/>
              <a:cxnLst/>
              <a:rect l="l" t="t" r="r" b="b"/>
              <a:pathLst>
                <a:path w="1309" h="403" extrusionOk="0">
                  <a:moveTo>
                    <a:pt x="886" y="0"/>
                  </a:moveTo>
                  <a:cubicBezTo>
                    <a:pt x="854" y="0"/>
                    <a:pt x="826" y="6"/>
                    <a:pt x="807" y="22"/>
                  </a:cubicBezTo>
                  <a:cubicBezTo>
                    <a:pt x="740" y="69"/>
                    <a:pt x="682" y="85"/>
                    <a:pt x="628" y="85"/>
                  </a:cubicBezTo>
                  <a:cubicBezTo>
                    <a:pt x="535" y="85"/>
                    <a:pt x="459" y="35"/>
                    <a:pt x="382" y="22"/>
                  </a:cubicBezTo>
                  <a:cubicBezTo>
                    <a:pt x="378" y="21"/>
                    <a:pt x="373" y="21"/>
                    <a:pt x="368" y="21"/>
                  </a:cubicBezTo>
                  <a:cubicBezTo>
                    <a:pt x="252" y="21"/>
                    <a:pt x="1" y="141"/>
                    <a:pt x="1" y="141"/>
                  </a:cubicBezTo>
                  <a:cubicBezTo>
                    <a:pt x="1" y="141"/>
                    <a:pt x="339" y="403"/>
                    <a:pt x="600" y="403"/>
                  </a:cubicBezTo>
                  <a:cubicBezTo>
                    <a:pt x="949" y="403"/>
                    <a:pt x="1308" y="141"/>
                    <a:pt x="1308" y="141"/>
                  </a:cubicBezTo>
                  <a:cubicBezTo>
                    <a:pt x="1308" y="141"/>
                    <a:pt x="1041" y="0"/>
                    <a:pt x="886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43"/>
            <p:cNvSpPr/>
            <p:nvPr/>
          </p:nvSpPr>
          <p:spPr>
            <a:xfrm>
              <a:off x="8857700" y="4517421"/>
              <a:ext cx="539426" cy="711772"/>
            </a:xfrm>
            <a:custGeom>
              <a:avLst/>
              <a:gdLst/>
              <a:ahLst/>
              <a:cxnLst/>
              <a:rect l="l" t="t" r="r" b="b"/>
              <a:pathLst>
                <a:path w="14795" h="19522" extrusionOk="0">
                  <a:moveTo>
                    <a:pt x="7003" y="0"/>
                  </a:moveTo>
                  <a:cubicBezTo>
                    <a:pt x="4550" y="0"/>
                    <a:pt x="3030" y="2025"/>
                    <a:pt x="3030" y="2025"/>
                  </a:cubicBezTo>
                  <a:cubicBezTo>
                    <a:pt x="0" y="2461"/>
                    <a:pt x="698" y="5818"/>
                    <a:pt x="698" y="8291"/>
                  </a:cubicBezTo>
                  <a:cubicBezTo>
                    <a:pt x="698" y="10754"/>
                    <a:pt x="436" y="16846"/>
                    <a:pt x="4359" y="18416"/>
                  </a:cubicBezTo>
                  <a:cubicBezTo>
                    <a:pt x="5613" y="18906"/>
                    <a:pt x="5863" y="19386"/>
                    <a:pt x="7999" y="19517"/>
                  </a:cubicBezTo>
                  <a:cubicBezTo>
                    <a:pt x="8061" y="19520"/>
                    <a:pt x="8125" y="19522"/>
                    <a:pt x="8191" y="19522"/>
                  </a:cubicBezTo>
                  <a:cubicBezTo>
                    <a:pt x="10401" y="19522"/>
                    <a:pt x="14794" y="17558"/>
                    <a:pt x="14233" y="13250"/>
                  </a:cubicBezTo>
                  <a:cubicBezTo>
                    <a:pt x="14048" y="11855"/>
                    <a:pt x="11847" y="9915"/>
                    <a:pt x="12457" y="8019"/>
                  </a:cubicBezTo>
                  <a:cubicBezTo>
                    <a:pt x="13459" y="4935"/>
                    <a:pt x="11879" y="1371"/>
                    <a:pt x="8533" y="260"/>
                  </a:cubicBezTo>
                  <a:cubicBezTo>
                    <a:pt x="7991" y="77"/>
                    <a:pt x="7479" y="0"/>
                    <a:pt x="7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43"/>
            <p:cNvSpPr/>
            <p:nvPr/>
          </p:nvSpPr>
          <p:spPr>
            <a:xfrm>
              <a:off x="8703112" y="5116520"/>
              <a:ext cx="747065" cy="252340"/>
            </a:xfrm>
            <a:custGeom>
              <a:avLst/>
              <a:gdLst/>
              <a:ahLst/>
              <a:cxnLst/>
              <a:rect l="l" t="t" r="r" b="b"/>
              <a:pathLst>
                <a:path w="20490" h="6921" extrusionOk="0">
                  <a:moveTo>
                    <a:pt x="10326" y="0"/>
                  </a:moveTo>
                  <a:cubicBezTo>
                    <a:pt x="9007" y="0"/>
                    <a:pt x="7551" y="553"/>
                    <a:pt x="6180" y="1330"/>
                  </a:cubicBezTo>
                  <a:cubicBezTo>
                    <a:pt x="3303" y="2954"/>
                    <a:pt x="731" y="5558"/>
                    <a:pt x="132" y="6180"/>
                  </a:cubicBezTo>
                  <a:cubicBezTo>
                    <a:pt x="132" y="6190"/>
                    <a:pt x="132" y="6190"/>
                    <a:pt x="121" y="6190"/>
                  </a:cubicBezTo>
                  <a:cubicBezTo>
                    <a:pt x="88" y="6234"/>
                    <a:pt x="55" y="6256"/>
                    <a:pt x="34" y="6289"/>
                  </a:cubicBezTo>
                  <a:cubicBezTo>
                    <a:pt x="34" y="6289"/>
                    <a:pt x="23" y="6289"/>
                    <a:pt x="23" y="6299"/>
                  </a:cubicBezTo>
                  <a:cubicBezTo>
                    <a:pt x="12" y="6310"/>
                    <a:pt x="1" y="6321"/>
                    <a:pt x="1" y="6321"/>
                  </a:cubicBezTo>
                  <a:lnTo>
                    <a:pt x="88" y="6921"/>
                  </a:lnTo>
                  <a:lnTo>
                    <a:pt x="20489" y="6921"/>
                  </a:lnTo>
                  <a:cubicBezTo>
                    <a:pt x="20261" y="5809"/>
                    <a:pt x="19759" y="4785"/>
                    <a:pt x="18822" y="3967"/>
                  </a:cubicBezTo>
                  <a:cubicBezTo>
                    <a:pt x="18658" y="3815"/>
                    <a:pt x="18484" y="3673"/>
                    <a:pt x="18321" y="3531"/>
                  </a:cubicBezTo>
                  <a:cubicBezTo>
                    <a:pt x="18277" y="3499"/>
                    <a:pt x="18233" y="3466"/>
                    <a:pt x="18190" y="3433"/>
                  </a:cubicBezTo>
                  <a:cubicBezTo>
                    <a:pt x="18015" y="3302"/>
                    <a:pt x="17852" y="3172"/>
                    <a:pt x="17678" y="3041"/>
                  </a:cubicBezTo>
                  <a:cubicBezTo>
                    <a:pt x="17503" y="2921"/>
                    <a:pt x="17340" y="2801"/>
                    <a:pt x="17165" y="2681"/>
                  </a:cubicBezTo>
                  <a:cubicBezTo>
                    <a:pt x="17122" y="2659"/>
                    <a:pt x="17078" y="2627"/>
                    <a:pt x="17046" y="2605"/>
                  </a:cubicBezTo>
                  <a:cubicBezTo>
                    <a:pt x="16871" y="2485"/>
                    <a:pt x="16708" y="2376"/>
                    <a:pt x="16533" y="2278"/>
                  </a:cubicBezTo>
                  <a:cubicBezTo>
                    <a:pt x="16370" y="2169"/>
                    <a:pt x="16196" y="2071"/>
                    <a:pt x="16032" y="1984"/>
                  </a:cubicBezTo>
                  <a:cubicBezTo>
                    <a:pt x="15988" y="1951"/>
                    <a:pt x="15956" y="1929"/>
                    <a:pt x="15912" y="1908"/>
                  </a:cubicBezTo>
                  <a:cubicBezTo>
                    <a:pt x="15585" y="1722"/>
                    <a:pt x="15258" y="1559"/>
                    <a:pt x="14942" y="1406"/>
                  </a:cubicBezTo>
                  <a:cubicBezTo>
                    <a:pt x="14899" y="1395"/>
                    <a:pt x="14866" y="1373"/>
                    <a:pt x="14833" y="1352"/>
                  </a:cubicBezTo>
                  <a:cubicBezTo>
                    <a:pt x="14670" y="1286"/>
                    <a:pt x="14517" y="1210"/>
                    <a:pt x="14365" y="1145"/>
                  </a:cubicBezTo>
                  <a:cubicBezTo>
                    <a:pt x="12087" y="164"/>
                    <a:pt x="10365" y="0"/>
                    <a:pt x="10365" y="0"/>
                  </a:cubicBezTo>
                  <a:cubicBezTo>
                    <a:pt x="10352" y="0"/>
                    <a:pt x="10339" y="0"/>
                    <a:pt x="103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43"/>
            <p:cNvSpPr/>
            <p:nvPr/>
          </p:nvSpPr>
          <p:spPr>
            <a:xfrm>
              <a:off x="9305894" y="5199574"/>
              <a:ext cx="18704" cy="11922"/>
            </a:xfrm>
            <a:custGeom>
              <a:avLst/>
              <a:gdLst/>
              <a:ahLst/>
              <a:cxnLst/>
              <a:rect l="l" t="t" r="r" b="b"/>
              <a:pathLst>
                <a:path w="513" h="327" extrusionOk="0">
                  <a:moveTo>
                    <a:pt x="0" y="0"/>
                  </a:moveTo>
                  <a:cubicBezTo>
                    <a:pt x="175" y="98"/>
                    <a:pt x="338" y="207"/>
                    <a:pt x="513" y="327"/>
                  </a:cubicBezTo>
                  <a:cubicBezTo>
                    <a:pt x="338" y="207"/>
                    <a:pt x="175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43"/>
            <p:cNvSpPr/>
            <p:nvPr/>
          </p:nvSpPr>
          <p:spPr>
            <a:xfrm>
              <a:off x="9287628" y="518881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38" y="186"/>
                    <a:pt x="501" y="295"/>
                  </a:cubicBezTo>
                  <a:cubicBezTo>
                    <a:pt x="338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43"/>
            <p:cNvSpPr/>
            <p:nvPr/>
          </p:nvSpPr>
          <p:spPr>
            <a:xfrm>
              <a:off x="9247887" y="5167782"/>
              <a:ext cx="35403" cy="18303"/>
            </a:xfrm>
            <a:custGeom>
              <a:avLst/>
              <a:gdLst/>
              <a:ahLst/>
              <a:cxnLst/>
              <a:rect l="l" t="t" r="r" b="b"/>
              <a:pathLst>
                <a:path w="971" h="502" extrusionOk="0">
                  <a:moveTo>
                    <a:pt x="0" y="0"/>
                  </a:moveTo>
                  <a:cubicBezTo>
                    <a:pt x="316" y="153"/>
                    <a:pt x="643" y="316"/>
                    <a:pt x="970" y="502"/>
                  </a:cubicBezTo>
                  <a:cubicBezTo>
                    <a:pt x="643" y="316"/>
                    <a:pt x="316" y="153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43"/>
            <p:cNvSpPr/>
            <p:nvPr/>
          </p:nvSpPr>
          <p:spPr>
            <a:xfrm>
              <a:off x="9226814" y="5158229"/>
              <a:ext cx="17136" cy="7584"/>
            </a:xfrm>
            <a:custGeom>
              <a:avLst/>
              <a:gdLst/>
              <a:ahLst/>
              <a:cxnLst/>
              <a:rect l="l" t="t" r="r" b="b"/>
              <a:pathLst>
                <a:path w="470" h="208" extrusionOk="0">
                  <a:moveTo>
                    <a:pt x="1" y="1"/>
                  </a:moveTo>
                  <a:cubicBezTo>
                    <a:pt x="153" y="66"/>
                    <a:pt x="306" y="142"/>
                    <a:pt x="469" y="208"/>
                  </a:cubicBezTo>
                  <a:cubicBezTo>
                    <a:pt x="306" y="142"/>
                    <a:pt x="15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43"/>
            <p:cNvSpPr/>
            <p:nvPr/>
          </p:nvSpPr>
          <p:spPr>
            <a:xfrm>
              <a:off x="8991177" y="5006850"/>
              <a:ext cx="176466" cy="201223"/>
            </a:xfrm>
            <a:custGeom>
              <a:avLst/>
              <a:gdLst/>
              <a:ahLst/>
              <a:cxnLst/>
              <a:rect l="l" t="t" r="r" b="b"/>
              <a:pathLst>
                <a:path w="4840" h="5519" extrusionOk="0">
                  <a:moveTo>
                    <a:pt x="927" y="0"/>
                  </a:moveTo>
                  <a:cubicBezTo>
                    <a:pt x="1015" y="1690"/>
                    <a:pt x="1" y="3978"/>
                    <a:pt x="1" y="3978"/>
                  </a:cubicBezTo>
                  <a:cubicBezTo>
                    <a:pt x="1" y="3978"/>
                    <a:pt x="1134" y="5428"/>
                    <a:pt x="2202" y="5515"/>
                  </a:cubicBezTo>
                  <a:cubicBezTo>
                    <a:pt x="2233" y="5517"/>
                    <a:pt x="2263" y="5519"/>
                    <a:pt x="2294" y="5519"/>
                  </a:cubicBezTo>
                  <a:cubicBezTo>
                    <a:pt x="3358" y="5519"/>
                    <a:pt x="4840" y="4098"/>
                    <a:pt x="4840" y="4098"/>
                  </a:cubicBezTo>
                  <a:cubicBezTo>
                    <a:pt x="4131" y="3030"/>
                    <a:pt x="4164" y="0"/>
                    <a:pt x="4164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43"/>
            <p:cNvSpPr/>
            <p:nvPr/>
          </p:nvSpPr>
          <p:spPr>
            <a:xfrm>
              <a:off x="9021402" y="5006850"/>
              <a:ext cx="123198" cy="84441"/>
            </a:xfrm>
            <a:custGeom>
              <a:avLst/>
              <a:gdLst/>
              <a:ahLst/>
              <a:cxnLst/>
              <a:rect l="l" t="t" r="r" b="b"/>
              <a:pathLst>
                <a:path w="3379" h="2316" extrusionOk="0">
                  <a:moveTo>
                    <a:pt x="98" y="0"/>
                  </a:moveTo>
                  <a:cubicBezTo>
                    <a:pt x="120" y="404"/>
                    <a:pt x="77" y="840"/>
                    <a:pt x="0" y="1265"/>
                  </a:cubicBezTo>
                  <a:cubicBezTo>
                    <a:pt x="614" y="1929"/>
                    <a:pt x="1237" y="2316"/>
                    <a:pt x="1762" y="2316"/>
                  </a:cubicBezTo>
                  <a:cubicBezTo>
                    <a:pt x="1796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4" y="600"/>
                    <a:pt x="3335" y="0"/>
                    <a:pt x="3335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43"/>
            <p:cNvSpPr/>
            <p:nvPr/>
          </p:nvSpPr>
          <p:spPr>
            <a:xfrm>
              <a:off x="9226814" y="515822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43"/>
            <p:cNvSpPr/>
            <p:nvPr/>
          </p:nvSpPr>
          <p:spPr>
            <a:xfrm>
              <a:off x="9283253" y="518604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0" y="1"/>
                  </a:moveTo>
                  <a:cubicBezTo>
                    <a:pt x="44" y="22"/>
                    <a:pt x="76" y="44"/>
                    <a:pt x="120" y="77"/>
                  </a:cubicBezTo>
                  <a:cubicBezTo>
                    <a:pt x="76" y="44"/>
                    <a:pt x="44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43"/>
            <p:cNvSpPr/>
            <p:nvPr/>
          </p:nvSpPr>
          <p:spPr>
            <a:xfrm>
              <a:off x="9243913" y="5165776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0" y="1"/>
                  </a:moveTo>
                  <a:cubicBezTo>
                    <a:pt x="33" y="22"/>
                    <a:pt x="66" y="44"/>
                    <a:pt x="109" y="55"/>
                  </a:cubicBezTo>
                  <a:cubicBezTo>
                    <a:pt x="66" y="44"/>
                    <a:pt x="33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43"/>
            <p:cNvSpPr/>
            <p:nvPr/>
          </p:nvSpPr>
          <p:spPr>
            <a:xfrm>
              <a:off x="9305894" y="519957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43"/>
            <p:cNvSpPr/>
            <p:nvPr/>
          </p:nvSpPr>
          <p:spPr>
            <a:xfrm>
              <a:off x="8950671" y="4714228"/>
              <a:ext cx="274580" cy="343271"/>
            </a:xfrm>
            <a:custGeom>
              <a:avLst/>
              <a:gdLst/>
              <a:ahLst/>
              <a:cxnLst/>
              <a:rect l="l" t="t" r="r" b="b"/>
              <a:pathLst>
                <a:path w="7531" h="9415" extrusionOk="0">
                  <a:moveTo>
                    <a:pt x="1548" y="0"/>
                  </a:moveTo>
                  <a:cubicBezTo>
                    <a:pt x="1201" y="0"/>
                    <a:pt x="949" y="169"/>
                    <a:pt x="949" y="169"/>
                  </a:cubicBezTo>
                  <a:cubicBezTo>
                    <a:pt x="861" y="964"/>
                    <a:pt x="251" y="2632"/>
                    <a:pt x="0" y="3133"/>
                  </a:cubicBezTo>
                  <a:cubicBezTo>
                    <a:pt x="88" y="3972"/>
                    <a:pt x="393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8" y="8386"/>
                    <a:pt x="6517" y="6915"/>
                  </a:cubicBezTo>
                  <a:cubicBezTo>
                    <a:pt x="7073" y="6076"/>
                    <a:pt x="7487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6" y="2267"/>
                    <a:pt x="5559" y="2267"/>
                  </a:cubicBezTo>
                  <a:cubicBezTo>
                    <a:pt x="4463" y="2267"/>
                    <a:pt x="3252" y="2066"/>
                    <a:pt x="2910" y="1237"/>
                  </a:cubicBezTo>
                  <a:cubicBezTo>
                    <a:pt x="2493" y="232"/>
                    <a:pt x="1955" y="0"/>
                    <a:pt x="1548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43"/>
            <p:cNvSpPr/>
            <p:nvPr/>
          </p:nvSpPr>
          <p:spPr>
            <a:xfrm>
              <a:off x="9007474" y="4848726"/>
              <a:ext cx="25084" cy="31392"/>
            </a:xfrm>
            <a:custGeom>
              <a:avLst/>
              <a:gdLst/>
              <a:ahLst/>
              <a:cxnLst/>
              <a:rect l="l" t="t" r="r" b="b"/>
              <a:pathLst>
                <a:path w="688" h="861" extrusionOk="0">
                  <a:moveTo>
                    <a:pt x="350" y="0"/>
                  </a:moveTo>
                  <a:cubicBezTo>
                    <a:pt x="153" y="0"/>
                    <a:pt x="1" y="196"/>
                    <a:pt x="1" y="436"/>
                  </a:cubicBezTo>
                  <a:cubicBezTo>
                    <a:pt x="1" y="665"/>
                    <a:pt x="153" y="861"/>
                    <a:pt x="350" y="861"/>
                  </a:cubicBezTo>
                  <a:cubicBezTo>
                    <a:pt x="535" y="861"/>
                    <a:pt x="687" y="665"/>
                    <a:pt x="687" y="436"/>
                  </a:cubicBezTo>
                  <a:cubicBezTo>
                    <a:pt x="687" y="196"/>
                    <a:pt x="535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43"/>
            <p:cNvSpPr/>
            <p:nvPr/>
          </p:nvSpPr>
          <p:spPr>
            <a:xfrm>
              <a:off x="9131837" y="4848726"/>
              <a:ext cx="25486" cy="31392"/>
            </a:xfrm>
            <a:custGeom>
              <a:avLst/>
              <a:gdLst/>
              <a:ahLst/>
              <a:cxnLst/>
              <a:rect l="l" t="t" r="r" b="b"/>
              <a:pathLst>
                <a:path w="699" h="861" extrusionOk="0">
                  <a:moveTo>
                    <a:pt x="350" y="0"/>
                  </a:moveTo>
                  <a:cubicBezTo>
                    <a:pt x="154" y="0"/>
                    <a:pt x="1" y="196"/>
                    <a:pt x="1" y="436"/>
                  </a:cubicBezTo>
                  <a:cubicBezTo>
                    <a:pt x="1" y="665"/>
                    <a:pt x="154" y="861"/>
                    <a:pt x="350" y="861"/>
                  </a:cubicBezTo>
                  <a:cubicBezTo>
                    <a:pt x="535" y="861"/>
                    <a:pt x="698" y="665"/>
                    <a:pt x="698" y="436"/>
                  </a:cubicBezTo>
                  <a:cubicBezTo>
                    <a:pt x="698" y="196"/>
                    <a:pt x="535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43"/>
            <p:cNvSpPr/>
            <p:nvPr/>
          </p:nvSpPr>
          <p:spPr>
            <a:xfrm>
              <a:off x="9104347" y="480781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4" y="0"/>
                  </a:moveTo>
                  <a:cubicBezTo>
                    <a:pt x="599" y="0"/>
                    <a:pt x="0" y="596"/>
                    <a:pt x="79" y="675"/>
                  </a:cubicBezTo>
                  <a:cubicBezTo>
                    <a:pt x="114" y="710"/>
                    <a:pt x="151" y="721"/>
                    <a:pt x="182" y="721"/>
                  </a:cubicBezTo>
                  <a:cubicBezTo>
                    <a:pt x="229" y="721"/>
                    <a:pt x="265" y="697"/>
                    <a:pt x="265" y="697"/>
                  </a:cubicBezTo>
                  <a:cubicBezTo>
                    <a:pt x="547" y="398"/>
                    <a:pt x="865" y="295"/>
                    <a:pt x="1170" y="295"/>
                  </a:cubicBezTo>
                  <a:cubicBezTo>
                    <a:pt x="1841" y="295"/>
                    <a:pt x="2444" y="795"/>
                    <a:pt x="2444" y="795"/>
                  </a:cubicBezTo>
                  <a:cubicBezTo>
                    <a:pt x="2444" y="795"/>
                    <a:pt x="2194" y="217"/>
                    <a:pt x="1354" y="21"/>
                  </a:cubicBezTo>
                  <a:cubicBezTo>
                    <a:pt x="1295" y="7"/>
                    <a:pt x="1235" y="0"/>
                    <a:pt x="1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43"/>
            <p:cNvSpPr/>
            <p:nvPr/>
          </p:nvSpPr>
          <p:spPr>
            <a:xfrm>
              <a:off x="8967770" y="4807819"/>
              <a:ext cx="89108" cy="29022"/>
            </a:xfrm>
            <a:custGeom>
              <a:avLst/>
              <a:gdLst/>
              <a:ahLst/>
              <a:cxnLst/>
              <a:rect l="l" t="t" r="r" b="b"/>
              <a:pathLst>
                <a:path w="2444" h="796" extrusionOk="0">
                  <a:moveTo>
                    <a:pt x="1270" y="0"/>
                  </a:moveTo>
                  <a:cubicBezTo>
                    <a:pt x="1209" y="0"/>
                    <a:pt x="1149" y="7"/>
                    <a:pt x="1090" y="21"/>
                  </a:cubicBezTo>
                  <a:cubicBezTo>
                    <a:pt x="240" y="217"/>
                    <a:pt x="0" y="795"/>
                    <a:pt x="0" y="795"/>
                  </a:cubicBezTo>
                  <a:cubicBezTo>
                    <a:pt x="0" y="795"/>
                    <a:pt x="603" y="295"/>
                    <a:pt x="1275" y="295"/>
                  </a:cubicBezTo>
                  <a:cubicBezTo>
                    <a:pt x="1579" y="295"/>
                    <a:pt x="1897" y="398"/>
                    <a:pt x="2180" y="697"/>
                  </a:cubicBezTo>
                  <a:cubicBezTo>
                    <a:pt x="2180" y="697"/>
                    <a:pt x="2215" y="721"/>
                    <a:pt x="2262" y="721"/>
                  </a:cubicBezTo>
                  <a:cubicBezTo>
                    <a:pt x="2293" y="721"/>
                    <a:pt x="2330" y="710"/>
                    <a:pt x="2365" y="675"/>
                  </a:cubicBezTo>
                  <a:cubicBezTo>
                    <a:pt x="2444" y="596"/>
                    <a:pt x="1845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43"/>
            <p:cNvSpPr/>
            <p:nvPr/>
          </p:nvSpPr>
          <p:spPr>
            <a:xfrm>
              <a:off x="8994385" y="490075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71" y="1"/>
                    <a:pt x="0" y="153"/>
                    <a:pt x="0" y="339"/>
                  </a:cubicBezTo>
                  <a:cubicBezTo>
                    <a:pt x="0" y="524"/>
                    <a:pt x="371" y="665"/>
                    <a:pt x="807" y="665"/>
                  </a:cubicBezTo>
                  <a:cubicBezTo>
                    <a:pt x="1253" y="665"/>
                    <a:pt x="1613" y="524"/>
                    <a:pt x="1613" y="339"/>
                  </a:cubicBezTo>
                  <a:cubicBezTo>
                    <a:pt x="1613" y="153"/>
                    <a:pt x="1253" y="1"/>
                    <a:pt x="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43"/>
            <p:cNvSpPr/>
            <p:nvPr/>
          </p:nvSpPr>
          <p:spPr>
            <a:xfrm>
              <a:off x="9119951" y="4898785"/>
              <a:ext cx="58810" cy="24647"/>
            </a:xfrm>
            <a:custGeom>
              <a:avLst/>
              <a:gdLst/>
              <a:ahLst/>
              <a:cxnLst/>
              <a:rect l="l" t="t" r="r" b="b"/>
              <a:pathLst>
                <a:path w="1613" h="676" extrusionOk="0">
                  <a:moveTo>
                    <a:pt x="806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6" y="676"/>
                  </a:cubicBezTo>
                  <a:cubicBezTo>
                    <a:pt x="1253" y="676"/>
                    <a:pt x="1613" y="523"/>
                    <a:pt x="1613" y="338"/>
                  </a:cubicBezTo>
                  <a:cubicBezTo>
                    <a:pt x="1613" y="153"/>
                    <a:pt x="1253" y="0"/>
                    <a:pt x="8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43"/>
            <p:cNvSpPr/>
            <p:nvPr/>
          </p:nvSpPr>
          <p:spPr>
            <a:xfrm>
              <a:off x="9081778" y="4861013"/>
              <a:ext cx="29460" cy="93957"/>
            </a:xfrm>
            <a:custGeom>
              <a:avLst/>
              <a:gdLst/>
              <a:ahLst/>
              <a:cxnLst/>
              <a:rect l="l" t="t" r="r" b="b"/>
              <a:pathLst>
                <a:path w="808" h="2577" extrusionOk="0">
                  <a:moveTo>
                    <a:pt x="339" y="1"/>
                  </a:moveTo>
                  <a:cubicBezTo>
                    <a:pt x="339" y="1"/>
                    <a:pt x="567" y="1603"/>
                    <a:pt x="600" y="1919"/>
                  </a:cubicBezTo>
                  <a:cubicBezTo>
                    <a:pt x="644" y="2224"/>
                    <a:pt x="1" y="2529"/>
                    <a:pt x="132" y="2573"/>
                  </a:cubicBezTo>
                  <a:cubicBezTo>
                    <a:pt x="142" y="2575"/>
                    <a:pt x="154" y="2576"/>
                    <a:pt x="168" y="2576"/>
                  </a:cubicBezTo>
                  <a:cubicBezTo>
                    <a:pt x="347" y="2576"/>
                    <a:pt x="807" y="2380"/>
                    <a:pt x="807" y="1995"/>
                  </a:cubicBezTo>
                  <a:cubicBezTo>
                    <a:pt x="807" y="1581"/>
                    <a:pt x="339" y="1"/>
                    <a:pt x="339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43"/>
            <p:cNvSpPr/>
            <p:nvPr/>
          </p:nvSpPr>
          <p:spPr>
            <a:xfrm>
              <a:off x="9064715" y="4981803"/>
              <a:ext cx="55237" cy="17938"/>
            </a:xfrm>
            <a:custGeom>
              <a:avLst/>
              <a:gdLst/>
              <a:ahLst/>
              <a:cxnLst/>
              <a:rect l="l" t="t" r="r" b="b"/>
              <a:pathLst>
                <a:path w="1515" h="492" extrusionOk="0">
                  <a:moveTo>
                    <a:pt x="1515" y="1"/>
                  </a:moveTo>
                  <a:cubicBezTo>
                    <a:pt x="1515" y="1"/>
                    <a:pt x="1015" y="154"/>
                    <a:pt x="726" y="154"/>
                  </a:cubicBezTo>
                  <a:cubicBezTo>
                    <a:pt x="716" y="154"/>
                    <a:pt x="707" y="154"/>
                    <a:pt x="698" y="153"/>
                  </a:cubicBezTo>
                  <a:cubicBezTo>
                    <a:pt x="414" y="13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5"/>
                    <a:pt x="403" y="480"/>
                    <a:pt x="676" y="491"/>
                  </a:cubicBezTo>
                  <a:cubicBezTo>
                    <a:pt x="1079" y="491"/>
                    <a:pt x="1515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43"/>
            <p:cNvSpPr/>
            <p:nvPr/>
          </p:nvSpPr>
          <p:spPr>
            <a:xfrm>
              <a:off x="7949352" y="5316463"/>
              <a:ext cx="37809" cy="52393"/>
            </a:xfrm>
            <a:custGeom>
              <a:avLst/>
              <a:gdLst/>
              <a:ahLst/>
              <a:cxnLst/>
              <a:rect l="l" t="t" r="r" b="b"/>
              <a:pathLst>
                <a:path w="1037" h="1437" extrusionOk="0">
                  <a:moveTo>
                    <a:pt x="371" y="1"/>
                  </a:moveTo>
                  <a:cubicBezTo>
                    <a:pt x="272" y="1"/>
                    <a:pt x="185" y="40"/>
                    <a:pt x="121" y="140"/>
                  </a:cubicBezTo>
                  <a:cubicBezTo>
                    <a:pt x="1" y="314"/>
                    <a:pt x="45" y="859"/>
                    <a:pt x="186" y="1437"/>
                  </a:cubicBezTo>
                  <a:lnTo>
                    <a:pt x="1036" y="1437"/>
                  </a:lnTo>
                  <a:cubicBezTo>
                    <a:pt x="906" y="1099"/>
                    <a:pt x="720" y="597"/>
                    <a:pt x="535" y="31"/>
                  </a:cubicBezTo>
                  <a:cubicBezTo>
                    <a:pt x="478" y="12"/>
                    <a:pt x="423" y="1"/>
                    <a:pt x="37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43"/>
            <p:cNvSpPr/>
            <p:nvPr/>
          </p:nvSpPr>
          <p:spPr>
            <a:xfrm>
              <a:off x="8268043" y="5316390"/>
              <a:ext cx="32595" cy="52466"/>
            </a:xfrm>
            <a:custGeom>
              <a:avLst/>
              <a:gdLst/>
              <a:ahLst/>
              <a:cxnLst/>
              <a:rect l="l" t="t" r="r" b="b"/>
              <a:pathLst>
                <a:path w="894" h="1439" extrusionOk="0">
                  <a:moveTo>
                    <a:pt x="534" y="0"/>
                  </a:moveTo>
                  <a:cubicBezTo>
                    <a:pt x="327" y="545"/>
                    <a:pt x="131" y="1046"/>
                    <a:pt x="0" y="1439"/>
                  </a:cubicBezTo>
                  <a:lnTo>
                    <a:pt x="709" y="1439"/>
                  </a:lnTo>
                  <a:cubicBezTo>
                    <a:pt x="850" y="861"/>
                    <a:pt x="894" y="316"/>
                    <a:pt x="774" y="142"/>
                  </a:cubicBezTo>
                  <a:cubicBezTo>
                    <a:pt x="709" y="44"/>
                    <a:pt x="622" y="11"/>
                    <a:pt x="53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43"/>
            <p:cNvSpPr/>
            <p:nvPr/>
          </p:nvSpPr>
          <p:spPr>
            <a:xfrm>
              <a:off x="7990296" y="5174126"/>
              <a:ext cx="272210" cy="194733"/>
            </a:xfrm>
            <a:custGeom>
              <a:avLst/>
              <a:gdLst/>
              <a:ahLst/>
              <a:cxnLst/>
              <a:rect l="l" t="t" r="r" b="b"/>
              <a:pathLst>
                <a:path w="7466" h="5341" extrusionOk="0">
                  <a:moveTo>
                    <a:pt x="2126" y="2681"/>
                  </a:moveTo>
                  <a:cubicBezTo>
                    <a:pt x="2878" y="2681"/>
                    <a:pt x="3433" y="3303"/>
                    <a:pt x="3357" y="3423"/>
                  </a:cubicBezTo>
                  <a:cubicBezTo>
                    <a:pt x="3349" y="3435"/>
                    <a:pt x="3337" y="3441"/>
                    <a:pt x="3321" y="3441"/>
                  </a:cubicBezTo>
                  <a:cubicBezTo>
                    <a:pt x="3195" y="3441"/>
                    <a:pt x="2823" y="3105"/>
                    <a:pt x="2299" y="3105"/>
                  </a:cubicBezTo>
                  <a:cubicBezTo>
                    <a:pt x="2243" y="3105"/>
                    <a:pt x="2185" y="3109"/>
                    <a:pt x="2126" y="3117"/>
                  </a:cubicBezTo>
                  <a:cubicBezTo>
                    <a:pt x="1567" y="3196"/>
                    <a:pt x="925" y="3554"/>
                    <a:pt x="775" y="3554"/>
                  </a:cubicBezTo>
                  <a:cubicBezTo>
                    <a:pt x="738" y="3554"/>
                    <a:pt x="731" y="3531"/>
                    <a:pt x="763" y="3477"/>
                  </a:cubicBezTo>
                  <a:cubicBezTo>
                    <a:pt x="763" y="3477"/>
                    <a:pt x="1385" y="2681"/>
                    <a:pt x="2126" y="2681"/>
                  </a:cubicBezTo>
                  <a:close/>
                  <a:moveTo>
                    <a:pt x="5678" y="2681"/>
                  </a:moveTo>
                  <a:cubicBezTo>
                    <a:pt x="6430" y="2681"/>
                    <a:pt x="7052" y="3477"/>
                    <a:pt x="7052" y="3477"/>
                  </a:cubicBezTo>
                  <a:cubicBezTo>
                    <a:pt x="7082" y="3531"/>
                    <a:pt x="7074" y="3554"/>
                    <a:pt x="7036" y="3554"/>
                  </a:cubicBezTo>
                  <a:cubicBezTo>
                    <a:pt x="6883" y="3554"/>
                    <a:pt x="6248" y="3196"/>
                    <a:pt x="5689" y="3117"/>
                  </a:cubicBezTo>
                  <a:cubicBezTo>
                    <a:pt x="5630" y="3109"/>
                    <a:pt x="5572" y="3105"/>
                    <a:pt x="5516" y="3105"/>
                  </a:cubicBezTo>
                  <a:cubicBezTo>
                    <a:pt x="4992" y="3105"/>
                    <a:pt x="4620" y="3441"/>
                    <a:pt x="4494" y="3441"/>
                  </a:cubicBezTo>
                  <a:cubicBezTo>
                    <a:pt x="4478" y="3441"/>
                    <a:pt x="4466" y="3435"/>
                    <a:pt x="4458" y="3423"/>
                  </a:cubicBezTo>
                  <a:cubicBezTo>
                    <a:pt x="4382" y="3303"/>
                    <a:pt x="4937" y="2681"/>
                    <a:pt x="5678" y="2681"/>
                  </a:cubicBezTo>
                  <a:close/>
                  <a:moveTo>
                    <a:pt x="2419" y="4018"/>
                  </a:moveTo>
                  <a:cubicBezTo>
                    <a:pt x="2448" y="4018"/>
                    <a:pt x="2477" y="4019"/>
                    <a:pt x="2507" y="4022"/>
                  </a:cubicBezTo>
                  <a:cubicBezTo>
                    <a:pt x="3106" y="4066"/>
                    <a:pt x="3237" y="4545"/>
                    <a:pt x="3139" y="4578"/>
                  </a:cubicBezTo>
                  <a:cubicBezTo>
                    <a:pt x="3135" y="4579"/>
                    <a:pt x="3130" y="4580"/>
                    <a:pt x="3125" y="4580"/>
                  </a:cubicBezTo>
                  <a:cubicBezTo>
                    <a:pt x="3018" y="4580"/>
                    <a:pt x="2752" y="4261"/>
                    <a:pt x="2435" y="4261"/>
                  </a:cubicBezTo>
                  <a:cubicBezTo>
                    <a:pt x="2430" y="4261"/>
                    <a:pt x="2425" y="4262"/>
                    <a:pt x="2420" y="4262"/>
                  </a:cubicBezTo>
                  <a:cubicBezTo>
                    <a:pt x="2168" y="4279"/>
                    <a:pt x="1695" y="4587"/>
                    <a:pt x="1537" y="4587"/>
                  </a:cubicBezTo>
                  <a:cubicBezTo>
                    <a:pt x="1490" y="4587"/>
                    <a:pt x="1471" y="4560"/>
                    <a:pt x="1494" y="4491"/>
                  </a:cubicBezTo>
                  <a:cubicBezTo>
                    <a:pt x="1494" y="4491"/>
                    <a:pt x="1868" y="4018"/>
                    <a:pt x="2419" y="4018"/>
                  </a:cubicBezTo>
                  <a:close/>
                  <a:moveTo>
                    <a:pt x="5494" y="4018"/>
                  </a:moveTo>
                  <a:cubicBezTo>
                    <a:pt x="6045" y="4018"/>
                    <a:pt x="6420" y="4491"/>
                    <a:pt x="6420" y="4491"/>
                  </a:cubicBezTo>
                  <a:cubicBezTo>
                    <a:pt x="6442" y="4560"/>
                    <a:pt x="6423" y="4587"/>
                    <a:pt x="6376" y="4587"/>
                  </a:cubicBezTo>
                  <a:cubicBezTo>
                    <a:pt x="6218" y="4587"/>
                    <a:pt x="5745" y="4279"/>
                    <a:pt x="5493" y="4262"/>
                  </a:cubicBezTo>
                  <a:cubicBezTo>
                    <a:pt x="5488" y="4262"/>
                    <a:pt x="5483" y="4261"/>
                    <a:pt x="5478" y="4261"/>
                  </a:cubicBezTo>
                  <a:cubicBezTo>
                    <a:pt x="5162" y="4261"/>
                    <a:pt x="4905" y="4580"/>
                    <a:pt x="4789" y="4580"/>
                  </a:cubicBezTo>
                  <a:cubicBezTo>
                    <a:pt x="4784" y="4580"/>
                    <a:pt x="4779" y="4579"/>
                    <a:pt x="4774" y="4578"/>
                  </a:cubicBezTo>
                  <a:cubicBezTo>
                    <a:pt x="4676" y="4545"/>
                    <a:pt x="4817" y="4066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6180" y="1"/>
                  </a:moveTo>
                  <a:cubicBezTo>
                    <a:pt x="6005" y="120"/>
                    <a:pt x="5526" y="393"/>
                    <a:pt x="4654" y="589"/>
                  </a:cubicBezTo>
                  <a:cubicBezTo>
                    <a:pt x="4426" y="642"/>
                    <a:pt x="4165" y="663"/>
                    <a:pt x="3894" y="663"/>
                  </a:cubicBezTo>
                  <a:cubicBezTo>
                    <a:pt x="2835" y="663"/>
                    <a:pt x="1624" y="338"/>
                    <a:pt x="1624" y="338"/>
                  </a:cubicBezTo>
                  <a:cubicBezTo>
                    <a:pt x="1624" y="338"/>
                    <a:pt x="480" y="2104"/>
                    <a:pt x="273" y="2224"/>
                  </a:cubicBezTo>
                  <a:cubicBezTo>
                    <a:pt x="77" y="2333"/>
                    <a:pt x="1" y="2562"/>
                    <a:pt x="1" y="2562"/>
                  </a:cubicBezTo>
                  <a:lnTo>
                    <a:pt x="66" y="5341"/>
                  </a:lnTo>
                  <a:lnTo>
                    <a:pt x="4316" y="5341"/>
                  </a:lnTo>
                  <a:cubicBezTo>
                    <a:pt x="4142" y="4905"/>
                    <a:pt x="3924" y="4447"/>
                    <a:pt x="3924" y="4447"/>
                  </a:cubicBezTo>
                  <a:lnTo>
                    <a:pt x="3924" y="4447"/>
                  </a:lnTo>
                  <a:cubicBezTo>
                    <a:pt x="3924" y="4447"/>
                    <a:pt x="4284" y="4894"/>
                    <a:pt x="4600" y="5341"/>
                  </a:cubicBezTo>
                  <a:lnTo>
                    <a:pt x="7466" y="5341"/>
                  </a:lnTo>
                  <a:cubicBezTo>
                    <a:pt x="7455" y="4523"/>
                    <a:pt x="7400" y="3096"/>
                    <a:pt x="7193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34" y="11"/>
                    <a:pt x="6202" y="11"/>
                    <a:pt x="618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43"/>
            <p:cNvSpPr/>
            <p:nvPr/>
          </p:nvSpPr>
          <p:spPr>
            <a:xfrm>
              <a:off x="7940238" y="4988803"/>
              <a:ext cx="367590" cy="161117"/>
            </a:xfrm>
            <a:custGeom>
              <a:avLst/>
              <a:gdLst/>
              <a:ahLst/>
              <a:cxnLst/>
              <a:rect l="l" t="t" r="r" b="b"/>
              <a:pathLst>
                <a:path w="10082" h="4419" extrusionOk="0">
                  <a:moveTo>
                    <a:pt x="5386" y="1"/>
                  </a:moveTo>
                  <a:cubicBezTo>
                    <a:pt x="5075" y="1"/>
                    <a:pt x="4744" y="23"/>
                    <a:pt x="4392" y="70"/>
                  </a:cubicBezTo>
                  <a:cubicBezTo>
                    <a:pt x="1145" y="495"/>
                    <a:pt x="240" y="2762"/>
                    <a:pt x="0" y="4266"/>
                  </a:cubicBezTo>
                  <a:cubicBezTo>
                    <a:pt x="295" y="4005"/>
                    <a:pt x="1537" y="3176"/>
                    <a:pt x="5297" y="3122"/>
                  </a:cubicBezTo>
                  <a:cubicBezTo>
                    <a:pt x="5377" y="3121"/>
                    <a:pt x="5455" y="3120"/>
                    <a:pt x="5532" y="3120"/>
                  </a:cubicBezTo>
                  <a:cubicBezTo>
                    <a:pt x="8789" y="3120"/>
                    <a:pt x="9794" y="4004"/>
                    <a:pt x="10081" y="4419"/>
                  </a:cubicBezTo>
                  <a:cubicBezTo>
                    <a:pt x="9763" y="2469"/>
                    <a:pt x="8654" y="1"/>
                    <a:pt x="5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43"/>
            <p:cNvSpPr/>
            <p:nvPr/>
          </p:nvSpPr>
          <p:spPr>
            <a:xfrm>
              <a:off x="7933493" y="5102556"/>
              <a:ext cx="378309" cy="87905"/>
            </a:xfrm>
            <a:custGeom>
              <a:avLst/>
              <a:gdLst/>
              <a:ahLst/>
              <a:cxnLst/>
              <a:rect l="l" t="t" r="r" b="b"/>
              <a:pathLst>
                <a:path w="10376" h="2411" extrusionOk="0">
                  <a:moveTo>
                    <a:pt x="5714" y="0"/>
                  </a:moveTo>
                  <a:cubicBezTo>
                    <a:pt x="5638" y="0"/>
                    <a:pt x="5561" y="1"/>
                    <a:pt x="5482" y="2"/>
                  </a:cubicBezTo>
                  <a:cubicBezTo>
                    <a:pt x="1722" y="56"/>
                    <a:pt x="480" y="885"/>
                    <a:pt x="185" y="1146"/>
                  </a:cubicBezTo>
                  <a:cubicBezTo>
                    <a:pt x="120" y="1201"/>
                    <a:pt x="98" y="1233"/>
                    <a:pt x="98" y="1233"/>
                  </a:cubicBezTo>
                  <a:cubicBezTo>
                    <a:pt x="0" y="1430"/>
                    <a:pt x="76" y="2356"/>
                    <a:pt x="76" y="2356"/>
                  </a:cubicBezTo>
                  <a:cubicBezTo>
                    <a:pt x="76" y="2356"/>
                    <a:pt x="87" y="2345"/>
                    <a:pt x="98" y="2345"/>
                  </a:cubicBezTo>
                  <a:cubicBezTo>
                    <a:pt x="349" y="2269"/>
                    <a:pt x="2354" y="1658"/>
                    <a:pt x="5231" y="1506"/>
                  </a:cubicBezTo>
                  <a:cubicBezTo>
                    <a:pt x="5451" y="1494"/>
                    <a:pt x="5665" y="1489"/>
                    <a:pt x="5874" y="1489"/>
                  </a:cubicBezTo>
                  <a:cubicBezTo>
                    <a:pt x="8577" y="1489"/>
                    <a:pt x="10345" y="2400"/>
                    <a:pt x="10375" y="2410"/>
                  </a:cubicBezTo>
                  <a:lnTo>
                    <a:pt x="10375" y="2160"/>
                  </a:lnTo>
                  <a:lnTo>
                    <a:pt x="10375" y="1495"/>
                  </a:lnTo>
                  <a:cubicBezTo>
                    <a:pt x="10375" y="1495"/>
                    <a:pt x="10353" y="1419"/>
                    <a:pt x="10266" y="1299"/>
                  </a:cubicBezTo>
                  <a:cubicBezTo>
                    <a:pt x="9979" y="894"/>
                    <a:pt x="8973" y="0"/>
                    <a:pt x="5714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43"/>
            <p:cNvSpPr/>
            <p:nvPr/>
          </p:nvSpPr>
          <p:spPr>
            <a:xfrm>
              <a:off x="8043928" y="532058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948" y="1"/>
                  </a:moveTo>
                  <a:cubicBezTo>
                    <a:pt x="397" y="1"/>
                    <a:pt x="23" y="474"/>
                    <a:pt x="23" y="474"/>
                  </a:cubicBezTo>
                  <a:cubicBezTo>
                    <a:pt x="0" y="543"/>
                    <a:pt x="19" y="570"/>
                    <a:pt x="66" y="570"/>
                  </a:cubicBezTo>
                  <a:cubicBezTo>
                    <a:pt x="224" y="570"/>
                    <a:pt x="697" y="262"/>
                    <a:pt x="949" y="245"/>
                  </a:cubicBezTo>
                  <a:cubicBezTo>
                    <a:pt x="954" y="245"/>
                    <a:pt x="959" y="244"/>
                    <a:pt x="964" y="244"/>
                  </a:cubicBezTo>
                  <a:cubicBezTo>
                    <a:pt x="1281" y="244"/>
                    <a:pt x="1547" y="563"/>
                    <a:pt x="1654" y="563"/>
                  </a:cubicBezTo>
                  <a:cubicBezTo>
                    <a:pt x="1659" y="563"/>
                    <a:pt x="1664" y="562"/>
                    <a:pt x="1668" y="561"/>
                  </a:cubicBezTo>
                  <a:cubicBezTo>
                    <a:pt x="1766" y="528"/>
                    <a:pt x="1635" y="49"/>
                    <a:pt x="1036" y="5"/>
                  </a:cubicBezTo>
                  <a:cubicBezTo>
                    <a:pt x="1006" y="2"/>
                    <a:pt x="977" y="1"/>
                    <a:pt x="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43"/>
            <p:cNvSpPr/>
            <p:nvPr/>
          </p:nvSpPr>
          <p:spPr>
            <a:xfrm>
              <a:off x="8160744" y="532058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819" y="1"/>
                  </a:moveTo>
                  <a:cubicBezTo>
                    <a:pt x="790" y="1"/>
                    <a:pt x="761" y="2"/>
                    <a:pt x="731" y="5"/>
                  </a:cubicBezTo>
                  <a:cubicBezTo>
                    <a:pt x="142" y="49"/>
                    <a:pt x="1" y="528"/>
                    <a:pt x="99" y="561"/>
                  </a:cubicBezTo>
                  <a:cubicBezTo>
                    <a:pt x="104" y="562"/>
                    <a:pt x="109" y="563"/>
                    <a:pt x="114" y="563"/>
                  </a:cubicBezTo>
                  <a:cubicBezTo>
                    <a:pt x="230" y="563"/>
                    <a:pt x="487" y="244"/>
                    <a:pt x="803" y="244"/>
                  </a:cubicBezTo>
                  <a:cubicBezTo>
                    <a:pt x="808" y="244"/>
                    <a:pt x="813" y="245"/>
                    <a:pt x="818" y="245"/>
                  </a:cubicBezTo>
                  <a:cubicBezTo>
                    <a:pt x="1070" y="262"/>
                    <a:pt x="1543" y="570"/>
                    <a:pt x="1701" y="570"/>
                  </a:cubicBezTo>
                  <a:cubicBezTo>
                    <a:pt x="1748" y="570"/>
                    <a:pt x="1767" y="543"/>
                    <a:pt x="1745" y="474"/>
                  </a:cubicBezTo>
                  <a:cubicBezTo>
                    <a:pt x="1745" y="474"/>
                    <a:pt x="1370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43"/>
            <p:cNvSpPr/>
            <p:nvPr/>
          </p:nvSpPr>
          <p:spPr>
            <a:xfrm>
              <a:off x="8016912" y="5271873"/>
              <a:ext cx="98588" cy="31830"/>
            </a:xfrm>
            <a:custGeom>
              <a:avLst/>
              <a:gdLst/>
              <a:ahLst/>
              <a:cxnLst/>
              <a:rect l="l" t="t" r="r" b="b"/>
              <a:pathLst>
                <a:path w="2704" h="873" extrusionOk="0">
                  <a:moveTo>
                    <a:pt x="1396" y="0"/>
                  </a:moveTo>
                  <a:cubicBezTo>
                    <a:pt x="655" y="0"/>
                    <a:pt x="33" y="796"/>
                    <a:pt x="33" y="796"/>
                  </a:cubicBezTo>
                  <a:cubicBezTo>
                    <a:pt x="1" y="850"/>
                    <a:pt x="8" y="873"/>
                    <a:pt x="45" y="873"/>
                  </a:cubicBezTo>
                  <a:cubicBezTo>
                    <a:pt x="195" y="873"/>
                    <a:pt x="837" y="515"/>
                    <a:pt x="1396" y="436"/>
                  </a:cubicBezTo>
                  <a:cubicBezTo>
                    <a:pt x="1455" y="428"/>
                    <a:pt x="1513" y="424"/>
                    <a:pt x="1569" y="424"/>
                  </a:cubicBezTo>
                  <a:cubicBezTo>
                    <a:pt x="2093" y="424"/>
                    <a:pt x="2465" y="760"/>
                    <a:pt x="2591" y="760"/>
                  </a:cubicBezTo>
                  <a:cubicBezTo>
                    <a:pt x="2607" y="760"/>
                    <a:pt x="2619" y="754"/>
                    <a:pt x="2627" y="742"/>
                  </a:cubicBezTo>
                  <a:cubicBezTo>
                    <a:pt x="2703" y="622"/>
                    <a:pt x="2148" y="0"/>
                    <a:pt x="1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43"/>
            <p:cNvSpPr/>
            <p:nvPr/>
          </p:nvSpPr>
          <p:spPr>
            <a:xfrm>
              <a:off x="8150024" y="5271873"/>
              <a:ext cx="98515" cy="31830"/>
            </a:xfrm>
            <a:custGeom>
              <a:avLst/>
              <a:gdLst/>
              <a:ahLst/>
              <a:cxnLst/>
              <a:rect l="l" t="t" r="r" b="b"/>
              <a:pathLst>
                <a:path w="2702" h="873" extrusionOk="0">
                  <a:moveTo>
                    <a:pt x="1297" y="0"/>
                  </a:moveTo>
                  <a:cubicBezTo>
                    <a:pt x="556" y="0"/>
                    <a:pt x="1" y="622"/>
                    <a:pt x="77" y="742"/>
                  </a:cubicBezTo>
                  <a:cubicBezTo>
                    <a:pt x="85" y="754"/>
                    <a:pt x="97" y="760"/>
                    <a:pt x="113" y="760"/>
                  </a:cubicBezTo>
                  <a:cubicBezTo>
                    <a:pt x="239" y="760"/>
                    <a:pt x="611" y="424"/>
                    <a:pt x="1135" y="424"/>
                  </a:cubicBezTo>
                  <a:cubicBezTo>
                    <a:pt x="1191" y="424"/>
                    <a:pt x="1249" y="428"/>
                    <a:pt x="1308" y="436"/>
                  </a:cubicBezTo>
                  <a:cubicBezTo>
                    <a:pt x="1867" y="515"/>
                    <a:pt x="2502" y="873"/>
                    <a:pt x="2655" y="873"/>
                  </a:cubicBezTo>
                  <a:cubicBezTo>
                    <a:pt x="2693" y="873"/>
                    <a:pt x="2701" y="850"/>
                    <a:pt x="2671" y="796"/>
                  </a:cubicBezTo>
                  <a:cubicBezTo>
                    <a:pt x="2671" y="796"/>
                    <a:pt x="2049" y="0"/>
                    <a:pt x="1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43"/>
            <p:cNvSpPr/>
            <p:nvPr/>
          </p:nvSpPr>
          <p:spPr>
            <a:xfrm>
              <a:off x="7942607" y="5165011"/>
              <a:ext cx="273012" cy="203848"/>
            </a:xfrm>
            <a:custGeom>
              <a:avLst/>
              <a:gdLst/>
              <a:ahLst/>
              <a:cxnLst/>
              <a:rect l="l" t="t" r="r" b="b"/>
              <a:pathLst>
                <a:path w="7488" h="5591" extrusionOk="0">
                  <a:moveTo>
                    <a:pt x="4571" y="0"/>
                  </a:moveTo>
                  <a:cubicBezTo>
                    <a:pt x="3159" y="0"/>
                    <a:pt x="1608" y="186"/>
                    <a:pt x="88" y="730"/>
                  </a:cubicBezTo>
                  <a:cubicBezTo>
                    <a:pt x="66" y="817"/>
                    <a:pt x="44" y="904"/>
                    <a:pt x="44" y="1013"/>
                  </a:cubicBezTo>
                  <a:cubicBezTo>
                    <a:pt x="1" y="1798"/>
                    <a:pt x="360" y="3106"/>
                    <a:pt x="720" y="4185"/>
                  </a:cubicBezTo>
                  <a:cubicBezTo>
                    <a:pt x="905" y="4751"/>
                    <a:pt x="1091" y="5253"/>
                    <a:pt x="1221" y="5591"/>
                  </a:cubicBezTo>
                  <a:lnTo>
                    <a:pt x="1374" y="5591"/>
                  </a:lnTo>
                  <a:lnTo>
                    <a:pt x="1309" y="2812"/>
                  </a:lnTo>
                  <a:cubicBezTo>
                    <a:pt x="1309" y="2812"/>
                    <a:pt x="1385" y="2583"/>
                    <a:pt x="1592" y="2474"/>
                  </a:cubicBezTo>
                  <a:cubicBezTo>
                    <a:pt x="1788" y="2354"/>
                    <a:pt x="2932" y="588"/>
                    <a:pt x="2932" y="588"/>
                  </a:cubicBezTo>
                  <a:cubicBezTo>
                    <a:pt x="2932" y="588"/>
                    <a:pt x="4143" y="913"/>
                    <a:pt x="5202" y="913"/>
                  </a:cubicBezTo>
                  <a:cubicBezTo>
                    <a:pt x="5473" y="913"/>
                    <a:pt x="5734" y="892"/>
                    <a:pt x="5962" y="839"/>
                  </a:cubicBezTo>
                  <a:cubicBezTo>
                    <a:pt x="6834" y="643"/>
                    <a:pt x="7313" y="370"/>
                    <a:pt x="7488" y="251"/>
                  </a:cubicBezTo>
                  <a:cubicBezTo>
                    <a:pt x="6647" y="109"/>
                    <a:pt x="5650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43"/>
            <p:cNvSpPr/>
            <p:nvPr/>
          </p:nvSpPr>
          <p:spPr>
            <a:xfrm>
              <a:off x="8218386" y="5174928"/>
              <a:ext cx="104130" cy="193931"/>
            </a:xfrm>
            <a:custGeom>
              <a:avLst/>
              <a:gdLst/>
              <a:ahLst/>
              <a:cxnLst/>
              <a:rect l="l" t="t" r="r" b="b"/>
              <a:pathLst>
                <a:path w="2856" h="5319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469"/>
                    <a:pt x="665" y="2169"/>
                    <a:pt x="937" y="2681"/>
                  </a:cubicBezTo>
                  <a:cubicBezTo>
                    <a:pt x="1144" y="3074"/>
                    <a:pt x="1199" y="4501"/>
                    <a:pt x="1210" y="5319"/>
                  </a:cubicBezTo>
                  <a:lnTo>
                    <a:pt x="1362" y="5319"/>
                  </a:lnTo>
                  <a:cubicBezTo>
                    <a:pt x="1493" y="4926"/>
                    <a:pt x="1689" y="4425"/>
                    <a:pt x="1896" y="3880"/>
                  </a:cubicBezTo>
                  <a:cubicBezTo>
                    <a:pt x="2343" y="2714"/>
                    <a:pt x="2855" y="1363"/>
                    <a:pt x="2855" y="567"/>
                  </a:cubicBezTo>
                  <a:cubicBezTo>
                    <a:pt x="2855" y="414"/>
                    <a:pt x="2746" y="284"/>
                    <a:pt x="2561" y="175"/>
                  </a:cubicBezTo>
                  <a:lnTo>
                    <a:pt x="2561" y="436"/>
                  </a:lnTo>
                  <a:cubicBezTo>
                    <a:pt x="2561" y="498"/>
                    <a:pt x="2561" y="559"/>
                    <a:pt x="2561" y="611"/>
                  </a:cubicBezTo>
                  <a:cubicBezTo>
                    <a:pt x="2561" y="716"/>
                    <a:pt x="2550" y="751"/>
                    <a:pt x="2536" y="751"/>
                  </a:cubicBezTo>
                  <a:cubicBezTo>
                    <a:pt x="2507" y="751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43"/>
            <p:cNvSpPr/>
            <p:nvPr/>
          </p:nvSpPr>
          <p:spPr>
            <a:xfrm>
              <a:off x="7831771" y="5139271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9" y="0"/>
                  </a:moveTo>
                  <a:cubicBezTo>
                    <a:pt x="5071" y="0"/>
                    <a:pt x="3179" y="471"/>
                    <a:pt x="2103" y="1153"/>
                  </a:cubicBezTo>
                  <a:cubicBezTo>
                    <a:pt x="1046" y="1818"/>
                    <a:pt x="0" y="2886"/>
                    <a:pt x="3204" y="2886"/>
                  </a:cubicBezTo>
                  <a:cubicBezTo>
                    <a:pt x="3171" y="2482"/>
                    <a:pt x="3411" y="2101"/>
                    <a:pt x="3793" y="1970"/>
                  </a:cubicBezTo>
                  <a:cubicBezTo>
                    <a:pt x="4638" y="1673"/>
                    <a:pt x="6232" y="1228"/>
                    <a:pt x="8183" y="1228"/>
                  </a:cubicBezTo>
                  <a:cubicBezTo>
                    <a:pt x="9528" y="1228"/>
                    <a:pt x="11042" y="1439"/>
                    <a:pt x="12598" y="2057"/>
                  </a:cubicBezTo>
                  <a:cubicBezTo>
                    <a:pt x="13002" y="2221"/>
                    <a:pt x="13231" y="2668"/>
                    <a:pt x="13122" y="3103"/>
                  </a:cubicBezTo>
                  <a:lnTo>
                    <a:pt x="13100" y="3223"/>
                  </a:lnTo>
                  <a:cubicBezTo>
                    <a:pt x="13100" y="3223"/>
                    <a:pt x="14691" y="3136"/>
                    <a:pt x="15138" y="2450"/>
                  </a:cubicBezTo>
                  <a:cubicBezTo>
                    <a:pt x="15595" y="1774"/>
                    <a:pt x="13786" y="586"/>
                    <a:pt x="10212" y="161"/>
                  </a:cubicBezTo>
                  <a:cubicBezTo>
                    <a:pt x="9271" y="51"/>
                    <a:pt x="8387" y="0"/>
                    <a:pt x="7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43"/>
            <p:cNvSpPr/>
            <p:nvPr/>
          </p:nvSpPr>
          <p:spPr>
            <a:xfrm>
              <a:off x="8133326" y="5336224"/>
              <a:ext cx="24683" cy="32632"/>
            </a:xfrm>
            <a:custGeom>
              <a:avLst/>
              <a:gdLst/>
              <a:ahLst/>
              <a:cxnLst/>
              <a:rect l="l" t="t" r="r" b="b"/>
              <a:pathLst>
                <a:path w="677" h="89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19" y="459"/>
                    <a:pt x="393" y="895"/>
                  </a:cubicBezTo>
                  <a:lnTo>
                    <a:pt x="677" y="895"/>
                  </a:lnTo>
                  <a:cubicBezTo>
                    <a:pt x="361" y="4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43"/>
            <p:cNvSpPr/>
            <p:nvPr/>
          </p:nvSpPr>
          <p:spPr>
            <a:xfrm>
              <a:off x="8136535" y="2648663"/>
              <a:ext cx="40544" cy="45320"/>
            </a:xfrm>
            <a:custGeom>
              <a:avLst/>
              <a:gdLst/>
              <a:ahLst/>
              <a:cxnLst/>
              <a:rect l="l" t="t" r="r" b="b"/>
              <a:pathLst>
                <a:path w="1112" h="1243" extrusionOk="0">
                  <a:moveTo>
                    <a:pt x="305" y="0"/>
                  </a:moveTo>
                  <a:cubicBezTo>
                    <a:pt x="403" y="262"/>
                    <a:pt x="480" y="523"/>
                    <a:pt x="480" y="665"/>
                  </a:cubicBezTo>
                  <a:cubicBezTo>
                    <a:pt x="458" y="1046"/>
                    <a:pt x="0" y="1243"/>
                    <a:pt x="0" y="1243"/>
                  </a:cubicBezTo>
                  <a:cubicBezTo>
                    <a:pt x="0" y="1243"/>
                    <a:pt x="1112" y="1221"/>
                    <a:pt x="1057" y="839"/>
                  </a:cubicBezTo>
                  <a:cubicBezTo>
                    <a:pt x="1035" y="676"/>
                    <a:pt x="817" y="327"/>
                    <a:pt x="589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43"/>
            <p:cNvSpPr/>
            <p:nvPr/>
          </p:nvSpPr>
          <p:spPr>
            <a:xfrm>
              <a:off x="8700742" y="5237711"/>
              <a:ext cx="273815" cy="131147"/>
            </a:xfrm>
            <a:custGeom>
              <a:avLst/>
              <a:gdLst/>
              <a:ahLst/>
              <a:cxnLst/>
              <a:rect l="l" t="t" r="r" b="b"/>
              <a:pathLst>
                <a:path w="7510" h="3597" extrusionOk="0">
                  <a:moveTo>
                    <a:pt x="2300" y="2158"/>
                  </a:moveTo>
                  <a:cubicBezTo>
                    <a:pt x="2987" y="2169"/>
                    <a:pt x="3510" y="2834"/>
                    <a:pt x="3444" y="2965"/>
                  </a:cubicBezTo>
                  <a:cubicBezTo>
                    <a:pt x="3437" y="2976"/>
                    <a:pt x="3426" y="2982"/>
                    <a:pt x="3412" y="2982"/>
                  </a:cubicBezTo>
                  <a:cubicBezTo>
                    <a:pt x="3292" y="2982"/>
                    <a:pt x="2941" y="2615"/>
                    <a:pt x="2443" y="2615"/>
                  </a:cubicBezTo>
                  <a:cubicBezTo>
                    <a:pt x="2393" y="2615"/>
                    <a:pt x="2342" y="2619"/>
                    <a:pt x="2289" y="2627"/>
                  </a:cubicBezTo>
                  <a:cubicBezTo>
                    <a:pt x="1774" y="2714"/>
                    <a:pt x="1182" y="3102"/>
                    <a:pt x="1040" y="3102"/>
                  </a:cubicBezTo>
                  <a:cubicBezTo>
                    <a:pt x="1004" y="3102"/>
                    <a:pt x="997" y="3078"/>
                    <a:pt x="1025" y="3019"/>
                  </a:cubicBezTo>
                  <a:cubicBezTo>
                    <a:pt x="1025" y="3019"/>
                    <a:pt x="1602" y="2158"/>
                    <a:pt x="2300" y="2158"/>
                  </a:cubicBezTo>
                  <a:close/>
                  <a:moveTo>
                    <a:pt x="5602" y="2158"/>
                  </a:moveTo>
                  <a:cubicBezTo>
                    <a:pt x="6289" y="2158"/>
                    <a:pt x="6877" y="3019"/>
                    <a:pt x="6877" y="3019"/>
                  </a:cubicBezTo>
                  <a:cubicBezTo>
                    <a:pt x="6905" y="3078"/>
                    <a:pt x="6897" y="3102"/>
                    <a:pt x="6861" y="3102"/>
                  </a:cubicBezTo>
                  <a:cubicBezTo>
                    <a:pt x="6716" y="3102"/>
                    <a:pt x="6117" y="2714"/>
                    <a:pt x="5602" y="2627"/>
                  </a:cubicBezTo>
                  <a:cubicBezTo>
                    <a:pt x="5549" y="2619"/>
                    <a:pt x="5498" y="2615"/>
                    <a:pt x="5449" y="2615"/>
                  </a:cubicBezTo>
                  <a:cubicBezTo>
                    <a:pt x="4950" y="2615"/>
                    <a:pt x="4600" y="2982"/>
                    <a:pt x="4488" y="2982"/>
                  </a:cubicBezTo>
                  <a:cubicBezTo>
                    <a:pt x="4474" y="2982"/>
                    <a:pt x="4464" y="2976"/>
                    <a:pt x="4458" y="2965"/>
                  </a:cubicBezTo>
                  <a:cubicBezTo>
                    <a:pt x="4381" y="2834"/>
                    <a:pt x="4905" y="2169"/>
                    <a:pt x="5602" y="2158"/>
                  </a:cubicBezTo>
                  <a:close/>
                  <a:moveTo>
                    <a:pt x="5319" y="0"/>
                  </a:moveTo>
                  <a:lnTo>
                    <a:pt x="5319" y="0"/>
                  </a:lnTo>
                  <a:cubicBezTo>
                    <a:pt x="5319" y="0"/>
                    <a:pt x="5428" y="839"/>
                    <a:pt x="4360" y="861"/>
                  </a:cubicBezTo>
                  <a:cubicBezTo>
                    <a:pt x="4311" y="863"/>
                    <a:pt x="4262" y="864"/>
                    <a:pt x="4212" y="864"/>
                  </a:cubicBezTo>
                  <a:cubicBezTo>
                    <a:pt x="2596" y="864"/>
                    <a:pt x="186" y="33"/>
                    <a:pt x="186" y="33"/>
                  </a:cubicBezTo>
                  <a:lnTo>
                    <a:pt x="186" y="33"/>
                  </a:lnTo>
                  <a:cubicBezTo>
                    <a:pt x="545" y="1482"/>
                    <a:pt x="0" y="3499"/>
                    <a:pt x="0" y="3499"/>
                  </a:cubicBezTo>
                  <a:lnTo>
                    <a:pt x="11" y="3597"/>
                  </a:lnTo>
                  <a:lnTo>
                    <a:pt x="7509" y="3597"/>
                  </a:lnTo>
                  <a:cubicBezTo>
                    <a:pt x="7368" y="2703"/>
                    <a:pt x="7280" y="1297"/>
                    <a:pt x="7280" y="1297"/>
                  </a:cubicBezTo>
                  <a:cubicBezTo>
                    <a:pt x="7222" y="1313"/>
                    <a:pt x="7162" y="1321"/>
                    <a:pt x="7101" y="1321"/>
                  </a:cubicBezTo>
                  <a:cubicBezTo>
                    <a:pt x="6290" y="1321"/>
                    <a:pt x="5319" y="1"/>
                    <a:pt x="5319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43"/>
            <p:cNvSpPr/>
            <p:nvPr/>
          </p:nvSpPr>
          <p:spPr>
            <a:xfrm>
              <a:off x="8645105" y="4981438"/>
              <a:ext cx="437921" cy="387424"/>
            </a:xfrm>
            <a:custGeom>
              <a:avLst/>
              <a:gdLst/>
              <a:ahLst/>
              <a:cxnLst/>
              <a:rect l="l" t="t" r="r" b="b"/>
              <a:pathLst>
                <a:path w="12011" h="10626" extrusionOk="0">
                  <a:moveTo>
                    <a:pt x="7907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15" y="190"/>
                    <a:pt x="3953" y="190"/>
                  </a:cubicBezTo>
                  <a:cubicBezTo>
                    <a:pt x="3893" y="190"/>
                    <a:pt x="3832" y="192"/>
                    <a:pt x="3771" y="196"/>
                  </a:cubicBezTo>
                  <a:cubicBezTo>
                    <a:pt x="1832" y="338"/>
                    <a:pt x="3368" y="2561"/>
                    <a:pt x="3368" y="2561"/>
                  </a:cubicBezTo>
                  <a:cubicBezTo>
                    <a:pt x="3368" y="2561"/>
                    <a:pt x="2104" y="2594"/>
                    <a:pt x="1254" y="3389"/>
                  </a:cubicBezTo>
                  <a:cubicBezTo>
                    <a:pt x="131" y="4468"/>
                    <a:pt x="1" y="6691"/>
                    <a:pt x="578" y="8588"/>
                  </a:cubicBezTo>
                  <a:cubicBezTo>
                    <a:pt x="676" y="8516"/>
                    <a:pt x="782" y="8475"/>
                    <a:pt x="890" y="8475"/>
                  </a:cubicBezTo>
                  <a:cubicBezTo>
                    <a:pt x="963" y="8475"/>
                    <a:pt x="1038" y="8494"/>
                    <a:pt x="1112" y="8533"/>
                  </a:cubicBezTo>
                  <a:cubicBezTo>
                    <a:pt x="1123" y="8544"/>
                    <a:pt x="1145" y="8544"/>
                    <a:pt x="1156" y="8555"/>
                  </a:cubicBezTo>
                  <a:lnTo>
                    <a:pt x="1526" y="10528"/>
                  </a:lnTo>
                  <a:cubicBezTo>
                    <a:pt x="1526" y="10528"/>
                    <a:pt x="2071" y="8511"/>
                    <a:pt x="1712" y="7062"/>
                  </a:cubicBezTo>
                  <a:lnTo>
                    <a:pt x="1712" y="7062"/>
                  </a:lnTo>
                  <a:cubicBezTo>
                    <a:pt x="1712" y="7062"/>
                    <a:pt x="4122" y="7893"/>
                    <a:pt x="5738" y="7893"/>
                  </a:cubicBezTo>
                  <a:cubicBezTo>
                    <a:pt x="5788" y="7893"/>
                    <a:pt x="5837" y="7892"/>
                    <a:pt x="5886" y="7890"/>
                  </a:cubicBezTo>
                  <a:cubicBezTo>
                    <a:pt x="6954" y="7868"/>
                    <a:pt x="6845" y="7029"/>
                    <a:pt x="6845" y="7029"/>
                  </a:cubicBezTo>
                  <a:lnTo>
                    <a:pt x="6845" y="7029"/>
                  </a:lnTo>
                  <a:cubicBezTo>
                    <a:pt x="6845" y="7030"/>
                    <a:pt x="7816" y="8350"/>
                    <a:pt x="8627" y="8350"/>
                  </a:cubicBezTo>
                  <a:cubicBezTo>
                    <a:pt x="8688" y="8350"/>
                    <a:pt x="8748" y="8342"/>
                    <a:pt x="8806" y="8326"/>
                  </a:cubicBezTo>
                  <a:cubicBezTo>
                    <a:pt x="8806" y="8326"/>
                    <a:pt x="8894" y="9732"/>
                    <a:pt x="9035" y="10626"/>
                  </a:cubicBezTo>
                  <a:lnTo>
                    <a:pt x="9253" y="10626"/>
                  </a:lnTo>
                  <a:lnTo>
                    <a:pt x="9428" y="9111"/>
                  </a:lnTo>
                  <a:lnTo>
                    <a:pt x="9439" y="9111"/>
                  </a:lnTo>
                  <a:cubicBezTo>
                    <a:pt x="9642" y="8992"/>
                    <a:pt x="9820" y="8941"/>
                    <a:pt x="9971" y="8941"/>
                  </a:cubicBezTo>
                  <a:cubicBezTo>
                    <a:pt x="10209" y="8941"/>
                    <a:pt x="10383" y="9066"/>
                    <a:pt x="10496" y="9252"/>
                  </a:cubicBezTo>
                  <a:cubicBezTo>
                    <a:pt x="10921" y="8566"/>
                    <a:pt x="11476" y="7858"/>
                    <a:pt x="11673" y="7171"/>
                  </a:cubicBezTo>
                  <a:cubicBezTo>
                    <a:pt x="12010" y="5961"/>
                    <a:pt x="11367" y="4664"/>
                    <a:pt x="11367" y="4664"/>
                  </a:cubicBezTo>
                  <a:cubicBezTo>
                    <a:pt x="11367" y="4664"/>
                    <a:pt x="10670" y="1362"/>
                    <a:pt x="8676" y="251"/>
                  </a:cubicBezTo>
                  <a:cubicBezTo>
                    <a:pt x="8360" y="75"/>
                    <a:pt x="8108" y="0"/>
                    <a:pt x="7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43"/>
            <p:cNvSpPr/>
            <p:nvPr/>
          </p:nvSpPr>
          <p:spPr>
            <a:xfrm>
              <a:off x="8641131" y="5290431"/>
              <a:ext cx="60050" cy="78425"/>
            </a:xfrm>
            <a:custGeom>
              <a:avLst/>
              <a:gdLst/>
              <a:ahLst/>
              <a:cxnLst/>
              <a:rect l="l" t="t" r="r" b="b"/>
              <a:pathLst>
                <a:path w="1647" h="2151" extrusionOk="0">
                  <a:moveTo>
                    <a:pt x="999" y="0"/>
                  </a:moveTo>
                  <a:cubicBezTo>
                    <a:pt x="891" y="0"/>
                    <a:pt x="785" y="41"/>
                    <a:pt x="687" y="113"/>
                  </a:cubicBezTo>
                  <a:cubicBezTo>
                    <a:pt x="284" y="418"/>
                    <a:pt x="1" y="1224"/>
                    <a:pt x="208" y="1824"/>
                  </a:cubicBezTo>
                  <a:cubicBezTo>
                    <a:pt x="251" y="1933"/>
                    <a:pt x="317" y="2042"/>
                    <a:pt x="382" y="2151"/>
                  </a:cubicBezTo>
                  <a:lnTo>
                    <a:pt x="1646" y="2151"/>
                  </a:lnTo>
                  <a:lnTo>
                    <a:pt x="1635" y="2053"/>
                  </a:lnTo>
                  <a:lnTo>
                    <a:pt x="1265" y="80"/>
                  </a:lnTo>
                  <a:cubicBezTo>
                    <a:pt x="1254" y="69"/>
                    <a:pt x="1232" y="69"/>
                    <a:pt x="1221" y="58"/>
                  </a:cubicBezTo>
                  <a:cubicBezTo>
                    <a:pt x="1147" y="19"/>
                    <a:pt x="1072" y="0"/>
                    <a:pt x="999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43"/>
            <p:cNvSpPr/>
            <p:nvPr/>
          </p:nvSpPr>
          <p:spPr>
            <a:xfrm>
              <a:off x="8982463" y="5307384"/>
              <a:ext cx="52867" cy="61472"/>
            </a:xfrm>
            <a:custGeom>
              <a:avLst/>
              <a:gdLst/>
              <a:ahLst/>
              <a:cxnLst/>
              <a:rect l="l" t="t" r="r" b="b"/>
              <a:pathLst>
                <a:path w="1450" h="1686" extrusionOk="0">
                  <a:moveTo>
                    <a:pt x="718" y="1"/>
                  </a:moveTo>
                  <a:cubicBezTo>
                    <a:pt x="567" y="1"/>
                    <a:pt x="389" y="52"/>
                    <a:pt x="186" y="171"/>
                  </a:cubicBezTo>
                  <a:lnTo>
                    <a:pt x="175" y="171"/>
                  </a:lnTo>
                  <a:lnTo>
                    <a:pt x="0" y="1686"/>
                  </a:lnTo>
                  <a:lnTo>
                    <a:pt x="1123" y="1686"/>
                  </a:lnTo>
                  <a:cubicBezTo>
                    <a:pt x="1177" y="1620"/>
                    <a:pt x="1232" y="1544"/>
                    <a:pt x="1264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8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43"/>
            <p:cNvSpPr/>
            <p:nvPr/>
          </p:nvSpPr>
          <p:spPr>
            <a:xfrm>
              <a:off x="8737056" y="5316390"/>
              <a:ext cx="91660" cy="34418"/>
            </a:xfrm>
            <a:custGeom>
              <a:avLst/>
              <a:gdLst/>
              <a:ahLst/>
              <a:cxnLst/>
              <a:rect l="l" t="t" r="r" b="b"/>
              <a:pathLst>
                <a:path w="2514" h="944" extrusionOk="0">
                  <a:moveTo>
                    <a:pt x="1304" y="0"/>
                  </a:moveTo>
                  <a:cubicBezTo>
                    <a:pt x="606" y="0"/>
                    <a:pt x="29" y="861"/>
                    <a:pt x="29" y="861"/>
                  </a:cubicBezTo>
                  <a:cubicBezTo>
                    <a:pt x="1" y="920"/>
                    <a:pt x="8" y="944"/>
                    <a:pt x="44" y="944"/>
                  </a:cubicBezTo>
                  <a:cubicBezTo>
                    <a:pt x="186" y="944"/>
                    <a:pt x="778" y="556"/>
                    <a:pt x="1293" y="469"/>
                  </a:cubicBezTo>
                  <a:cubicBezTo>
                    <a:pt x="1346" y="461"/>
                    <a:pt x="1397" y="457"/>
                    <a:pt x="1447" y="457"/>
                  </a:cubicBezTo>
                  <a:cubicBezTo>
                    <a:pt x="1945" y="457"/>
                    <a:pt x="2296" y="824"/>
                    <a:pt x="2416" y="824"/>
                  </a:cubicBezTo>
                  <a:cubicBezTo>
                    <a:pt x="2430" y="824"/>
                    <a:pt x="2441" y="818"/>
                    <a:pt x="2448" y="807"/>
                  </a:cubicBezTo>
                  <a:cubicBezTo>
                    <a:pt x="2514" y="676"/>
                    <a:pt x="1991" y="11"/>
                    <a:pt x="1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43"/>
            <p:cNvSpPr/>
            <p:nvPr/>
          </p:nvSpPr>
          <p:spPr>
            <a:xfrm>
              <a:off x="8860470" y="5316390"/>
              <a:ext cx="92062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221" y="0"/>
                  </a:moveTo>
                  <a:cubicBezTo>
                    <a:pt x="524" y="11"/>
                    <a:pt x="0" y="676"/>
                    <a:pt x="77" y="807"/>
                  </a:cubicBezTo>
                  <a:cubicBezTo>
                    <a:pt x="83" y="818"/>
                    <a:pt x="93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7" y="457"/>
                    <a:pt x="1168" y="461"/>
                    <a:pt x="1221" y="469"/>
                  </a:cubicBezTo>
                  <a:cubicBezTo>
                    <a:pt x="1736" y="556"/>
                    <a:pt x="2335" y="944"/>
                    <a:pt x="2480" y="944"/>
                  </a:cubicBezTo>
                  <a:cubicBezTo>
                    <a:pt x="2516" y="944"/>
                    <a:pt x="2524" y="920"/>
                    <a:pt x="2496" y="861"/>
                  </a:cubicBezTo>
                  <a:cubicBezTo>
                    <a:pt x="2496" y="861"/>
                    <a:pt x="1908" y="0"/>
                    <a:pt x="1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43"/>
            <p:cNvSpPr/>
            <p:nvPr/>
          </p:nvSpPr>
          <p:spPr>
            <a:xfrm>
              <a:off x="9471966" y="2861220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1" y="219"/>
                  </a:moveTo>
                  <a:cubicBezTo>
                    <a:pt x="1" y="142"/>
                    <a:pt x="1" y="77"/>
                    <a:pt x="1" y="1"/>
                  </a:cubicBezTo>
                  <a:cubicBezTo>
                    <a:pt x="1" y="77"/>
                    <a:pt x="1" y="142"/>
                    <a:pt x="1" y="219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43"/>
            <p:cNvSpPr/>
            <p:nvPr/>
          </p:nvSpPr>
          <p:spPr>
            <a:xfrm>
              <a:off x="9471966" y="2852470"/>
              <a:ext cx="438" cy="6016"/>
            </a:xfrm>
            <a:custGeom>
              <a:avLst/>
              <a:gdLst/>
              <a:ahLst/>
              <a:cxnLst/>
              <a:rect l="l" t="t" r="r" b="b"/>
              <a:pathLst>
                <a:path w="12" h="165" extrusionOk="0">
                  <a:moveTo>
                    <a:pt x="1" y="164"/>
                  </a:moveTo>
                  <a:cubicBezTo>
                    <a:pt x="12" y="110"/>
                    <a:pt x="12" y="55"/>
                    <a:pt x="12" y="1"/>
                  </a:cubicBezTo>
                  <a:cubicBezTo>
                    <a:pt x="12" y="55"/>
                    <a:pt x="12" y="110"/>
                    <a:pt x="1" y="164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43"/>
            <p:cNvSpPr/>
            <p:nvPr/>
          </p:nvSpPr>
          <p:spPr>
            <a:xfrm>
              <a:off x="9471966" y="2841350"/>
              <a:ext cx="438" cy="8386"/>
            </a:xfrm>
            <a:custGeom>
              <a:avLst/>
              <a:gdLst/>
              <a:ahLst/>
              <a:cxnLst/>
              <a:rect l="l" t="t" r="r" b="b"/>
              <a:pathLst>
                <a:path w="12" h="230" extrusionOk="0">
                  <a:moveTo>
                    <a:pt x="1" y="1"/>
                  </a:moveTo>
                  <a:cubicBezTo>
                    <a:pt x="12" y="77"/>
                    <a:pt x="12" y="153"/>
                    <a:pt x="12" y="230"/>
                  </a:cubicBezTo>
                  <a:cubicBezTo>
                    <a:pt x="12" y="153"/>
                    <a:pt x="12" y="77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43"/>
            <p:cNvSpPr/>
            <p:nvPr/>
          </p:nvSpPr>
          <p:spPr>
            <a:xfrm>
              <a:off x="9471966" y="2833001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1" y="219"/>
                  </a:moveTo>
                  <a:cubicBezTo>
                    <a:pt x="1" y="143"/>
                    <a:pt x="1" y="66"/>
                    <a:pt x="1" y="1"/>
                  </a:cubicBezTo>
                  <a:cubicBezTo>
                    <a:pt x="1" y="66"/>
                    <a:pt x="1" y="143"/>
                    <a:pt x="1" y="219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43"/>
            <p:cNvSpPr/>
            <p:nvPr/>
          </p:nvSpPr>
          <p:spPr>
            <a:xfrm>
              <a:off x="9471966" y="2830230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1" y="77"/>
                  </a:moveTo>
                  <a:cubicBezTo>
                    <a:pt x="1" y="55"/>
                    <a:pt x="1" y="22"/>
                    <a:pt x="1" y="1"/>
                  </a:cubicBezTo>
                  <a:cubicBezTo>
                    <a:pt x="1" y="22"/>
                    <a:pt x="1" y="55"/>
                    <a:pt x="1" y="77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43"/>
            <p:cNvSpPr/>
            <p:nvPr/>
          </p:nvSpPr>
          <p:spPr>
            <a:xfrm>
              <a:off x="9471966" y="2840949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cubicBezTo>
                    <a:pt x="1" y="12"/>
                    <a:pt x="1" y="1"/>
                    <a:pt x="1" y="1"/>
                  </a:cubicBezTo>
                  <a:cubicBezTo>
                    <a:pt x="1" y="1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43"/>
            <p:cNvSpPr/>
            <p:nvPr/>
          </p:nvSpPr>
          <p:spPr>
            <a:xfrm>
              <a:off x="9471966" y="2858449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1" y="77"/>
                  </a:moveTo>
                  <a:cubicBezTo>
                    <a:pt x="1" y="55"/>
                    <a:pt x="1" y="22"/>
                    <a:pt x="1" y="0"/>
                  </a:cubicBezTo>
                  <a:cubicBezTo>
                    <a:pt x="1" y="22"/>
                    <a:pt x="1" y="55"/>
                    <a:pt x="1" y="77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43"/>
            <p:cNvSpPr/>
            <p:nvPr/>
          </p:nvSpPr>
          <p:spPr>
            <a:xfrm>
              <a:off x="9471966" y="2869168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cubicBezTo>
                    <a:pt x="1" y="12"/>
                    <a:pt x="1" y="1"/>
                    <a:pt x="1" y="1"/>
                  </a:cubicBezTo>
                  <a:cubicBezTo>
                    <a:pt x="1" y="1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43"/>
            <p:cNvSpPr/>
            <p:nvPr/>
          </p:nvSpPr>
          <p:spPr>
            <a:xfrm>
              <a:off x="7616807" y="4832429"/>
              <a:ext cx="24246" cy="30626"/>
            </a:xfrm>
            <a:custGeom>
              <a:avLst/>
              <a:gdLst/>
              <a:ahLst/>
              <a:cxnLst/>
              <a:rect l="l" t="t" r="r" b="b"/>
              <a:pathLst>
                <a:path w="665" h="840" extrusionOk="0">
                  <a:moveTo>
                    <a:pt x="338" y="0"/>
                  </a:moveTo>
                  <a:cubicBezTo>
                    <a:pt x="153" y="0"/>
                    <a:pt x="0" y="196"/>
                    <a:pt x="0" y="425"/>
                  </a:cubicBezTo>
                  <a:cubicBezTo>
                    <a:pt x="0" y="654"/>
                    <a:pt x="153" y="839"/>
                    <a:pt x="338" y="839"/>
                  </a:cubicBezTo>
                  <a:cubicBezTo>
                    <a:pt x="523" y="839"/>
                    <a:pt x="665" y="654"/>
                    <a:pt x="665" y="425"/>
                  </a:cubicBezTo>
                  <a:cubicBezTo>
                    <a:pt x="665" y="196"/>
                    <a:pt x="523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43"/>
            <p:cNvSpPr/>
            <p:nvPr/>
          </p:nvSpPr>
          <p:spPr>
            <a:xfrm>
              <a:off x="7737196" y="483242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0" y="196"/>
                    <a:pt x="0" y="425"/>
                  </a:cubicBezTo>
                  <a:cubicBezTo>
                    <a:pt x="0" y="654"/>
                    <a:pt x="153" y="839"/>
                    <a:pt x="338" y="839"/>
                  </a:cubicBezTo>
                  <a:cubicBezTo>
                    <a:pt x="523" y="839"/>
                    <a:pt x="676" y="654"/>
                    <a:pt x="676" y="425"/>
                  </a:cubicBezTo>
                  <a:cubicBezTo>
                    <a:pt x="676" y="196"/>
                    <a:pt x="523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43"/>
            <p:cNvSpPr/>
            <p:nvPr/>
          </p:nvSpPr>
          <p:spPr>
            <a:xfrm>
              <a:off x="7604083" y="488288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2"/>
                    <a:pt x="349" y="654"/>
                    <a:pt x="785" y="654"/>
                  </a:cubicBezTo>
                  <a:cubicBezTo>
                    <a:pt x="1221" y="654"/>
                    <a:pt x="1570" y="512"/>
                    <a:pt x="1570" y="327"/>
                  </a:cubicBezTo>
                  <a:cubicBezTo>
                    <a:pt x="1570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43"/>
            <p:cNvSpPr/>
            <p:nvPr/>
          </p:nvSpPr>
          <p:spPr>
            <a:xfrm>
              <a:off x="7725675" y="4881284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1"/>
                  </a:moveTo>
                  <a:cubicBezTo>
                    <a:pt x="360" y="1"/>
                    <a:pt x="0" y="142"/>
                    <a:pt x="0" y="328"/>
                  </a:cubicBezTo>
                  <a:cubicBezTo>
                    <a:pt x="0" y="502"/>
                    <a:pt x="360" y="644"/>
                    <a:pt x="785" y="644"/>
                  </a:cubicBezTo>
                  <a:cubicBezTo>
                    <a:pt x="1221" y="644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43"/>
            <p:cNvSpPr/>
            <p:nvPr/>
          </p:nvSpPr>
          <p:spPr>
            <a:xfrm>
              <a:off x="8367322" y="3470164"/>
              <a:ext cx="89108" cy="17756"/>
            </a:xfrm>
            <a:custGeom>
              <a:avLst/>
              <a:gdLst/>
              <a:ahLst/>
              <a:cxnLst/>
              <a:rect l="l" t="t" r="r" b="b"/>
              <a:pathLst>
                <a:path w="2444" h="487" extrusionOk="0">
                  <a:moveTo>
                    <a:pt x="2332" y="0"/>
                  </a:moveTo>
                  <a:cubicBezTo>
                    <a:pt x="2267" y="0"/>
                    <a:pt x="2162" y="32"/>
                    <a:pt x="1996" y="136"/>
                  </a:cubicBezTo>
                  <a:cubicBezTo>
                    <a:pt x="1861" y="222"/>
                    <a:pt x="1651" y="253"/>
                    <a:pt x="1422" y="253"/>
                  </a:cubicBezTo>
                  <a:cubicBezTo>
                    <a:pt x="952" y="253"/>
                    <a:pt x="403" y="122"/>
                    <a:pt x="263" y="71"/>
                  </a:cubicBezTo>
                  <a:cubicBezTo>
                    <a:pt x="226" y="58"/>
                    <a:pt x="176" y="51"/>
                    <a:pt x="132" y="51"/>
                  </a:cubicBezTo>
                  <a:cubicBezTo>
                    <a:pt x="59" y="51"/>
                    <a:pt x="1" y="71"/>
                    <a:pt x="35" y="125"/>
                  </a:cubicBezTo>
                  <a:cubicBezTo>
                    <a:pt x="98" y="220"/>
                    <a:pt x="787" y="486"/>
                    <a:pt x="1422" y="486"/>
                  </a:cubicBezTo>
                  <a:cubicBezTo>
                    <a:pt x="1447" y="486"/>
                    <a:pt x="1471" y="486"/>
                    <a:pt x="1495" y="485"/>
                  </a:cubicBezTo>
                  <a:cubicBezTo>
                    <a:pt x="2160" y="452"/>
                    <a:pt x="2443" y="71"/>
                    <a:pt x="2443" y="71"/>
                  </a:cubicBezTo>
                  <a:cubicBezTo>
                    <a:pt x="2443" y="71"/>
                    <a:pt x="2431" y="0"/>
                    <a:pt x="23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43"/>
            <p:cNvSpPr/>
            <p:nvPr/>
          </p:nvSpPr>
          <p:spPr>
            <a:xfrm>
              <a:off x="8413990" y="3349556"/>
              <a:ext cx="35257" cy="91405"/>
            </a:xfrm>
            <a:custGeom>
              <a:avLst/>
              <a:gdLst/>
              <a:ahLst/>
              <a:cxnLst/>
              <a:rect l="l" t="t" r="r" b="b"/>
              <a:pathLst>
                <a:path w="967" h="2507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1"/>
                    <a:pt x="400" y="1134"/>
                    <a:pt x="564" y="1374"/>
                  </a:cubicBezTo>
                  <a:cubicBezTo>
                    <a:pt x="727" y="1624"/>
                    <a:pt x="684" y="2060"/>
                    <a:pt x="367" y="2191"/>
                  </a:cubicBezTo>
                  <a:cubicBezTo>
                    <a:pt x="62" y="2307"/>
                    <a:pt x="1" y="2464"/>
                    <a:pt x="165" y="2464"/>
                  </a:cubicBezTo>
                  <a:cubicBezTo>
                    <a:pt x="171" y="2464"/>
                    <a:pt x="176" y="2464"/>
                    <a:pt x="182" y="2463"/>
                  </a:cubicBezTo>
                  <a:cubicBezTo>
                    <a:pt x="367" y="2453"/>
                    <a:pt x="662" y="2507"/>
                    <a:pt x="814" y="1919"/>
                  </a:cubicBezTo>
                  <a:cubicBezTo>
                    <a:pt x="967" y="1319"/>
                    <a:pt x="95" y="1"/>
                    <a:pt x="95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43"/>
            <p:cNvSpPr/>
            <p:nvPr/>
          </p:nvSpPr>
          <p:spPr>
            <a:xfrm>
              <a:off x="7303294" y="-60482"/>
              <a:ext cx="66394" cy="21475"/>
            </a:xfrm>
            <a:custGeom>
              <a:avLst/>
              <a:gdLst/>
              <a:ahLst/>
              <a:cxnLst/>
              <a:rect l="l" t="t" r="r" b="b"/>
              <a:pathLst>
                <a:path w="1821" h="589" extrusionOk="0">
                  <a:moveTo>
                    <a:pt x="998" y="0"/>
                  </a:moveTo>
                  <a:cubicBezTo>
                    <a:pt x="425" y="0"/>
                    <a:pt x="22" y="493"/>
                    <a:pt x="22" y="493"/>
                  </a:cubicBezTo>
                  <a:cubicBezTo>
                    <a:pt x="0" y="562"/>
                    <a:pt x="20" y="589"/>
                    <a:pt x="67" y="589"/>
                  </a:cubicBezTo>
                  <a:cubicBezTo>
                    <a:pt x="229" y="589"/>
                    <a:pt x="720" y="273"/>
                    <a:pt x="981" y="264"/>
                  </a:cubicBezTo>
                  <a:cubicBezTo>
                    <a:pt x="991" y="264"/>
                    <a:pt x="1001" y="263"/>
                    <a:pt x="1010" y="263"/>
                  </a:cubicBezTo>
                  <a:cubicBezTo>
                    <a:pt x="1322" y="263"/>
                    <a:pt x="1592" y="582"/>
                    <a:pt x="1698" y="582"/>
                  </a:cubicBezTo>
                  <a:cubicBezTo>
                    <a:pt x="1703" y="582"/>
                    <a:pt x="1707" y="582"/>
                    <a:pt x="1712" y="580"/>
                  </a:cubicBezTo>
                  <a:cubicBezTo>
                    <a:pt x="1821" y="548"/>
                    <a:pt x="1679" y="57"/>
                    <a:pt x="1069" y="3"/>
                  </a:cubicBezTo>
                  <a:cubicBezTo>
                    <a:pt x="1045" y="1"/>
                    <a:pt x="1021" y="0"/>
                    <a:pt x="99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43"/>
            <p:cNvSpPr/>
            <p:nvPr/>
          </p:nvSpPr>
          <p:spPr>
            <a:xfrm>
              <a:off x="6802634" y="-71931"/>
              <a:ext cx="579787" cy="385455"/>
            </a:xfrm>
            <a:custGeom>
              <a:avLst/>
              <a:gdLst/>
              <a:ahLst/>
              <a:cxnLst/>
              <a:rect l="l" t="t" r="r" b="b"/>
              <a:pathLst>
                <a:path w="15902" h="10572" extrusionOk="0">
                  <a:moveTo>
                    <a:pt x="1" y="1"/>
                  </a:moveTo>
                  <a:lnTo>
                    <a:pt x="709" y="3586"/>
                  </a:lnTo>
                  <a:lnTo>
                    <a:pt x="2333" y="7662"/>
                  </a:lnTo>
                  <a:lnTo>
                    <a:pt x="8523" y="10572"/>
                  </a:lnTo>
                  <a:lnTo>
                    <a:pt x="14016" y="8621"/>
                  </a:lnTo>
                  <a:lnTo>
                    <a:pt x="15618" y="6921"/>
                  </a:lnTo>
                  <a:lnTo>
                    <a:pt x="15901" y="3041"/>
                  </a:lnTo>
                  <a:lnTo>
                    <a:pt x="140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43"/>
            <p:cNvSpPr/>
            <p:nvPr/>
          </p:nvSpPr>
          <p:spPr>
            <a:xfrm>
              <a:off x="6157779" y="-71931"/>
              <a:ext cx="636191" cy="414878"/>
            </a:xfrm>
            <a:custGeom>
              <a:avLst/>
              <a:gdLst/>
              <a:ahLst/>
              <a:cxnLst/>
              <a:rect l="l" t="t" r="r" b="b"/>
              <a:pathLst>
                <a:path w="17449" h="11379" extrusionOk="0">
                  <a:moveTo>
                    <a:pt x="1526" y="1"/>
                  </a:moveTo>
                  <a:lnTo>
                    <a:pt x="0" y="6692"/>
                  </a:lnTo>
                  <a:lnTo>
                    <a:pt x="6724" y="11378"/>
                  </a:lnTo>
                  <a:lnTo>
                    <a:pt x="17448" y="8632"/>
                  </a:lnTo>
                  <a:lnTo>
                    <a:pt x="165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43"/>
            <p:cNvSpPr/>
            <p:nvPr/>
          </p:nvSpPr>
          <p:spPr>
            <a:xfrm>
              <a:off x="5437780" y="-71931"/>
              <a:ext cx="628643" cy="398581"/>
            </a:xfrm>
            <a:custGeom>
              <a:avLst/>
              <a:gdLst/>
              <a:ahLst/>
              <a:cxnLst/>
              <a:rect l="l" t="t" r="r" b="b"/>
              <a:pathLst>
                <a:path w="17242" h="10932" extrusionOk="0">
                  <a:moveTo>
                    <a:pt x="1" y="1"/>
                  </a:moveTo>
                  <a:lnTo>
                    <a:pt x="1" y="8839"/>
                  </a:lnTo>
                  <a:lnTo>
                    <a:pt x="3859" y="10932"/>
                  </a:lnTo>
                  <a:lnTo>
                    <a:pt x="10278" y="10768"/>
                  </a:lnTo>
                  <a:lnTo>
                    <a:pt x="16806" y="7531"/>
                  </a:lnTo>
                  <a:lnTo>
                    <a:pt x="17242" y="3456"/>
                  </a:lnTo>
                  <a:lnTo>
                    <a:pt x="16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43"/>
            <p:cNvSpPr/>
            <p:nvPr/>
          </p:nvSpPr>
          <p:spPr>
            <a:xfrm>
              <a:off x="4706297" y="-71931"/>
              <a:ext cx="672723" cy="472886"/>
            </a:xfrm>
            <a:custGeom>
              <a:avLst/>
              <a:gdLst/>
              <a:ahLst/>
              <a:cxnLst/>
              <a:rect l="l" t="t" r="r" b="b"/>
              <a:pathLst>
                <a:path w="18451" h="12970" extrusionOk="0">
                  <a:moveTo>
                    <a:pt x="0" y="1"/>
                  </a:moveTo>
                  <a:lnTo>
                    <a:pt x="1700" y="10768"/>
                  </a:lnTo>
                  <a:lnTo>
                    <a:pt x="4349" y="12054"/>
                  </a:lnTo>
                  <a:lnTo>
                    <a:pt x="8904" y="12970"/>
                  </a:lnTo>
                  <a:lnTo>
                    <a:pt x="13220" y="11782"/>
                  </a:lnTo>
                  <a:lnTo>
                    <a:pt x="18451" y="7531"/>
                  </a:lnTo>
                  <a:lnTo>
                    <a:pt x="179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43"/>
            <p:cNvSpPr/>
            <p:nvPr/>
          </p:nvSpPr>
          <p:spPr>
            <a:xfrm>
              <a:off x="5602686" y="160133"/>
              <a:ext cx="961231" cy="1044652"/>
            </a:xfrm>
            <a:custGeom>
              <a:avLst/>
              <a:gdLst/>
              <a:ahLst/>
              <a:cxnLst/>
              <a:rect l="l" t="t" r="r" b="b"/>
              <a:pathLst>
                <a:path w="26364" h="28652" extrusionOk="0">
                  <a:moveTo>
                    <a:pt x="11542" y="0"/>
                  </a:moveTo>
                  <a:lnTo>
                    <a:pt x="11542" y="0"/>
                  </a:lnTo>
                  <a:cubicBezTo>
                    <a:pt x="11541" y="0"/>
                    <a:pt x="3738" y="2213"/>
                    <a:pt x="1722" y="3924"/>
                  </a:cubicBezTo>
                  <a:cubicBezTo>
                    <a:pt x="1090" y="4458"/>
                    <a:pt x="0" y="6757"/>
                    <a:pt x="0" y="6757"/>
                  </a:cubicBezTo>
                  <a:lnTo>
                    <a:pt x="1733" y="9416"/>
                  </a:lnTo>
                  <a:lnTo>
                    <a:pt x="1853" y="22396"/>
                  </a:lnTo>
                  <a:lnTo>
                    <a:pt x="8381" y="28651"/>
                  </a:lnTo>
                  <a:lnTo>
                    <a:pt x="23628" y="25273"/>
                  </a:lnTo>
                  <a:lnTo>
                    <a:pt x="26363" y="3640"/>
                  </a:lnTo>
                  <a:cubicBezTo>
                    <a:pt x="23715" y="1897"/>
                    <a:pt x="17198" y="240"/>
                    <a:pt x="17198" y="240"/>
                  </a:cubicBezTo>
                  <a:lnTo>
                    <a:pt x="16969" y="229"/>
                  </a:lnTo>
                  <a:lnTo>
                    <a:pt x="16969" y="229"/>
                  </a:lnTo>
                  <a:cubicBezTo>
                    <a:pt x="17012" y="687"/>
                    <a:pt x="17034" y="1003"/>
                    <a:pt x="17034" y="1057"/>
                  </a:cubicBezTo>
                  <a:cubicBezTo>
                    <a:pt x="17034" y="1252"/>
                    <a:pt x="15319" y="2480"/>
                    <a:pt x="14001" y="2480"/>
                  </a:cubicBezTo>
                  <a:cubicBezTo>
                    <a:pt x="13913" y="2480"/>
                    <a:pt x="13827" y="2475"/>
                    <a:pt x="13743" y="2463"/>
                  </a:cubicBezTo>
                  <a:cubicBezTo>
                    <a:pt x="11945" y="2213"/>
                    <a:pt x="11498" y="970"/>
                    <a:pt x="11498" y="970"/>
                  </a:cubicBezTo>
                  <a:lnTo>
                    <a:pt x="115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43"/>
            <p:cNvSpPr/>
            <p:nvPr/>
          </p:nvSpPr>
          <p:spPr>
            <a:xfrm>
              <a:off x="5784253" y="213764"/>
              <a:ext cx="639399" cy="107703"/>
            </a:xfrm>
            <a:custGeom>
              <a:avLst/>
              <a:gdLst/>
              <a:ahLst/>
              <a:cxnLst/>
              <a:rect l="l" t="t" r="r" b="b"/>
              <a:pathLst>
                <a:path w="17537" h="2954" extrusionOk="0">
                  <a:moveTo>
                    <a:pt x="16381" y="1"/>
                  </a:moveTo>
                  <a:cubicBezTo>
                    <a:pt x="14273" y="1149"/>
                    <a:pt x="11707" y="2064"/>
                    <a:pt x="8909" y="2064"/>
                  </a:cubicBezTo>
                  <a:cubicBezTo>
                    <a:pt x="8813" y="2064"/>
                    <a:pt x="8717" y="2062"/>
                    <a:pt x="8621" y="2060"/>
                  </a:cubicBezTo>
                  <a:cubicBezTo>
                    <a:pt x="5559" y="1984"/>
                    <a:pt x="3085" y="1243"/>
                    <a:pt x="1145" y="306"/>
                  </a:cubicBezTo>
                  <a:cubicBezTo>
                    <a:pt x="764" y="447"/>
                    <a:pt x="371" y="600"/>
                    <a:pt x="1" y="753"/>
                  </a:cubicBezTo>
                  <a:cubicBezTo>
                    <a:pt x="2115" y="1897"/>
                    <a:pt x="4960" y="2867"/>
                    <a:pt x="8600" y="2954"/>
                  </a:cubicBezTo>
                  <a:lnTo>
                    <a:pt x="8926" y="2954"/>
                  </a:lnTo>
                  <a:cubicBezTo>
                    <a:pt x="12240" y="2954"/>
                    <a:pt x="15204" y="1777"/>
                    <a:pt x="17536" y="404"/>
                  </a:cubicBezTo>
                  <a:cubicBezTo>
                    <a:pt x="17155" y="262"/>
                    <a:pt x="16762" y="131"/>
                    <a:pt x="16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43"/>
            <p:cNvSpPr/>
            <p:nvPr/>
          </p:nvSpPr>
          <p:spPr>
            <a:xfrm>
              <a:off x="5668240" y="774399"/>
              <a:ext cx="832090" cy="207858"/>
            </a:xfrm>
            <a:custGeom>
              <a:avLst/>
              <a:gdLst/>
              <a:ahLst/>
              <a:cxnLst/>
              <a:rect l="l" t="t" r="r" b="b"/>
              <a:pathLst>
                <a:path w="22822" h="5701" extrusionOk="0">
                  <a:moveTo>
                    <a:pt x="1" y="1"/>
                  </a:moveTo>
                  <a:lnTo>
                    <a:pt x="11" y="1265"/>
                  </a:lnTo>
                  <a:cubicBezTo>
                    <a:pt x="2017" y="3063"/>
                    <a:pt x="5842" y="5548"/>
                    <a:pt x="11782" y="5690"/>
                  </a:cubicBezTo>
                  <a:cubicBezTo>
                    <a:pt x="11891" y="5700"/>
                    <a:pt x="11999" y="5700"/>
                    <a:pt x="12108" y="5700"/>
                  </a:cubicBezTo>
                  <a:cubicBezTo>
                    <a:pt x="16435" y="5700"/>
                    <a:pt x="20151" y="3695"/>
                    <a:pt x="22658" y="1864"/>
                  </a:cubicBezTo>
                  <a:lnTo>
                    <a:pt x="22821" y="589"/>
                  </a:lnTo>
                  <a:lnTo>
                    <a:pt x="22821" y="589"/>
                  </a:lnTo>
                  <a:cubicBezTo>
                    <a:pt x="20434" y="2465"/>
                    <a:pt x="16566" y="4800"/>
                    <a:pt x="12106" y="4800"/>
                  </a:cubicBezTo>
                  <a:cubicBezTo>
                    <a:pt x="12005" y="4800"/>
                    <a:pt x="11904" y="4798"/>
                    <a:pt x="11803" y="4796"/>
                  </a:cubicBezTo>
                  <a:cubicBezTo>
                    <a:pt x="5493" y="4654"/>
                    <a:pt x="1646" y="164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43"/>
            <p:cNvSpPr/>
            <p:nvPr/>
          </p:nvSpPr>
          <p:spPr>
            <a:xfrm>
              <a:off x="5667438" y="663162"/>
              <a:ext cx="848388" cy="209025"/>
            </a:xfrm>
            <a:custGeom>
              <a:avLst/>
              <a:gdLst/>
              <a:ahLst/>
              <a:cxnLst/>
              <a:rect l="l" t="t" r="r" b="b"/>
              <a:pathLst>
                <a:path w="23269" h="5733" extrusionOk="0">
                  <a:moveTo>
                    <a:pt x="1" y="0"/>
                  </a:moveTo>
                  <a:lnTo>
                    <a:pt x="12" y="1275"/>
                  </a:lnTo>
                  <a:cubicBezTo>
                    <a:pt x="1995" y="3063"/>
                    <a:pt x="5831" y="5580"/>
                    <a:pt x="11804" y="5722"/>
                  </a:cubicBezTo>
                  <a:cubicBezTo>
                    <a:pt x="11913" y="5722"/>
                    <a:pt x="12021" y="5733"/>
                    <a:pt x="12130" y="5733"/>
                  </a:cubicBezTo>
                  <a:cubicBezTo>
                    <a:pt x="16697" y="5733"/>
                    <a:pt x="20598" y="3488"/>
                    <a:pt x="23105" y="1581"/>
                  </a:cubicBezTo>
                  <a:lnTo>
                    <a:pt x="23268" y="284"/>
                  </a:lnTo>
                  <a:lnTo>
                    <a:pt x="23268" y="284"/>
                  </a:lnTo>
                  <a:cubicBezTo>
                    <a:pt x="20929" y="2196"/>
                    <a:pt x="16860" y="4831"/>
                    <a:pt x="12111" y="4831"/>
                  </a:cubicBezTo>
                  <a:cubicBezTo>
                    <a:pt x="12016" y="4831"/>
                    <a:pt x="11921" y="4830"/>
                    <a:pt x="11825" y="4828"/>
                  </a:cubicBezTo>
                  <a:cubicBezTo>
                    <a:pt x="5483" y="4676"/>
                    <a:pt x="1625" y="163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43"/>
            <p:cNvSpPr/>
            <p:nvPr/>
          </p:nvSpPr>
          <p:spPr>
            <a:xfrm>
              <a:off x="5612202" y="405686"/>
              <a:ext cx="934616" cy="246397"/>
            </a:xfrm>
            <a:custGeom>
              <a:avLst/>
              <a:gdLst/>
              <a:ahLst/>
              <a:cxnLst/>
              <a:rect l="l" t="t" r="r" b="b"/>
              <a:pathLst>
                <a:path w="25634" h="6758" extrusionOk="0">
                  <a:moveTo>
                    <a:pt x="611" y="0"/>
                  </a:moveTo>
                  <a:lnTo>
                    <a:pt x="1" y="425"/>
                  </a:lnTo>
                  <a:lnTo>
                    <a:pt x="688" y="1472"/>
                  </a:lnTo>
                  <a:cubicBezTo>
                    <a:pt x="2300" y="3183"/>
                    <a:pt x="6355" y="6583"/>
                    <a:pt x="13319" y="6746"/>
                  </a:cubicBezTo>
                  <a:cubicBezTo>
                    <a:pt x="13428" y="6746"/>
                    <a:pt x="13536" y="6757"/>
                    <a:pt x="13645" y="6757"/>
                  </a:cubicBezTo>
                  <a:cubicBezTo>
                    <a:pt x="18779" y="6757"/>
                    <a:pt x="23061" y="3935"/>
                    <a:pt x="25470" y="1918"/>
                  </a:cubicBezTo>
                  <a:lnTo>
                    <a:pt x="25633" y="567"/>
                  </a:lnTo>
                  <a:lnTo>
                    <a:pt x="25633" y="567"/>
                  </a:lnTo>
                  <a:cubicBezTo>
                    <a:pt x="23547" y="2450"/>
                    <a:pt x="19024" y="5856"/>
                    <a:pt x="13641" y="5856"/>
                  </a:cubicBezTo>
                  <a:cubicBezTo>
                    <a:pt x="13541" y="5856"/>
                    <a:pt x="13441" y="5855"/>
                    <a:pt x="13340" y="5853"/>
                  </a:cubicBezTo>
                  <a:cubicBezTo>
                    <a:pt x="4687" y="5646"/>
                    <a:pt x="644" y="55"/>
                    <a:pt x="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43"/>
            <p:cNvSpPr/>
            <p:nvPr/>
          </p:nvSpPr>
          <p:spPr>
            <a:xfrm>
              <a:off x="5634478" y="301595"/>
              <a:ext cx="928235" cy="240016"/>
            </a:xfrm>
            <a:custGeom>
              <a:avLst/>
              <a:gdLst/>
              <a:ahLst/>
              <a:cxnLst/>
              <a:rect l="l" t="t" r="r" b="b"/>
              <a:pathLst>
                <a:path w="25459" h="6583" extrusionOk="0">
                  <a:moveTo>
                    <a:pt x="25458" y="0"/>
                  </a:moveTo>
                  <a:lnTo>
                    <a:pt x="25458" y="0"/>
                  </a:lnTo>
                  <a:cubicBezTo>
                    <a:pt x="23616" y="1746"/>
                    <a:pt x="18826" y="5692"/>
                    <a:pt x="13033" y="5692"/>
                  </a:cubicBezTo>
                  <a:cubicBezTo>
                    <a:pt x="12932" y="5692"/>
                    <a:pt x="12831" y="5691"/>
                    <a:pt x="12729" y="5689"/>
                  </a:cubicBezTo>
                  <a:cubicBezTo>
                    <a:pt x="5798" y="5525"/>
                    <a:pt x="1831" y="1907"/>
                    <a:pt x="502" y="436"/>
                  </a:cubicBezTo>
                  <a:cubicBezTo>
                    <a:pt x="338" y="665"/>
                    <a:pt x="164" y="937"/>
                    <a:pt x="0" y="1232"/>
                  </a:cubicBezTo>
                  <a:cubicBezTo>
                    <a:pt x="1559" y="2910"/>
                    <a:pt x="5635" y="6419"/>
                    <a:pt x="12708" y="6582"/>
                  </a:cubicBezTo>
                  <a:lnTo>
                    <a:pt x="13034" y="6582"/>
                  </a:lnTo>
                  <a:cubicBezTo>
                    <a:pt x="18484" y="6582"/>
                    <a:pt x="22984" y="3400"/>
                    <a:pt x="25284" y="1384"/>
                  </a:cubicBezTo>
                  <a:lnTo>
                    <a:pt x="254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43"/>
            <p:cNvSpPr/>
            <p:nvPr/>
          </p:nvSpPr>
          <p:spPr>
            <a:xfrm>
              <a:off x="5688511" y="254307"/>
              <a:ext cx="834460" cy="177232"/>
            </a:xfrm>
            <a:custGeom>
              <a:avLst/>
              <a:gdLst/>
              <a:ahLst/>
              <a:cxnLst/>
              <a:rect l="l" t="t" r="r" b="b"/>
              <a:pathLst>
                <a:path w="22887" h="4861" extrusionOk="0">
                  <a:moveTo>
                    <a:pt x="21960" y="0"/>
                  </a:moveTo>
                  <a:cubicBezTo>
                    <a:pt x="19550" y="1823"/>
                    <a:pt x="15816" y="3970"/>
                    <a:pt x="11532" y="3970"/>
                  </a:cubicBezTo>
                  <a:cubicBezTo>
                    <a:pt x="11437" y="3970"/>
                    <a:pt x="11342" y="3969"/>
                    <a:pt x="11247" y="3967"/>
                  </a:cubicBezTo>
                  <a:cubicBezTo>
                    <a:pt x="6343" y="3847"/>
                    <a:pt x="2921" y="2005"/>
                    <a:pt x="872" y="414"/>
                  </a:cubicBezTo>
                  <a:cubicBezTo>
                    <a:pt x="556" y="578"/>
                    <a:pt x="262" y="741"/>
                    <a:pt x="0" y="894"/>
                  </a:cubicBezTo>
                  <a:cubicBezTo>
                    <a:pt x="2115" y="2627"/>
                    <a:pt x="5776" y="4730"/>
                    <a:pt x="11226" y="4861"/>
                  </a:cubicBezTo>
                  <a:lnTo>
                    <a:pt x="11552" y="4861"/>
                  </a:lnTo>
                  <a:cubicBezTo>
                    <a:pt x="16359" y="4861"/>
                    <a:pt x="20424" y="2398"/>
                    <a:pt x="22887" y="425"/>
                  </a:cubicBezTo>
                  <a:cubicBezTo>
                    <a:pt x="22592" y="284"/>
                    <a:pt x="22287" y="131"/>
                    <a:pt x="21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43"/>
            <p:cNvSpPr/>
            <p:nvPr/>
          </p:nvSpPr>
          <p:spPr>
            <a:xfrm>
              <a:off x="5666271" y="550320"/>
              <a:ext cx="865050" cy="211796"/>
            </a:xfrm>
            <a:custGeom>
              <a:avLst/>
              <a:gdLst/>
              <a:ahLst/>
              <a:cxnLst/>
              <a:rect l="l" t="t" r="r" b="b"/>
              <a:pathLst>
                <a:path w="23726" h="5809" extrusionOk="0">
                  <a:moveTo>
                    <a:pt x="23725" y="0"/>
                  </a:moveTo>
                  <a:lnTo>
                    <a:pt x="23725" y="0"/>
                  </a:lnTo>
                  <a:cubicBezTo>
                    <a:pt x="21480" y="1924"/>
                    <a:pt x="17201" y="4908"/>
                    <a:pt x="12153" y="4908"/>
                  </a:cubicBezTo>
                  <a:cubicBezTo>
                    <a:pt x="12055" y="4908"/>
                    <a:pt x="11956" y="4907"/>
                    <a:pt x="11857" y="4904"/>
                  </a:cubicBezTo>
                  <a:cubicBezTo>
                    <a:pt x="5471" y="4752"/>
                    <a:pt x="1613" y="1679"/>
                    <a:pt x="0" y="44"/>
                  </a:cubicBezTo>
                  <a:lnTo>
                    <a:pt x="0" y="44"/>
                  </a:lnTo>
                  <a:lnTo>
                    <a:pt x="11" y="1319"/>
                  </a:lnTo>
                  <a:cubicBezTo>
                    <a:pt x="1994" y="3117"/>
                    <a:pt x="5842" y="5656"/>
                    <a:pt x="11836" y="5798"/>
                  </a:cubicBezTo>
                  <a:cubicBezTo>
                    <a:pt x="11945" y="5798"/>
                    <a:pt x="12053" y="5809"/>
                    <a:pt x="12162" y="5809"/>
                  </a:cubicBezTo>
                  <a:cubicBezTo>
                    <a:pt x="17001" y="5809"/>
                    <a:pt x="21088" y="3291"/>
                    <a:pt x="23551" y="1319"/>
                  </a:cubicBezTo>
                  <a:lnTo>
                    <a:pt x="23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43"/>
            <p:cNvSpPr/>
            <p:nvPr/>
          </p:nvSpPr>
          <p:spPr>
            <a:xfrm>
              <a:off x="6404134" y="183977"/>
              <a:ext cx="768868" cy="979863"/>
            </a:xfrm>
            <a:custGeom>
              <a:avLst/>
              <a:gdLst/>
              <a:ahLst/>
              <a:cxnLst/>
              <a:rect l="l" t="t" r="r" b="b"/>
              <a:pathLst>
                <a:path w="21088" h="26875" extrusionOk="0">
                  <a:moveTo>
                    <a:pt x="9416" y="0"/>
                  </a:moveTo>
                  <a:cubicBezTo>
                    <a:pt x="1449" y="719"/>
                    <a:pt x="0" y="7160"/>
                    <a:pt x="0" y="7160"/>
                  </a:cubicBezTo>
                  <a:lnTo>
                    <a:pt x="436" y="24183"/>
                  </a:lnTo>
                  <a:lnTo>
                    <a:pt x="7356" y="26875"/>
                  </a:lnTo>
                  <a:lnTo>
                    <a:pt x="20434" y="22614"/>
                  </a:lnTo>
                  <a:cubicBezTo>
                    <a:pt x="20434" y="22614"/>
                    <a:pt x="21088" y="3825"/>
                    <a:pt x="20107" y="2768"/>
                  </a:cubicBezTo>
                  <a:cubicBezTo>
                    <a:pt x="19279" y="1886"/>
                    <a:pt x="16184" y="469"/>
                    <a:pt x="13285" y="33"/>
                  </a:cubicBezTo>
                  <a:lnTo>
                    <a:pt x="13285" y="33"/>
                  </a:lnTo>
                  <a:cubicBezTo>
                    <a:pt x="13350" y="316"/>
                    <a:pt x="13448" y="534"/>
                    <a:pt x="13590" y="600"/>
                  </a:cubicBezTo>
                  <a:cubicBezTo>
                    <a:pt x="14277" y="959"/>
                    <a:pt x="12598" y="2616"/>
                    <a:pt x="11323" y="2757"/>
                  </a:cubicBezTo>
                  <a:cubicBezTo>
                    <a:pt x="11254" y="2765"/>
                    <a:pt x="11186" y="2769"/>
                    <a:pt x="11118" y="2769"/>
                  </a:cubicBezTo>
                  <a:cubicBezTo>
                    <a:pt x="9909" y="2769"/>
                    <a:pt x="8812" y="1635"/>
                    <a:pt x="8926" y="1253"/>
                  </a:cubicBezTo>
                  <a:cubicBezTo>
                    <a:pt x="9035" y="883"/>
                    <a:pt x="9231" y="719"/>
                    <a:pt x="94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43"/>
            <p:cNvSpPr/>
            <p:nvPr/>
          </p:nvSpPr>
          <p:spPr>
            <a:xfrm>
              <a:off x="6417624" y="234437"/>
              <a:ext cx="717241" cy="929402"/>
            </a:xfrm>
            <a:custGeom>
              <a:avLst/>
              <a:gdLst/>
              <a:ahLst/>
              <a:cxnLst/>
              <a:rect l="l" t="t" r="r" b="b"/>
              <a:pathLst>
                <a:path w="19672" h="25491" extrusionOk="0">
                  <a:moveTo>
                    <a:pt x="14114" y="0"/>
                  </a:moveTo>
                  <a:cubicBezTo>
                    <a:pt x="13695" y="940"/>
                    <a:pt x="12127" y="2186"/>
                    <a:pt x="10640" y="2186"/>
                  </a:cubicBezTo>
                  <a:cubicBezTo>
                    <a:pt x="10540" y="2186"/>
                    <a:pt x="10441" y="2181"/>
                    <a:pt x="10343" y="2169"/>
                  </a:cubicBezTo>
                  <a:cubicBezTo>
                    <a:pt x="8774" y="1995"/>
                    <a:pt x="8283" y="545"/>
                    <a:pt x="8283" y="545"/>
                  </a:cubicBezTo>
                  <a:cubicBezTo>
                    <a:pt x="8283" y="545"/>
                    <a:pt x="4916" y="1341"/>
                    <a:pt x="3455" y="3825"/>
                  </a:cubicBezTo>
                  <a:cubicBezTo>
                    <a:pt x="2235" y="5907"/>
                    <a:pt x="535" y="16762"/>
                    <a:pt x="1" y="20314"/>
                  </a:cubicBezTo>
                  <a:lnTo>
                    <a:pt x="33" y="21655"/>
                  </a:lnTo>
                  <a:lnTo>
                    <a:pt x="1712" y="23442"/>
                  </a:lnTo>
                  <a:lnTo>
                    <a:pt x="6986" y="25491"/>
                  </a:lnTo>
                  <a:lnTo>
                    <a:pt x="15781" y="22625"/>
                  </a:lnTo>
                  <a:lnTo>
                    <a:pt x="19247" y="20467"/>
                  </a:lnTo>
                  <a:cubicBezTo>
                    <a:pt x="19247" y="20467"/>
                    <a:pt x="19672" y="8316"/>
                    <a:pt x="18168" y="4697"/>
                  </a:cubicBezTo>
                  <a:cubicBezTo>
                    <a:pt x="16664" y="1068"/>
                    <a:pt x="14114" y="0"/>
                    <a:pt x="14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43"/>
            <p:cNvSpPr/>
            <p:nvPr/>
          </p:nvSpPr>
          <p:spPr>
            <a:xfrm>
              <a:off x="6725414" y="145039"/>
              <a:ext cx="199254" cy="139897"/>
            </a:xfrm>
            <a:custGeom>
              <a:avLst/>
              <a:gdLst/>
              <a:ahLst/>
              <a:cxnLst/>
              <a:rect l="l" t="t" r="r" b="b"/>
              <a:pathLst>
                <a:path w="5465" h="3837" extrusionOk="0">
                  <a:moveTo>
                    <a:pt x="4364" y="0"/>
                  </a:moveTo>
                  <a:cubicBezTo>
                    <a:pt x="3821" y="502"/>
                    <a:pt x="3182" y="965"/>
                    <a:pt x="2655" y="965"/>
                  </a:cubicBezTo>
                  <a:cubicBezTo>
                    <a:pt x="2621" y="965"/>
                    <a:pt x="2588" y="963"/>
                    <a:pt x="2555" y="959"/>
                  </a:cubicBezTo>
                  <a:cubicBezTo>
                    <a:pt x="2021" y="905"/>
                    <a:pt x="1334" y="556"/>
                    <a:pt x="724" y="120"/>
                  </a:cubicBezTo>
                  <a:cubicBezTo>
                    <a:pt x="702" y="447"/>
                    <a:pt x="680" y="752"/>
                    <a:pt x="626" y="970"/>
                  </a:cubicBezTo>
                  <a:cubicBezTo>
                    <a:pt x="615" y="1003"/>
                    <a:pt x="615" y="1035"/>
                    <a:pt x="604" y="1068"/>
                  </a:cubicBezTo>
                  <a:cubicBezTo>
                    <a:pt x="419" y="1787"/>
                    <a:pt x="223" y="1951"/>
                    <a:pt x="114" y="2321"/>
                  </a:cubicBezTo>
                  <a:cubicBezTo>
                    <a:pt x="0" y="2703"/>
                    <a:pt x="1097" y="3837"/>
                    <a:pt x="2306" y="3837"/>
                  </a:cubicBezTo>
                  <a:cubicBezTo>
                    <a:pt x="2374" y="3837"/>
                    <a:pt x="2442" y="3833"/>
                    <a:pt x="2511" y="3825"/>
                  </a:cubicBezTo>
                  <a:cubicBezTo>
                    <a:pt x="3786" y="3684"/>
                    <a:pt x="5465" y="2027"/>
                    <a:pt x="4778" y="1668"/>
                  </a:cubicBezTo>
                  <a:cubicBezTo>
                    <a:pt x="4636" y="1602"/>
                    <a:pt x="4538" y="1384"/>
                    <a:pt x="4473" y="1101"/>
                  </a:cubicBezTo>
                  <a:cubicBezTo>
                    <a:pt x="4407" y="796"/>
                    <a:pt x="4375" y="403"/>
                    <a:pt x="436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43"/>
            <p:cNvSpPr/>
            <p:nvPr/>
          </p:nvSpPr>
          <p:spPr>
            <a:xfrm>
              <a:off x="6751409" y="91772"/>
              <a:ext cx="133918" cy="88488"/>
            </a:xfrm>
            <a:custGeom>
              <a:avLst/>
              <a:gdLst/>
              <a:ahLst/>
              <a:cxnLst/>
              <a:rect l="l" t="t" r="r" b="b"/>
              <a:pathLst>
                <a:path w="3673" h="2427" extrusionOk="0">
                  <a:moveTo>
                    <a:pt x="3673" y="1"/>
                  </a:moveTo>
                  <a:cubicBezTo>
                    <a:pt x="3129" y="513"/>
                    <a:pt x="2480" y="987"/>
                    <a:pt x="1942" y="987"/>
                  </a:cubicBezTo>
                  <a:cubicBezTo>
                    <a:pt x="1908" y="987"/>
                    <a:pt x="1875" y="986"/>
                    <a:pt x="1842" y="982"/>
                  </a:cubicBezTo>
                  <a:cubicBezTo>
                    <a:pt x="1308" y="927"/>
                    <a:pt x="610" y="578"/>
                    <a:pt x="0" y="132"/>
                  </a:cubicBezTo>
                  <a:cubicBezTo>
                    <a:pt x="0" y="175"/>
                    <a:pt x="0" y="230"/>
                    <a:pt x="0" y="284"/>
                  </a:cubicBezTo>
                  <a:cubicBezTo>
                    <a:pt x="0" y="306"/>
                    <a:pt x="0" y="328"/>
                    <a:pt x="0" y="350"/>
                  </a:cubicBezTo>
                  <a:cubicBezTo>
                    <a:pt x="0" y="393"/>
                    <a:pt x="11" y="448"/>
                    <a:pt x="11" y="502"/>
                  </a:cubicBezTo>
                  <a:cubicBezTo>
                    <a:pt x="11" y="524"/>
                    <a:pt x="11" y="557"/>
                    <a:pt x="11" y="578"/>
                  </a:cubicBezTo>
                  <a:cubicBezTo>
                    <a:pt x="11" y="644"/>
                    <a:pt x="11" y="720"/>
                    <a:pt x="11" y="796"/>
                  </a:cubicBezTo>
                  <a:cubicBezTo>
                    <a:pt x="11" y="796"/>
                    <a:pt x="11" y="807"/>
                    <a:pt x="11" y="807"/>
                  </a:cubicBezTo>
                  <a:cubicBezTo>
                    <a:pt x="11" y="884"/>
                    <a:pt x="11" y="960"/>
                    <a:pt x="11" y="1036"/>
                  </a:cubicBezTo>
                  <a:cubicBezTo>
                    <a:pt x="11" y="1058"/>
                    <a:pt x="11" y="1080"/>
                    <a:pt x="11" y="1112"/>
                  </a:cubicBezTo>
                  <a:cubicBezTo>
                    <a:pt x="11" y="1167"/>
                    <a:pt x="11" y="1221"/>
                    <a:pt x="11" y="1276"/>
                  </a:cubicBezTo>
                  <a:cubicBezTo>
                    <a:pt x="11" y="1298"/>
                    <a:pt x="11" y="1330"/>
                    <a:pt x="11" y="1352"/>
                  </a:cubicBezTo>
                  <a:cubicBezTo>
                    <a:pt x="11" y="1428"/>
                    <a:pt x="11" y="1494"/>
                    <a:pt x="11" y="1570"/>
                  </a:cubicBezTo>
                  <a:cubicBezTo>
                    <a:pt x="11" y="1570"/>
                    <a:pt x="11" y="1581"/>
                    <a:pt x="11" y="1581"/>
                  </a:cubicBezTo>
                  <a:cubicBezTo>
                    <a:pt x="621" y="2017"/>
                    <a:pt x="1308" y="2366"/>
                    <a:pt x="1842" y="2420"/>
                  </a:cubicBezTo>
                  <a:cubicBezTo>
                    <a:pt x="1875" y="2424"/>
                    <a:pt x="1908" y="2426"/>
                    <a:pt x="1942" y="2426"/>
                  </a:cubicBezTo>
                  <a:cubicBezTo>
                    <a:pt x="2469" y="2426"/>
                    <a:pt x="3108" y="1963"/>
                    <a:pt x="3651" y="1461"/>
                  </a:cubicBezTo>
                  <a:cubicBezTo>
                    <a:pt x="3651" y="1428"/>
                    <a:pt x="3651" y="1396"/>
                    <a:pt x="3640" y="1363"/>
                  </a:cubicBezTo>
                  <a:cubicBezTo>
                    <a:pt x="3640" y="1298"/>
                    <a:pt x="3640" y="1232"/>
                    <a:pt x="3640" y="1167"/>
                  </a:cubicBezTo>
                  <a:cubicBezTo>
                    <a:pt x="3640" y="1123"/>
                    <a:pt x="3640" y="1069"/>
                    <a:pt x="3640" y="1025"/>
                  </a:cubicBezTo>
                  <a:cubicBezTo>
                    <a:pt x="3640" y="960"/>
                    <a:pt x="3640" y="894"/>
                    <a:pt x="3640" y="829"/>
                  </a:cubicBezTo>
                  <a:cubicBezTo>
                    <a:pt x="3640" y="785"/>
                    <a:pt x="3651" y="742"/>
                    <a:pt x="3651" y="709"/>
                  </a:cubicBezTo>
                  <a:cubicBezTo>
                    <a:pt x="3651" y="633"/>
                    <a:pt x="3651" y="557"/>
                    <a:pt x="3651" y="491"/>
                  </a:cubicBezTo>
                  <a:cubicBezTo>
                    <a:pt x="3651" y="448"/>
                    <a:pt x="3651" y="404"/>
                    <a:pt x="3662" y="371"/>
                  </a:cubicBezTo>
                  <a:cubicBezTo>
                    <a:pt x="3662" y="306"/>
                    <a:pt x="3662" y="241"/>
                    <a:pt x="3662" y="175"/>
                  </a:cubicBezTo>
                  <a:cubicBezTo>
                    <a:pt x="3673" y="143"/>
                    <a:pt x="3673" y="99"/>
                    <a:pt x="3673" y="66"/>
                  </a:cubicBezTo>
                  <a:cubicBezTo>
                    <a:pt x="3673" y="44"/>
                    <a:pt x="3673" y="23"/>
                    <a:pt x="3673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43"/>
            <p:cNvSpPr/>
            <p:nvPr/>
          </p:nvSpPr>
          <p:spPr>
            <a:xfrm>
              <a:off x="6627812" y="-71931"/>
              <a:ext cx="375939" cy="199728"/>
            </a:xfrm>
            <a:custGeom>
              <a:avLst/>
              <a:gdLst/>
              <a:ahLst/>
              <a:cxnLst/>
              <a:rect l="l" t="t" r="r" b="b"/>
              <a:pathLst>
                <a:path w="10311" h="5478" extrusionOk="0">
                  <a:moveTo>
                    <a:pt x="3728" y="328"/>
                  </a:moveTo>
                  <a:cubicBezTo>
                    <a:pt x="3902" y="328"/>
                    <a:pt x="4033" y="502"/>
                    <a:pt x="4033" y="709"/>
                  </a:cubicBezTo>
                  <a:cubicBezTo>
                    <a:pt x="4033" y="916"/>
                    <a:pt x="3902" y="1091"/>
                    <a:pt x="3728" y="1091"/>
                  </a:cubicBezTo>
                  <a:cubicBezTo>
                    <a:pt x="3553" y="1091"/>
                    <a:pt x="3423" y="916"/>
                    <a:pt x="3423" y="709"/>
                  </a:cubicBezTo>
                  <a:cubicBezTo>
                    <a:pt x="3423" y="502"/>
                    <a:pt x="3553" y="328"/>
                    <a:pt x="3728" y="328"/>
                  </a:cubicBezTo>
                  <a:close/>
                  <a:moveTo>
                    <a:pt x="6725" y="328"/>
                  </a:moveTo>
                  <a:cubicBezTo>
                    <a:pt x="6899" y="328"/>
                    <a:pt x="7030" y="502"/>
                    <a:pt x="7030" y="709"/>
                  </a:cubicBezTo>
                  <a:cubicBezTo>
                    <a:pt x="7030" y="916"/>
                    <a:pt x="6899" y="1091"/>
                    <a:pt x="6725" y="1091"/>
                  </a:cubicBezTo>
                  <a:cubicBezTo>
                    <a:pt x="6550" y="1091"/>
                    <a:pt x="6420" y="916"/>
                    <a:pt x="6420" y="709"/>
                  </a:cubicBezTo>
                  <a:cubicBezTo>
                    <a:pt x="6420" y="502"/>
                    <a:pt x="6550" y="328"/>
                    <a:pt x="6725" y="328"/>
                  </a:cubicBezTo>
                  <a:close/>
                  <a:moveTo>
                    <a:pt x="6015" y="2927"/>
                  </a:moveTo>
                  <a:cubicBezTo>
                    <a:pt x="6029" y="2927"/>
                    <a:pt x="6037" y="2932"/>
                    <a:pt x="6038" y="2943"/>
                  </a:cubicBezTo>
                  <a:cubicBezTo>
                    <a:pt x="6049" y="3009"/>
                    <a:pt x="5733" y="3270"/>
                    <a:pt x="5264" y="3325"/>
                  </a:cubicBezTo>
                  <a:cubicBezTo>
                    <a:pt x="5209" y="3333"/>
                    <a:pt x="5154" y="3336"/>
                    <a:pt x="5100" y="3336"/>
                  </a:cubicBezTo>
                  <a:cubicBezTo>
                    <a:pt x="4709" y="3336"/>
                    <a:pt x="4375" y="3148"/>
                    <a:pt x="4327" y="3052"/>
                  </a:cubicBezTo>
                  <a:cubicBezTo>
                    <a:pt x="4314" y="3020"/>
                    <a:pt x="4321" y="3007"/>
                    <a:pt x="4338" y="3007"/>
                  </a:cubicBezTo>
                  <a:cubicBezTo>
                    <a:pt x="4379" y="3007"/>
                    <a:pt x="4478" y="3073"/>
                    <a:pt x="4523" y="3096"/>
                  </a:cubicBezTo>
                  <a:cubicBezTo>
                    <a:pt x="4523" y="3096"/>
                    <a:pt x="4676" y="3179"/>
                    <a:pt x="4963" y="3179"/>
                  </a:cubicBezTo>
                  <a:cubicBezTo>
                    <a:pt x="5051" y="3179"/>
                    <a:pt x="5152" y="3171"/>
                    <a:pt x="5264" y="3150"/>
                  </a:cubicBezTo>
                  <a:cubicBezTo>
                    <a:pt x="5681" y="3086"/>
                    <a:pt x="5940" y="2927"/>
                    <a:pt x="6015" y="2927"/>
                  </a:cubicBezTo>
                  <a:close/>
                  <a:moveTo>
                    <a:pt x="77" y="1"/>
                  </a:moveTo>
                  <a:cubicBezTo>
                    <a:pt x="1" y="644"/>
                    <a:pt x="426" y="1734"/>
                    <a:pt x="1047" y="1799"/>
                  </a:cubicBezTo>
                  <a:cubicBezTo>
                    <a:pt x="1191" y="1817"/>
                    <a:pt x="1312" y="1825"/>
                    <a:pt x="1417" y="1825"/>
                  </a:cubicBezTo>
                  <a:cubicBezTo>
                    <a:pt x="1503" y="1825"/>
                    <a:pt x="1578" y="1820"/>
                    <a:pt x="1646" y="1810"/>
                  </a:cubicBezTo>
                  <a:cubicBezTo>
                    <a:pt x="1788" y="2529"/>
                    <a:pt x="1919" y="3085"/>
                    <a:pt x="2039" y="3281"/>
                  </a:cubicBezTo>
                  <a:cubicBezTo>
                    <a:pt x="2289" y="3706"/>
                    <a:pt x="2802" y="4207"/>
                    <a:pt x="3390" y="4622"/>
                  </a:cubicBezTo>
                  <a:cubicBezTo>
                    <a:pt x="4000" y="5068"/>
                    <a:pt x="4698" y="5417"/>
                    <a:pt x="5232" y="5472"/>
                  </a:cubicBezTo>
                  <a:cubicBezTo>
                    <a:pt x="5265" y="5476"/>
                    <a:pt x="5298" y="5477"/>
                    <a:pt x="5332" y="5477"/>
                  </a:cubicBezTo>
                  <a:cubicBezTo>
                    <a:pt x="5870" y="5477"/>
                    <a:pt x="6519" y="5003"/>
                    <a:pt x="7063" y="4491"/>
                  </a:cubicBezTo>
                  <a:cubicBezTo>
                    <a:pt x="7575" y="4011"/>
                    <a:pt x="7989" y="3499"/>
                    <a:pt x="8131" y="3281"/>
                  </a:cubicBezTo>
                  <a:cubicBezTo>
                    <a:pt x="8283" y="3063"/>
                    <a:pt x="8425" y="2551"/>
                    <a:pt x="8556" y="1897"/>
                  </a:cubicBezTo>
                  <a:cubicBezTo>
                    <a:pt x="9809" y="1690"/>
                    <a:pt x="10310" y="676"/>
                    <a:pt x="10234" y="1"/>
                  </a:cubicBezTo>
                  <a:lnTo>
                    <a:pt x="8915" y="1"/>
                  </a:lnTo>
                  <a:cubicBezTo>
                    <a:pt x="8883" y="66"/>
                    <a:pt x="8861" y="121"/>
                    <a:pt x="8839" y="164"/>
                  </a:cubicBezTo>
                  <a:cubicBezTo>
                    <a:pt x="8774" y="317"/>
                    <a:pt x="8730" y="415"/>
                    <a:pt x="8730" y="415"/>
                  </a:cubicBezTo>
                  <a:lnTo>
                    <a:pt x="8730" y="66"/>
                  </a:lnTo>
                  <a:lnTo>
                    <a:pt x="873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43"/>
            <p:cNvSpPr/>
            <p:nvPr/>
          </p:nvSpPr>
          <p:spPr>
            <a:xfrm>
              <a:off x="6785098" y="34749"/>
              <a:ext cx="63295" cy="14985"/>
            </a:xfrm>
            <a:custGeom>
              <a:avLst/>
              <a:gdLst/>
              <a:ahLst/>
              <a:cxnLst/>
              <a:rect l="l" t="t" r="r" b="b"/>
              <a:pathLst>
                <a:path w="1736" h="411" extrusionOk="0">
                  <a:moveTo>
                    <a:pt x="1701" y="1"/>
                  </a:moveTo>
                  <a:cubicBezTo>
                    <a:pt x="1626" y="1"/>
                    <a:pt x="1367" y="160"/>
                    <a:pt x="950" y="224"/>
                  </a:cubicBezTo>
                  <a:cubicBezTo>
                    <a:pt x="838" y="245"/>
                    <a:pt x="737" y="253"/>
                    <a:pt x="649" y="253"/>
                  </a:cubicBezTo>
                  <a:cubicBezTo>
                    <a:pt x="362" y="253"/>
                    <a:pt x="209" y="170"/>
                    <a:pt x="209" y="170"/>
                  </a:cubicBezTo>
                  <a:cubicBezTo>
                    <a:pt x="164" y="147"/>
                    <a:pt x="65" y="81"/>
                    <a:pt x="24" y="81"/>
                  </a:cubicBezTo>
                  <a:cubicBezTo>
                    <a:pt x="7" y="81"/>
                    <a:pt x="0" y="94"/>
                    <a:pt x="13" y="126"/>
                  </a:cubicBezTo>
                  <a:cubicBezTo>
                    <a:pt x="61" y="222"/>
                    <a:pt x="395" y="410"/>
                    <a:pt x="786" y="410"/>
                  </a:cubicBezTo>
                  <a:cubicBezTo>
                    <a:pt x="840" y="410"/>
                    <a:pt x="895" y="407"/>
                    <a:pt x="950" y="399"/>
                  </a:cubicBezTo>
                  <a:cubicBezTo>
                    <a:pt x="1419" y="344"/>
                    <a:pt x="1735" y="83"/>
                    <a:pt x="1724" y="17"/>
                  </a:cubicBezTo>
                  <a:cubicBezTo>
                    <a:pt x="1723" y="6"/>
                    <a:pt x="1715" y="1"/>
                    <a:pt x="1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43"/>
            <p:cNvSpPr/>
            <p:nvPr/>
          </p:nvSpPr>
          <p:spPr>
            <a:xfrm>
              <a:off x="6752576" y="-60009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31" y="1"/>
                    <a:pt x="1" y="175"/>
                    <a:pt x="1" y="382"/>
                  </a:cubicBezTo>
                  <a:cubicBezTo>
                    <a:pt x="1" y="589"/>
                    <a:pt x="131" y="764"/>
                    <a:pt x="306" y="764"/>
                  </a:cubicBezTo>
                  <a:cubicBezTo>
                    <a:pt x="469" y="764"/>
                    <a:pt x="611" y="589"/>
                    <a:pt x="611" y="382"/>
                  </a:cubicBezTo>
                  <a:cubicBezTo>
                    <a:pt x="611" y="175"/>
                    <a:pt x="469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43"/>
            <p:cNvSpPr/>
            <p:nvPr/>
          </p:nvSpPr>
          <p:spPr>
            <a:xfrm>
              <a:off x="6861844" y="-60009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31" y="1"/>
                    <a:pt x="1" y="175"/>
                    <a:pt x="1" y="382"/>
                  </a:cubicBezTo>
                  <a:cubicBezTo>
                    <a:pt x="1" y="589"/>
                    <a:pt x="131" y="764"/>
                    <a:pt x="306" y="764"/>
                  </a:cubicBezTo>
                  <a:cubicBezTo>
                    <a:pt x="480" y="764"/>
                    <a:pt x="611" y="589"/>
                    <a:pt x="611" y="382"/>
                  </a:cubicBezTo>
                  <a:cubicBezTo>
                    <a:pt x="611" y="175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43"/>
            <p:cNvSpPr/>
            <p:nvPr/>
          </p:nvSpPr>
          <p:spPr>
            <a:xfrm>
              <a:off x="6021858" y="76677"/>
              <a:ext cx="201915" cy="173914"/>
            </a:xfrm>
            <a:custGeom>
              <a:avLst/>
              <a:gdLst/>
              <a:ahLst/>
              <a:cxnLst/>
              <a:rect l="l" t="t" r="r" b="b"/>
              <a:pathLst>
                <a:path w="5538" h="4770" extrusionOk="0">
                  <a:moveTo>
                    <a:pt x="154" y="1"/>
                  </a:moveTo>
                  <a:lnTo>
                    <a:pt x="99" y="1080"/>
                  </a:lnTo>
                  <a:cubicBezTo>
                    <a:pt x="100" y="1081"/>
                    <a:pt x="101" y="1081"/>
                    <a:pt x="102" y="1082"/>
                  </a:cubicBezTo>
                  <a:lnTo>
                    <a:pt x="102" y="1082"/>
                  </a:lnTo>
                  <a:lnTo>
                    <a:pt x="154" y="1"/>
                  </a:lnTo>
                  <a:close/>
                  <a:moveTo>
                    <a:pt x="5341" y="916"/>
                  </a:moveTo>
                  <a:cubicBezTo>
                    <a:pt x="4676" y="1668"/>
                    <a:pt x="3783" y="2235"/>
                    <a:pt x="3151" y="2289"/>
                  </a:cubicBezTo>
                  <a:cubicBezTo>
                    <a:pt x="3105" y="2293"/>
                    <a:pt x="3057" y="2295"/>
                    <a:pt x="3007" y="2295"/>
                  </a:cubicBezTo>
                  <a:cubicBezTo>
                    <a:pt x="2166" y="2295"/>
                    <a:pt x="844" y="1781"/>
                    <a:pt x="102" y="1082"/>
                  </a:cubicBezTo>
                  <a:lnTo>
                    <a:pt x="102" y="1082"/>
                  </a:lnTo>
                  <a:lnTo>
                    <a:pt x="45" y="2289"/>
                  </a:lnTo>
                  <a:lnTo>
                    <a:pt x="1" y="3259"/>
                  </a:lnTo>
                  <a:cubicBezTo>
                    <a:pt x="1" y="3259"/>
                    <a:pt x="448" y="4502"/>
                    <a:pt x="2246" y="4752"/>
                  </a:cubicBezTo>
                  <a:cubicBezTo>
                    <a:pt x="2330" y="4764"/>
                    <a:pt x="2416" y="4769"/>
                    <a:pt x="2504" y="4769"/>
                  </a:cubicBezTo>
                  <a:cubicBezTo>
                    <a:pt x="3822" y="4769"/>
                    <a:pt x="5537" y="3541"/>
                    <a:pt x="5537" y="3346"/>
                  </a:cubicBezTo>
                  <a:cubicBezTo>
                    <a:pt x="5537" y="3292"/>
                    <a:pt x="5515" y="2976"/>
                    <a:pt x="5472" y="2518"/>
                  </a:cubicBezTo>
                  <a:cubicBezTo>
                    <a:pt x="5439" y="2060"/>
                    <a:pt x="5385" y="1483"/>
                    <a:pt x="5341" y="916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43"/>
            <p:cNvSpPr/>
            <p:nvPr/>
          </p:nvSpPr>
          <p:spPr>
            <a:xfrm>
              <a:off x="6025468" y="72703"/>
              <a:ext cx="191160" cy="87650"/>
            </a:xfrm>
            <a:custGeom>
              <a:avLst/>
              <a:gdLst/>
              <a:ahLst/>
              <a:cxnLst/>
              <a:rect l="l" t="t" r="r" b="b"/>
              <a:pathLst>
                <a:path w="5243" h="2404" extrusionOk="0">
                  <a:moveTo>
                    <a:pt x="5155" y="1"/>
                  </a:moveTo>
                  <a:cubicBezTo>
                    <a:pt x="4501" y="698"/>
                    <a:pt x="3662" y="1221"/>
                    <a:pt x="3052" y="1265"/>
                  </a:cubicBezTo>
                  <a:cubicBezTo>
                    <a:pt x="2997" y="1270"/>
                    <a:pt x="2941" y="1272"/>
                    <a:pt x="2882" y="1272"/>
                  </a:cubicBezTo>
                  <a:cubicBezTo>
                    <a:pt x="2053" y="1272"/>
                    <a:pt x="797" y="781"/>
                    <a:pt x="55" y="110"/>
                  </a:cubicBezTo>
                  <a:lnTo>
                    <a:pt x="0" y="1189"/>
                  </a:lnTo>
                  <a:cubicBezTo>
                    <a:pt x="741" y="1889"/>
                    <a:pt x="2065" y="2404"/>
                    <a:pt x="2908" y="2404"/>
                  </a:cubicBezTo>
                  <a:cubicBezTo>
                    <a:pt x="2958" y="2404"/>
                    <a:pt x="3006" y="2402"/>
                    <a:pt x="3052" y="2398"/>
                  </a:cubicBezTo>
                  <a:cubicBezTo>
                    <a:pt x="3684" y="2344"/>
                    <a:pt x="4577" y="1777"/>
                    <a:pt x="5242" y="1025"/>
                  </a:cubicBezTo>
                  <a:cubicBezTo>
                    <a:pt x="5209" y="666"/>
                    <a:pt x="5177" y="317"/>
                    <a:pt x="5155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43"/>
            <p:cNvSpPr/>
            <p:nvPr/>
          </p:nvSpPr>
          <p:spPr>
            <a:xfrm>
              <a:off x="6027437" y="25416"/>
              <a:ext cx="2406" cy="51299"/>
            </a:xfrm>
            <a:custGeom>
              <a:avLst/>
              <a:gdLst/>
              <a:ahLst/>
              <a:cxnLst/>
              <a:rect l="l" t="t" r="r" b="b"/>
              <a:pathLst>
                <a:path w="66" h="1407" extrusionOk="0">
                  <a:moveTo>
                    <a:pt x="66" y="1"/>
                  </a:moveTo>
                  <a:lnTo>
                    <a:pt x="1" y="1407"/>
                  </a:lnTo>
                  <a:lnTo>
                    <a:pt x="1" y="1407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43"/>
            <p:cNvSpPr/>
            <p:nvPr/>
          </p:nvSpPr>
          <p:spPr>
            <a:xfrm>
              <a:off x="5934867" y="-71931"/>
              <a:ext cx="367954" cy="191050"/>
            </a:xfrm>
            <a:custGeom>
              <a:avLst/>
              <a:gdLst/>
              <a:ahLst/>
              <a:cxnLst/>
              <a:rect l="l" t="t" r="r" b="b"/>
              <a:pathLst>
                <a:path w="10092" h="5240" extrusionOk="0">
                  <a:moveTo>
                    <a:pt x="0" y="1"/>
                  </a:moveTo>
                  <a:cubicBezTo>
                    <a:pt x="393" y="546"/>
                    <a:pt x="1145" y="840"/>
                    <a:pt x="1373" y="927"/>
                  </a:cubicBezTo>
                  <a:cubicBezTo>
                    <a:pt x="1646" y="2191"/>
                    <a:pt x="1973" y="3445"/>
                    <a:pt x="2289" y="3815"/>
                  </a:cubicBezTo>
                  <a:cubicBezTo>
                    <a:pt x="2354" y="3913"/>
                    <a:pt x="2441" y="4000"/>
                    <a:pt x="2540" y="4077"/>
                  </a:cubicBezTo>
                  <a:cubicBezTo>
                    <a:pt x="3282" y="4748"/>
                    <a:pt x="4538" y="5239"/>
                    <a:pt x="5367" y="5239"/>
                  </a:cubicBezTo>
                  <a:cubicBezTo>
                    <a:pt x="5426" y="5239"/>
                    <a:pt x="5482" y="5237"/>
                    <a:pt x="5537" y="5232"/>
                  </a:cubicBezTo>
                  <a:cubicBezTo>
                    <a:pt x="6147" y="5188"/>
                    <a:pt x="6986" y="4665"/>
                    <a:pt x="7640" y="3968"/>
                  </a:cubicBezTo>
                  <a:cubicBezTo>
                    <a:pt x="7956" y="3619"/>
                    <a:pt x="8239" y="3238"/>
                    <a:pt x="8425" y="2834"/>
                  </a:cubicBezTo>
                  <a:cubicBezTo>
                    <a:pt x="8621" y="2420"/>
                    <a:pt x="8762" y="1723"/>
                    <a:pt x="8882" y="993"/>
                  </a:cubicBezTo>
                  <a:cubicBezTo>
                    <a:pt x="9013" y="916"/>
                    <a:pt x="9711" y="459"/>
                    <a:pt x="10092" y="12"/>
                  </a:cubicBezTo>
                  <a:lnTo>
                    <a:pt x="9329" y="12"/>
                  </a:lnTo>
                  <a:lnTo>
                    <a:pt x="9329" y="1"/>
                  </a:lnTo>
                  <a:lnTo>
                    <a:pt x="8980" y="1"/>
                  </a:lnTo>
                  <a:lnTo>
                    <a:pt x="8904" y="611"/>
                  </a:lnTo>
                  <a:cubicBezTo>
                    <a:pt x="8850" y="491"/>
                    <a:pt x="8806" y="273"/>
                    <a:pt x="8762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43"/>
            <p:cNvSpPr/>
            <p:nvPr/>
          </p:nvSpPr>
          <p:spPr>
            <a:xfrm>
              <a:off x="6168498" y="-61977"/>
              <a:ext cx="26251" cy="32595"/>
            </a:xfrm>
            <a:custGeom>
              <a:avLst/>
              <a:gdLst/>
              <a:ahLst/>
              <a:cxnLst/>
              <a:rect l="l" t="t" r="r" b="b"/>
              <a:pathLst>
                <a:path w="720" h="894" extrusionOk="0">
                  <a:moveTo>
                    <a:pt x="360" y="0"/>
                  </a:moveTo>
                  <a:cubicBezTo>
                    <a:pt x="153" y="0"/>
                    <a:pt x="0" y="196"/>
                    <a:pt x="0" y="447"/>
                  </a:cubicBezTo>
                  <a:cubicBezTo>
                    <a:pt x="0" y="698"/>
                    <a:pt x="153" y="894"/>
                    <a:pt x="360" y="894"/>
                  </a:cubicBezTo>
                  <a:cubicBezTo>
                    <a:pt x="556" y="894"/>
                    <a:pt x="720" y="698"/>
                    <a:pt x="720" y="447"/>
                  </a:cubicBezTo>
                  <a:cubicBezTo>
                    <a:pt x="720" y="196"/>
                    <a:pt x="556" y="0"/>
                    <a:pt x="3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43"/>
            <p:cNvSpPr/>
            <p:nvPr/>
          </p:nvSpPr>
          <p:spPr>
            <a:xfrm>
              <a:off x="6050479" y="-61977"/>
              <a:ext cx="26652" cy="32595"/>
            </a:xfrm>
            <a:custGeom>
              <a:avLst/>
              <a:gdLst/>
              <a:ahLst/>
              <a:cxnLst/>
              <a:rect l="l" t="t" r="r" b="b"/>
              <a:pathLst>
                <a:path w="731" h="894" extrusionOk="0">
                  <a:moveTo>
                    <a:pt x="371" y="0"/>
                  </a:moveTo>
                  <a:cubicBezTo>
                    <a:pt x="164" y="0"/>
                    <a:pt x="1" y="196"/>
                    <a:pt x="1" y="447"/>
                  </a:cubicBezTo>
                  <a:cubicBezTo>
                    <a:pt x="1" y="698"/>
                    <a:pt x="164" y="894"/>
                    <a:pt x="371" y="894"/>
                  </a:cubicBezTo>
                  <a:cubicBezTo>
                    <a:pt x="567" y="894"/>
                    <a:pt x="731" y="698"/>
                    <a:pt x="731" y="447"/>
                  </a:cubicBezTo>
                  <a:cubicBezTo>
                    <a:pt x="731" y="196"/>
                    <a:pt x="567" y="0"/>
                    <a:pt x="37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43"/>
            <p:cNvSpPr/>
            <p:nvPr/>
          </p:nvSpPr>
          <p:spPr>
            <a:xfrm>
              <a:off x="6122012" y="-70327"/>
              <a:ext cx="41747" cy="98843"/>
            </a:xfrm>
            <a:custGeom>
              <a:avLst/>
              <a:gdLst/>
              <a:ahLst/>
              <a:cxnLst/>
              <a:rect l="l" t="t" r="r" b="b"/>
              <a:pathLst>
                <a:path w="1145" h="2711" extrusionOk="0">
                  <a:moveTo>
                    <a:pt x="175" y="0"/>
                  </a:moveTo>
                  <a:cubicBezTo>
                    <a:pt x="175" y="1"/>
                    <a:pt x="839" y="2104"/>
                    <a:pt x="741" y="2333"/>
                  </a:cubicBezTo>
                  <a:cubicBezTo>
                    <a:pt x="643" y="2561"/>
                    <a:pt x="0" y="2649"/>
                    <a:pt x="175" y="2692"/>
                  </a:cubicBezTo>
                  <a:cubicBezTo>
                    <a:pt x="207" y="2705"/>
                    <a:pt x="250" y="2710"/>
                    <a:pt x="298" y="2710"/>
                  </a:cubicBezTo>
                  <a:cubicBezTo>
                    <a:pt x="331" y="2710"/>
                    <a:pt x="367" y="2708"/>
                    <a:pt x="404" y="2703"/>
                  </a:cubicBezTo>
                  <a:cubicBezTo>
                    <a:pt x="611" y="2681"/>
                    <a:pt x="861" y="2583"/>
                    <a:pt x="981" y="2442"/>
                  </a:cubicBezTo>
                  <a:cubicBezTo>
                    <a:pt x="1145" y="2224"/>
                    <a:pt x="175" y="1"/>
                    <a:pt x="17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43"/>
            <p:cNvSpPr/>
            <p:nvPr/>
          </p:nvSpPr>
          <p:spPr>
            <a:xfrm>
              <a:off x="6092699" y="47546"/>
              <a:ext cx="74233" cy="17647"/>
            </a:xfrm>
            <a:custGeom>
              <a:avLst/>
              <a:gdLst/>
              <a:ahLst/>
              <a:cxnLst/>
              <a:rect l="l" t="t" r="r" b="b"/>
              <a:pathLst>
                <a:path w="2036" h="484" extrusionOk="0">
                  <a:moveTo>
                    <a:pt x="2004" y="0"/>
                  </a:moveTo>
                  <a:cubicBezTo>
                    <a:pt x="1922" y="0"/>
                    <a:pt x="1611" y="190"/>
                    <a:pt x="1120" y="266"/>
                  </a:cubicBezTo>
                  <a:cubicBezTo>
                    <a:pt x="987" y="288"/>
                    <a:pt x="869" y="297"/>
                    <a:pt x="766" y="297"/>
                  </a:cubicBezTo>
                  <a:cubicBezTo>
                    <a:pt x="423" y="297"/>
                    <a:pt x="249" y="200"/>
                    <a:pt x="249" y="200"/>
                  </a:cubicBezTo>
                  <a:cubicBezTo>
                    <a:pt x="187" y="177"/>
                    <a:pt x="65" y="94"/>
                    <a:pt x="22" y="94"/>
                  </a:cubicBezTo>
                  <a:cubicBezTo>
                    <a:pt x="5" y="94"/>
                    <a:pt x="1" y="108"/>
                    <a:pt x="20" y="146"/>
                  </a:cubicBezTo>
                  <a:cubicBezTo>
                    <a:pt x="68" y="262"/>
                    <a:pt x="464" y="483"/>
                    <a:pt x="943" y="483"/>
                  </a:cubicBezTo>
                  <a:cubicBezTo>
                    <a:pt x="1001" y="483"/>
                    <a:pt x="1060" y="480"/>
                    <a:pt x="1120" y="473"/>
                  </a:cubicBezTo>
                  <a:cubicBezTo>
                    <a:pt x="1665" y="396"/>
                    <a:pt x="2036" y="102"/>
                    <a:pt x="2025" y="15"/>
                  </a:cubicBezTo>
                  <a:cubicBezTo>
                    <a:pt x="2023" y="5"/>
                    <a:pt x="2016" y="0"/>
                    <a:pt x="200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43"/>
            <p:cNvSpPr/>
            <p:nvPr/>
          </p:nvSpPr>
          <p:spPr>
            <a:xfrm>
              <a:off x="6092699" y="47546"/>
              <a:ext cx="74233" cy="17647"/>
            </a:xfrm>
            <a:custGeom>
              <a:avLst/>
              <a:gdLst/>
              <a:ahLst/>
              <a:cxnLst/>
              <a:rect l="l" t="t" r="r" b="b"/>
              <a:pathLst>
                <a:path w="2036" h="484" extrusionOk="0">
                  <a:moveTo>
                    <a:pt x="2004" y="0"/>
                  </a:moveTo>
                  <a:cubicBezTo>
                    <a:pt x="1922" y="0"/>
                    <a:pt x="1611" y="190"/>
                    <a:pt x="1120" y="266"/>
                  </a:cubicBezTo>
                  <a:cubicBezTo>
                    <a:pt x="987" y="288"/>
                    <a:pt x="869" y="297"/>
                    <a:pt x="766" y="297"/>
                  </a:cubicBezTo>
                  <a:cubicBezTo>
                    <a:pt x="423" y="297"/>
                    <a:pt x="249" y="200"/>
                    <a:pt x="249" y="200"/>
                  </a:cubicBezTo>
                  <a:cubicBezTo>
                    <a:pt x="187" y="177"/>
                    <a:pt x="65" y="94"/>
                    <a:pt x="22" y="94"/>
                  </a:cubicBezTo>
                  <a:cubicBezTo>
                    <a:pt x="5" y="94"/>
                    <a:pt x="1" y="108"/>
                    <a:pt x="20" y="146"/>
                  </a:cubicBezTo>
                  <a:cubicBezTo>
                    <a:pt x="68" y="262"/>
                    <a:pt x="464" y="483"/>
                    <a:pt x="943" y="483"/>
                  </a:cubicBezTo>
                  <a:cubicBezTo>
                    <a:pt x="1001" y="483"/>
                    <a:pt x="1060" y="480"/>
                    <a:pt x="1120" y="473"/>
                  </a:cubicBezTo>
                  <a:cubicBezTo>
                    <a:pt x="1665" y="396"/>
                    <a:pt x="2036" y="102"/>
                    <a:pt x="2025" y="15"/>
                  </a:cubicBezTo>
                  <a:cubicBezTo>
                    <a:pt x="2023" y="5"/>
                    <a:pt x="2016" y="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43"/>
            <p:cNvSpPr/>
            <p:nvPr/>
          </p:nvSpPr>
          <p:spPr>
            <a:xfrm>
              <a:off x="6050479" y="-61977"/>
              <a:ext cx="26652" cy="32595"/>
            </a:xfrm>
            <a:custGeom>
              <a:avLst/>
              <a:gdLst/>
              <a:ahLst/>
              <a:cxnLst/>
              <a:rect l="l" t="t" r="r" b="b"/>
              <a:pathLst>
                <a:path w="731" h="894" extrusionOk="0">
                  <a:moveTo>
                    <a:pt x="371" y="0"/>
                  </a:moveTo>
                  <a:cubicBezTo>
                    <a:pt x="164" y="0"/>
                    <a:pt x="1" y="196"/>
                    <a:pt x="1" y="447"/>
                  </a:cubicBezTo>
                  <a:cubicBezTo>
                    <a:pt x="1" y="698"/>
                    <a:pt x="164" y="894"/>
                    <a:pt x="371" y="894"/>
                  </a:cubicBezTo>
                  <a:cubicBezTo>
                    <a:pt x="567" y="894"/>
                    <a:pt x="731" y="698"/>
                    <a:pt x="731" y="447"/>
                  </a:cubicBezTo>
                  <a:cubicBezTo>
                    <a:pt x="731" y="196"/>
                    <a:pt x="567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43"/>
            <p:cNvSpPr/>
            <p:nvPr/>
          </p:nvSpPr>
          <p:spPr>
            <a:xfrm>
              <a:off x="6168498" y="-61977"/>
              <a:ext cx="26251" cy="32595"/>
            </a:xfrm>
            <a:custGeom>
              <a:avLst/>
              <a:gdLst/>
              <a:ahLst/>
              <a:cxnLst/>
              <a:rect l="l" t="t" r="r" b="b"/>
              <a:pathLst>
                <a:path w="720" h="894" extrusionOk="0">
                  <a:moveTo>
                    <a:pt x="360" y="0"/>
                  </a:moveTo>
                  <a:cubicBezTo>
                    <a:pt x="153" y="0"/>
                    <a:pt x="0" y="196"/>
                    <a:pt x="0" y="447"/>
                  </a:cubicBezTo>
                  <a:cubicBezTo>
                    <a:pt x="0" y="698"/>
                    <a:pt x="153" y="894"/>
                    <a:pt x="360" y="894"/>
                  </a:cubicBezTo>
                  <a:cubicBezTo>
                    <a:pt x="556" y="894"/>
                    <a:pt x="720" y="698"/>
                    <a:pt x="720" y="447"/>
                  </a:cubicBezTo>
                  <a:cubicBezTo>
                    <a:pt x="720" y="196"/>
                    <a:pt x="556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43"/>
            <p:cNvSpPr/>
            <p:nvPr/>
          </p:nvSpPr>
          <p:spPr>
            <a:xfrm>
              <a:off x="6122012" y="-70327"/>
              <a:ext cx="41747" cy="98588"/>
            </a:xfrm>
            <a:custGeom>
              <a:avLst/>
              <a:gdLst/>
              <a:ahLst/>
              <a:cxnLst/>
              <a:rect l="l" t="t" r="r" b="b"/>
              <a:pathLst>
                <a:path w="1145" h="2704" extrusionOk="0">
                  <a:moveTo>
                    <a:pt x="175" y="0"/>
                  </a:moveTo>
                  <a:cubicBezTo>
                    <a:pt x="175" y="1"/>
                    <a:pt x="839" y="2104"/>
                    <a:pt x="741" y="2333"/>
                  </a:cubicBezTo>
                  <a:cubicBezTo>
                    <a:pt x="643" y="2561"/>
                    <a:pt x="0" y="2649"/>
                    <a:pt x="175" y="2692"/>
                  </a:cubicBezTo>
                  <a:lnTo>
                    <a:pt x="404" y="2703"/>
                  </a:lnTo>
                  <a:cubicBezTo>
                    <a:pt x="611" y="2681"/>
                    <a:pt x="861" y="2583"/>
                    <a:pt x="981" y="2442"/>
                  </a:cubicBezTo>
                  <a:cubicBezTo>
                    <a:pt x="1145" y="2224"/>
                    <a:pt x="175" y="1"/>
                    <a:pt x="175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43"/>
            <p:cNvSpPr/>
            <p:nvPr/>
          </p:nvSpPr>
          <p:spPr>
            <a:xfrm>
              <a:off x="6128356" y="27822"/>
              <a:ext cx="8386" cy="693"/>
            </a:xfrm>
            <a:custGeom>
              <a:avLst/>
              <a:gdLst/>
              <a:ahLst/>
              <a:cxnLst/>
              <a:rect l="l" t="t" r="r" b="b"/>
              <a:pathLst>
                <a:path w="230" h="19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13"/>
                    <a:pt x="76" y="18"/>
                    <a:pt x="124" y="18"/>
                  </a:cubicBezTo>
                  <a:cubicBezTo>
                    <a:pt x="157" y="18"/>
                    <a:pt x="193" y="16"/>
                    <a:pt x="230" y="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43"/>
            <p:cNvSpPr/>
            <p:nvPr/>
          </p:nvSpPr>
          <p:spPr>
            <a:xfrm>
              <a:off x="7206749" y="-71931"/>
              <a:ext cx="218578" cy="375137"/>
            </a:xfrm>
            <a:custGeom>
              <a:avLst/>
              <a:gdLst/>
              <a:ahLst/>
              <a:cxnLst/>
              <a:rect l="l" t="t" r="r" b="b"/>
              <a:pathLst>
                <a:path w="5995" h="10289" extrusionOk="0">
                  <a:moveTo>
                    <a:pt x="0" y="1"/>
                  </a:moveTo>
                  <a:cubicBezTo>
                    <a:pt x="654" y="2093"/>
                    <a:pt x="1940" y="3663"/>
                    <a:pt x="2714" y="4447"/>
                  </a:cubicBezTo>
                  <a:cubicBezTo>
                    <a:pt x="2245" y="4938"/>
                    <a:pt x="1297" y="6038"/>
                    <a:pt x="948" y="7237"/>
                  </a:cubicBezTo>
                  <a:lnTo>
                    <a:pt x="469" y="8850"/>
                  </a:lnTo>
                  <a:lnTo>
                    <a:pt x="469" y="8850"/>
                  </a:lnTo>
                  <a:lnTo>
                    <a:pt x="905" y="8676"/>
                  </a:lnTo>
                  <a:cubicBezTo>
                    <a:pt x="905" y="8676"/>
                    <a:pt x="1613" y="7303"/>
                    <a:pt x="2267" y="6344"/>
                  </a:cubicBezTo>
                  <a:lnTo>
                    <a:pt x="2267" y="6344"/>
                  </a:lnTo>
                  <a:cubicBezTo>
                    <a:pt x="2267" y="6344"/>
                    <a:pt x="1831" y="8556"/>
                    <a:pt x="1809" y="9264"/>
                  </a:cubicBezTo>
                  <a:cubicBezTo>
                    <a:pt x="1788" y="9973"/>
                    <a:pt x="5558" y="10289"/>
                    <a:pt x="5558" y="10289"/>
                  </a:cubicBezTo>
                  <a:lnTo>
                    <a:pt x="5994" y="10114"/>
                  </a:lnTo>
                  <a:lnTo>
                    <a:pt x="59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43"/>
            <p:cNvSpPr/>
            <p:nvPr/>
          </p:nvSpPr>
          <p:spPr>
            <a:xfrm>
              <a:off x="7024745" y="201988"/>
              <a:ext cx="401753" cy="1002796"/>
            </a:xfrm>
            <a:custGeom>
              <a:avLst/>
              <a:gdLst/>
              <a:ahLst/>
              <a:cxnLst/>
              <a:rect l="l" t="t" r="r" b="b"/>
              <a:pathLst>
                <a:path w="11019" h="27504" extrusionOk="0">
                  <a:moveTo>
                    <a:pt x="10152" y="1"/>
                  </a:moveTo>
                  <a:cubicBezTo>
                    <a:pt x="8643" y="1"/>
                    <a:pt x="6318" y="159"/>
                    <a:pt x="4578" y="988"/>
                  </a:cubicBezTo>
                  <a:cubicBezTo>
                    <a:pt x="3009" y="1740"/>
                    <a:pt x="797" y="5511"/>
                    <a:pt x="1" y="6721"/>
                  </a:cubicBezTo>
                  <a:lnTo>
                    <a:pt x="960" y="27503"/>
                  </a:lnTo>
                  <a:lnTo>
                    <a:pt x="11019" y="27503"/>
                  </a:lnTo>
                  <a:lnTo>
                    <a:pt x="11019" y="18"/>
                  </a:lnTo>
                  <a:cubicBezTo>
                    <a:pt x="10780" y="9"/>
                    <a:pt x="10486" y="1"/>
                    <a:pt x="10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43"/>
            <p:cNvSpPr/>
            <p:nvPr/>
          </p:nvSpPr>
          <p:spPr>
            <a:xfrm>
              <a:off x="7251631" y="244354"/>
              <a:ext cx="334994" cy="398982"/>
            </a:xfrm>
            <a:custGeom>
              <a:avLst/>
              <a:gdLst/>
              <a:ahLst/>
              <a:cxnLst/>
              <a:rect l="l" t="t" r="r" b="b"/>
              <a:pathLst>
                <a:path w="9188" h="10943" extrusionOk="0">
                  <a:moveTo>
                    <a:pt x="6921" y="1"/>
                  </a:moveTo>
                  <a:lnTo>
                    <a:pt x="4796" y="66"/>
                  </a:lnTo>
                  <a:lnTo>
                    <a:pt x="1319" y="175"/>
                  </a:lnTo>
                  <a:cubicBezTo>
                    <a:pt x="1319" y="175"/>
                    <a:pt x="1" y="2573"/>
                    <a:pt x="1091" y="5482"/>
                  </a:cubicBezTo>
                  <a:cubicBezTo>
                    <a:pt x="2180" y="8392"/>
                    <a:pt x="4131" y="10942"/>
                    <a:pt x="4131" y="10942"/>
                  </a:cubicBezTo>
                  <a:cubicBezTo>
                    <a:pt x="4131" y="10942"/>
                    <a:pt x="4404" y="10583"/>
                    <a:pt x="4796" y="9983"/>
                  </a:cubicBezTo>
                  <a:cubicBezTo>
                    <a:pt x="6202" y="7858"/>
                    <a:pt x="9188" y="2682"/>
                    <a:pt x="6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43"/>
            <p:cNvSpPr/>
            <p:nvPr/>
          </p:nvSpPr>
          <p:spPr>
            <a:xfrm>
              <a:off x="7299721" y="68328"/>
              <a:ext cx="204285" cy="259559"/>
            </a:xfrm>
            <a:custGeom>
              <a:avLst/>
              <a:gdLst/>
              <a:ahLst/>
              <a:cxnLst/>
              <a:rect l="l" t="t" r="r" b="b"/>
              <a:pathLst>
                <a:path w="5603" h="7119" extrusionOk="0">
                  <a:moveTo>
                    <a:pt x="4425" y="1"/>
                  </a:moveTo>
                  <a:lnTo>
                    <a:pt x="3477" y="230"/>
                  </a:lnTo>
                  <a:lnTo>
                    <a:pt x="1254" y="775"/>
                  </a:lnTo>
                  <a:cubicBezTo>
                    <a:pt x="1254" y="775"/>
                    <a:pt x="1188" y="2649"/>
                    <a:pt x="1014" y="3706"/>
                  </a:cubicBezTo>
                  <a:cubicBezTo>
                    <a:pt x="840" y="4763"/>
                    <a:pt x="0" y="5003"/>
                    <a:pt x="0" y="5003"/>
                  </a:cubicBezTo>
                  <a:cubicBezTo>
                    <a:pt x="0" y="5003"/>
                    <a:pt x="567" y="6856"/>
                    <a:pt x="2376" y="7106"/>
                  </a:cubicBezTo>
                  <a:cubicBezTo>
                    <a:pt x="2448" y="7115"/>
                    <a:pt x="2520" y="7119"/>
                    <a:pt x="2590" y="7119"/>
                  </a:cubicBezTo>
                  <a:cubicBezTo>
                    <a:pt x="2896" y="7119"/>
                    <a:pt x="3194" y="7045"/>
                    <a:pt x="3477" y="6921"/>
                  </a:cubicBezTo>
                  <a:cubicBezTo>
                    <a:pt x="4719" y="6376"/>
                    <a:pt x="5602" y="4829"/>
                    <a:pt x="5602" y="4829"/>
                  </a:cubicBezTo>
                  <a:cubicBezTo>
                    <a:pt x="5602" y="4829"/>
                    <a:pt x="5068" y="4567"/>
                    <a:pt x="4719" y="4011"/>
                  </a:cubicBezTo>
                  <a:cubicBezTo>
                    <a:pt x="4360" y="3466"/>
                    <a:pt x="4425" y="1"/>
                    <a:pt x="4425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43"/>
            <p:cNvSpPr/>
            <p:nvPr/>
          </p:nvSpPr>
          <p:spPr>
            <a:xfrm>
              <a:off x="7340263" y="68328"/>
              <a:ext cx="123599" cy="133954"/>
            </a:xfrm>
            <a:custGeom>
              <a:avLst/>
              <a:gdLst/>
              <a:ahLst/>
              <a:cxnLst/>
              <a:rect l="l" t="t" r="r" b="b"/>
              <a:pathLst>
                <a:path w="3390" h="3674" extrusionOk="0">
                  <a:moveTo>
                    <a:pt x="3313" y="1"/>
                  </a:moveTo>
                  <a:lnTo>
                    <a:pt x="2365" y="241"/>
                  </a:lnTo>
                  <a:lnTo>
                    <a:pt x="142" y="775"/>
                  </a:lnTo>
                  <a:cubicBezTo>
                    <a:pt x="142" y="775"/>
                    <a:pt x="98" y="1930"/>
                    <a:pt x="0" y="2943"/>
                  </a:cubicBezTo>
                  <a:cubicBezTo>
                    <a:pt x="469" y="3368"/>
                    <a:pt x="1035" y="3652"/>
                    <a:pt x="1700" y="3674"/>
                  </a:cubicBezTo>
                  <a:cubicBezTo>
                    <a:pt x="1929" y="3674"/>
                    <a:pt x="2158" y="3652"/>
                    <a:pt x="2365" y="3597"/>
                  </a:cubicBezTo>
                  <a:cubicBezTo>
                    <a:pt x="2757" y="3488"/>
                    <a:pt x="3095" y="3281"/>
                    <a:pt x="3389" y="2987"/>
                  </a:cubicBezTo>
                  <a:cubicBezTo>
                    <a:pt x="3280" y="1777"/>
                    <a:pt x="3313" y="1"/>
                    <a:pt x="3313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43"/>
            <p:cNvSpPr/>
            <p:nvPr/>
          </p:nvSpPr>
          <p:spPr>
            <a:xfrm>
              <a:off x="7258011" y="-71530"/>
              <a:ext cx="276586" cy="221458"/>
            </a:xfrm>
            <a:custGeom>
              <a:avLst/>
              <a:gdLst/>
              <a:ahLst/>
              <a:cxnLst/>
              <a:rect l="l" t="t" r="r" b="b"/>
              <a:pathLst>
                <a:path w="7586" h="6074" extrusionOk="0">
                  <a:moveTo>
                    <a:pt x="0" y="1"/>
                  </a:moveTo>
                  <a:cubicBezTo>
                    <a:pt x="371" y="2137"/>
                    <a:pt x="1384" y="5984"/>
                    <a:pt x="3956" y="6071"/>
                  </a:cubicBezTo>
                  <a:cubicBezTo>
                    <a:pt x="3986" y="6072"/>
                    <a:pt x="4015" y="6073"/>
                    <a:pt x="4045" y="6073"/>
                  </a:cubicBezTo>
                  <a:cubicBezTo>
                    <a:pt x="4244" y="6073"/>
                    <a:pt x="4441" y="6042"/>
                    <a:pt x="4621" y="5995"/>
                  </a:cubicBezTo>
                  <a:cubicBezTo>
                    <a:pt x="6670" y="5439"/>
                    <a:pt x="7356" y="1995"/>
                    <a:pt x="7585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43"/>
            <p:cNvSpPr/>
            <p:nvPr/>
          </p:nvSpPr>
          <p:spPr>
            <a:xfrm>
              <a:off x="7219073" y="-38899"/>
              <a:ext cx="68764" cy="73102"/>
            </a:xfrm>
            <a:custGeom>
              <a:avLst/>
              <a:gdLst/>
              <a:ahLst/>
              <a:cxnLst/>
              <a:rect l="l" t="t" r="r" b="b"/>
              <a:pathLst>
                <a:path w="1886" h="2005" extrusionOk="0">
                  <a:moveTo>
                    <a:pt x="562" y="0"/>
                  </a:moveTo>
                  <a:cubicBezTo>
                    <a:pt x="457" y="0"/>
                    <a:pt x="363" y="36"/>
                    <a:pt x="294" y="130"/>
                  </a:cubicBezTo>
                  <a:cubicBezTo>
                    <a:pt x="0" y="522"/>
                    <a:pt x="785" y="1896"/>
                    <a:pt x="1886" y="2005"/>
                  </a:cubicBezTo>
                  <a:lnTo>
                    <a:pt x="1362" y="392"/>
                  </a:lnTo>
                  <a:cubicBezTo>
                    <a:pt x="1362" y="392"/>
                    <a:pt x="907" y="0"/>
                    <a:pt x="562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43"/>
            <p:cNvSpPr/>
            <p:nvPr/>
          </p:nvSpPr>
          <p:spPr>
            <a:xfrm>
              <a:off x="7394697" y="-56837"/>
              <a:ext cx="36569" cy="86629"/>
            </a:xfrm>
            <a:custGeom>
              <a:avLst/>
              <a:gdLst/>
              <a:ahLst/>
              <a:cxnLst/>
              <a:rect l="l" t="t" r="r" b="b"/>
              <a:pathLst>
                <a:path w="1003" h="2376" extrusionOk="0">
                  <a:moveTo>
                    <a:pt x="425" y="1"/>
                  </a:moveTo>
                  <a:cubicBezTo>
                    <a:pt x="425" y="1"/>
                    <a:pt x="349" y="1091"/>
                    <a:pt x="491" y="1407"/>
                  </a:cubicBezTo>
                  <a:cubicBezTo>
                    <a:pt x="621" y="1723"/>
                    <a:pt x="665" y="1788"/>
                    <a:pt x="676" y="1995"/>
                  </a:cubicBezTo>
                  <a:cubicBezTo>
                    <a:pt x="685" y="2171"/>
                    <a:pt x="396" y="2339"/>
                    <a:pt x="135" y="2339"/>
                  </a:cubicBezTo>
                  <a:cubicBezTo>
                    <a:pt x="88" y="2339"/>
                    <a:pt x="43" y="2334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189" y="2375"/>
                    <a:pt x="392" y="2375"/>
                  </a:cubicBezTo>
                  <a:cubicBezTo>
                    <a:pt x="556" y="2375"/>
                    <a:pt x="730" y="2340"/>
                    <a:pt x="818" y="2213"/>
                  </a:cubicBezTo>
                  <a:cubicBezTo>
                    <a:pt x="1003" y="1930"/>
                    <a:pt x="643" y="1396"/>
                    <a:pt x="578" y="1211"/>
                  </a:cubicBezTo>
                  <a:cubicBezTo>
                    <a:pt x="512" y="1025"/>
                    <a:pt x="425" y="1"/>
                    <a:pt x="425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10" name="Google Shape;5110;p43"/>
            <p:cNvSpPr/>
            <p:nvPr/>
          </p:nvSpPr>
          <p:spPr>
            <a:xfrm>
              <a:off x="7304096" y="-18664"/>
              <a:ext cx="58044" cy="23881"/>
            </a:xfrm>
            <a:custGeom>
              <a:avLst/>
              <a:gdLst/>
              <a:ahLst/>
              <a:cxnLst/>
              <a:rect l="l" t="t" r="r" b="b"/>
              <a:pathLst>
                <a:path w="1592" h="655" extrusionOk="0">
                  <a:moveTo>
                    <a:pt x="796" y="0"/>
                  </a:moveTo>
                  <a:cubicBezTo>
                    <a:pt x="349" y="0"/>
                    <a:pt x="0" y="142"/>
                    <a:pt x="0" y="327"/>
                  </a:cubicBezTo>
                  <a:cubicBezTo>
                    <a:pt x="0" y="512"/>
                    <a:pt x="349" y="654"/>
                    <a:pt x="796" y="654"/>
                  </a:cubicBezTo>
                  <a:cubicBezTo>
                    <a:pt x="1232" y="654"/>
                    <a:pt x="1591" y="512"/>
                    <a:pt x="1591" y="327"/>
                  </a:cubicBezTo>
                  <a:cubicBezTo>
                    <a:pt x="1591" y="142"/>
                    <a:pt x="1232" y="0"/>
                    <a:pt x="7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43"/>
            <p:cNvSpPr/>
            <p:nvPr/>
          </p:nvSpPr>
          <p:spPr>
            <a:xfrm>
              <a:off x="7372019" y="54036"/>
              <a:ext cx="75946" cy="26434"/>
            </a:xfrm>
            <a:custGeom>
              <a:avLst/>
              <a:gdLst/>
              <a:ahLst/>
              <a:cxnLst/>
              <a:rect l="l" t="t" r="r" b="b"/>
              <a:pathLst>
                <a:path w="2083" h="725" extrusionOk="0">
                  <a:moveTo>
                    <a:pt x="2082" y="1"/>
                  </a:moveTo>
                  <a:lnTo>
                    <a:pt x="2082" y="1"/>
                  </a:lnTo>
                  <a:cubicBezTo>
                    <a:pt x="2082" y="1"/>
                    <a:pt x="1832" y="142"/>
                    <a:pt x="1494" y="240"/>
                  </a:cubicBezTo>
                  <a:cubicBezTo>
                    <a:pt x="1320" y="295"/>
                    <a:pt x="1091" y="338"/>
                    <a:pt x="895" y="338"/>
                  </a:cubicBezTo>
                  <a:cubicBezTo>
                    <a:pt x="865" y="339"/>
                    <a:pt x="837" y="340"/>
                    <a:pt x="809" y="340"/>
                  </a:cubicBezTo>
                  <a:cubicBezTo>
                    <a:pt x="308" y="340"/>
                    <a:pt x="32" y="163"/>
                    <a:pt x="1" y="142"/>
                  </a:cubicBezTo>
                  <a:lnTo>
                    <a:pt x="1" y="142"/>
                  </a:lnTo>
                  <a:cubicBezTo>
                    <a:pt x="32" y="184"/>
                    <a:pt x="465" y="725"/>
                    <a:pt x="974" y="725"/>
                  </a:cubicBezTo>
                  <a:cubicBezTo>
                    <a:pt x="1002" y="725"/>
                    <a:pt x="1030" y="723"/>
                    <a:pt x="1058" y="720"/>
                  </a:cubicBezTo>
                  <a:cubicBezTo>
                    <a:pt x="1200" y="709"/>
                    <a:pt x="1363" y="654"/>
                    <a:pt x="1494" y="578"/>
                  </a:cubicBezTo>
                  <a:cubicBezTo>
                    <a:pt x="1843" y="371"/>
                    <a:pt x="2082" y="1"/>
                    <a:pt x="2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43"/>
            <p:cNvSpPr/>
            <p:nvPr/>
          </p:nvSpPr>
          <p:spPr>
            <a:xfrm>
              <a:off x="4706297" y="-71530"/>
              <a:ext cx="149814" cy="368392"/>
            </a:xfrm>
            <a:custGeom>
              <a:avLst/>
              <a:gdLst/>
              <a:ahLst/>
              <a:cxnLst/>
              <a:rect l="l" t="t" r="r" b="b"/>
              <a:pathLst>
                <a:path w="4109" h="10104" extrusionOk="0">
                  <a:moveTo>
                    <a:pt x="0" y="1"/>
                  </a:moveTo>
                  <a:lnTo>
                    <a:pt x="0" y="10103"/>
                  </a:lnTo>
                  <a:lnTo>
                    <a:pt x="2855" y="8937"/>
                  </a:lnTo>
                  <a:cubicBezTo>
                    <a:pt x="2855" y="8937"/>
                    <a:pt x="2714" y="6420"/>
                    <a:pt x="1744" y="4687"/>
                  </a:cubicBezTo>
                  <a:cubicBezTo>
                    <a:pt x="2343" y="3837"/>
                    <a:pt x="3520" y="2017"/>
                    <a:pt x="4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43"/>
            <p:cNvSpPr/>
            <p:nvPr/>
          </p:nvSpPr>
          <p:spPr>
            <a:xfrm>
              <a:off x="4682052" y="202644"/>
              <a:ext cx="394607" cy="887291"/>
            </a:xfrm>
            <a:custGeom>
              <a:avLst/>
              <a:gdLst/>
              <a:ahLst/>
              <a:cxnLst/>
              <a:rect l="l" t="t" r="r" b="b"/>
              <a:pathLst>
                <a:path w="10823" h="24336" extrusionOk="0">
                  <a:moveTo>
                    <a:pt x="665" y="0"/>
                  </a:moveTo>
                  <a:lnTo>
                    <a:pt x="665" y="11574"/>
                  </a:lnTo>
                  <a:lnTo>
                    <a:pt x="665" y="13732"/>
                  </a:lnTo>
                  <a:lnTo>
                    <a:pt x="349" y="15476"/>
                  </a:lnTo>
                  <a:lnTo>
                    <a:pt x="0" y="19508"/>
                  </a:lnTo>
                  <a:lnTo>
                    <a:pt x="665" y="22233"/>
                  </a:lnTo>
                  <a:lnTo>
                    <a:pt x="665" y="24336"/>
                  </a:lnTo>
                  <a:lnTo>
                    <a:pt x="9329" y="24336"/>
                  </a:lnTo>
                  <a:lnTo>
                    <a:pt x="10822" y="6768"/>
                  </a:lnTo>
                  <a:cubicBezTo>
                    <a:pt x="10822" y="6768"/>
                    <a:pt x="7008" y="2027"/>
                    <a:pt x="5864" y="1341"/>
                  </a:cubicBezTo>
                  <a:cubicBezTo>
                    <a:pt x="4719" y="665"/>
                    <a:pt x="1330" y="44"/>
                    <a:pt x="1330" y="44"/>
                  </a:cubicBezTo>
                  <a:cubicBezTo>
                    <a:pt x="1330" y="44"/>
                    <a:pt x="1079" y="22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43"/>
            <p:cNvSpPr/>
            <p:nvPr/>
          </p:nvSpPr>
          <p:spPr>
            <a:xfrm>
              <a:off x="4791722" y="-33284"/>
              <a:ext cx="64388" cy="72264"/>
            </a:xfrm>
            <a:custGeom>
              <a:avLst/>
              <a:gdLst/>
              <a:ahLst/>
              <a:cxnLst/>
              <a:rect l="l" t="t" r="r" b="b"/>
              <a:pathLst>
                <a:path w="1766" h="1982" extrusionOk="0">
                  <a:moveTo>
                    <a:pt x="1208" y="0"/>
                  </a:moveTo>
                  <a:cubicBezTo>
                    <a:pt x="862" y="0"/>
                    <a:pt x="403" y="401"/>
                    <a:pt x="403" y="401"/>
                  </a:cubicBezTo>
                  <a:lnTo>
                    <a:pt x="0" y="1981"/>
                  </a:lnTo>
                  <a:cubicBezTo>
                    <a:pt x="1101" y="1872"/>
                    <a:pt x="1766" y="521"/>
                    <a:pt x="1471" y="129"/>
                  </a:cubicBezTo>
                  <a:cubicBezTo>
                    <a:pt x="1404" y="36"/>
                    <a:pt x="1311" y="0"/>
                    <a:pt x="1208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43"/>
            <p:cNvSpPr/>
            <p:nvPr/>
          </p:nvSpPr>
          <p:spPr>
            <a:xfrm>
              <a:off x="7305663" y="-55342"/>
              <a:ext cx="61654" cy="21110"/>
            </a:xfrm>
            <a:custGeom>
              <a:avLst/>
              <a:gdLst/>
              <a:ahLst/>
              <a:cxnLst/>
              <a:rect l="l" t="t" r="r" b="b"/>
              <a:pathLst>
                <a:path w="1691" h="579" extrusionOk="0">
                  <a:moveTo>
                    <a:pt x="924" y="1"/>
                  </a:moveTo>
                  <a:cubicBezTo>
                    <a:pt x="384" y="1"/>
                    <a:pt x="23" y="483"/>
                    <a:pt x="23" y="483"/>
                  </a:cubicBezTo>
                  <a:cubicBezTo>
                    <a:pt x="1" y="552"/>
                    <a:pt x="17" y="578"/>
                    <a:pt x="60" y="578"/>
                  </a:cubicBezTo>
                  <a:cubicBezTo>
                    <a:pt x="206" y="578"/>
                    <a:pt x="661" y="263"/>
                    <a:pt x="906" y="254"/>
                  </a:cubicBezTo>
                  <a:cubicBezTo>
                    <a:pt x="915" y="254"/>
                    <a:pt x="924" y="253"/>
                    <a:pt x="933" y="253"/>
                  </a:cubicBezTo>
                  <a:cubicBezTo>
                    <a:pt x="1234" y="253"/>
                    <a:pt x="1475" y="572"/>
                    <a:pt x="1579" y="572"/>
                  </a:cubicBezTo>
                  <a:cubicBezTo>
                    <a:pt x="1583" y="572"/>
                    <a:pt x="1588" y="572"/>
                    <a:pt x="1592" y="570"/>
                  </a:cubicBezTo>
                  <a:cubicBezTo>
                    <a:pt x="1690" y="538"/>
                    <a:pt x="1559" y="47"/>
                    <a:pt x="993" y="4"/>
                  </a:cubicBezTo>
                  <a:cubicBezTo>
                    <a:pt x="970" y="2"/>
                    <a:pt x="947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43"/>
            <p:cNvSpPr/>
            <p:nvPr/>
          </p:nvSpPr>
          <p:spPr>
            <a:xfrm>
              <a:off x="5021780" y="192326"/>
              <a:ext cx="735508" cy="1045928"/>
            </a:xfrm>
            <a:custGeom>
              <a:avLst/>
              <a:gdLst/>
              <a:ahLst/>
              <a:cxnLst/>
              <a:rect l="l" t="t" r="r" b="b"/>
              <a:pathLst>
                <a:path w="20173" h="28687" extrusionOk="0">
                  <a:moveTo>
                    <a:pt x="8163" y="0"/>
                  </a:moveTo>
                  <a:cubicBezTo>
                    <a:pt x="6419" y="33"/>
                    <a:pt x="2997" y="2114"/>
                    <a:pt x="1504" y="3400"/>
                  </a:cubicBezTo>
                  <a:cubicBezTo>
                    <a:pt x="0" y="4686"/>
                    <a:pt x="251" y="22581"/>
                    <a:pt x="251" y="22581"/>
                  </a:cubicBezTo>
                  <a:cubicBezTo>
                    <a:pt x="251" y="22581"/>
                    <a:pt x="4697" y="28019"/>
                    <a:pt x="9078" y="28662"/>
                  </a:cubicBezTo>
                  <a:cubicBezTo>
                    <a:pt x="9192" y="28679"/>
                    <a:pt x="9307" y="28687"/>
                    <a:pt x="9423" y="28687"/>
                  </a:cubicBezTo>
                  <a:cubicBezTo>
                    <a:pt x="13777" y="28687"/>
                    <a:pt x="19857" y="17252"/>
                    <a:pt x="19857" y="17252"/>
                  </a:cubicBezTo>
                  <a:cubicBezTo>
                    <a:pt x="19857" y="17252"/>
                    <a:pt x="20173" y="5961"/>
                    <a:pt x="18778" y="3760"/>
                  </a:cubicBezTo>
                  <a:cubicBezTo>
                    <a:pt x="17383" y="1569"/>
                    <a:pt x="12784" y="294"/>
                    <a:pt x="12718" y="273"/>
                  </a:cubicBezTo>
                  <a:lnTo>
                    <a:pt x="12718" y="273"/>
                  </a:lnTo>
                  <a:cubicBezTo>
                    <a:pt x="12795" y="490"/>
                    <a:pt x="12871" y="665"/>
                    <a:pt x="12969" y="763"/>
                  </a:cubicBezTo>
                  <a:cubicBezTo>
                    <a:pt x="12969" y="763"/>
                    <a:pt x="12413" y="2005"/>
                    <a:pt x="10975" y="2223"/>
                  </a:cubicBezTo>
                  <a:cubicBezTo>
                    <a:pt x="10887" y="2237"/>
                    <a:pt x="10799" y="2243"/>
                    <a:pt x="10711" y="2243"/>
                  </a:cubicBezTo>
                  <a:cubicBezTo>
                    <a:pt x="9352" y="2243"/>
                    <a:pt x="7978" y="763"/>
                    <a:pt x="7978" y="763"/>
                  </a:cubicBezTo>
                  <a:cubicBezTo>
                    <a:pt x="7978" y="763"/>
                    <a:pt x="8065" y="447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17" name="Google Shape;5117;p43"/>
            <p:cNvSpPr/>
            <p:nvPr/>
          </p:nvSpPr>
          <p:spPr>
            <a:xfrm>
              <a:off x="5225624" y="428437"/>
              <a:ext cx="314358" cy="351803"/>
            </a:xfrm>
            <a:custGeom>
              <a:avLst/>
              <a:gdLst/>
              <a:ahLst/>
              <a:cxnLst/>
              <a:rect l="l" t="t" r="r" b="b"/>
              <a:pathLst>
                <a:path w="8622" h="9649" extrusionOk="0">
                  <a:moveTo>
                    <a:pt x="4225" y="0"/>
                  </a:moveTo>
                  <a:cubicBezTo>
                    <a:pt x="4073" y="0"/>
                    <a:pt x="3919" y="87"/>
                    <a:pt x="3858" y="259"/>
                  </a:cubicBezTo>
                  <a:lnTo>
                    <a:pt x="2877" y="3147"/>
                  </a:lnTo>
                  <a:cubicBezTo>
                    <a:pt x="2834" y="3300"/>
                    <a:pt x="2703" y="3398"/>
                    <a:pt x="2550" y="3409"/>
                  </a:cubicBezTo>
                  <a:lnTo>
                    <a:pt x="480" y="3572"/>
                  </a:lnTo>
                  <a:cubicBezTo>
                    <a:pt x="131" y="3594"/>
                    <a:pt x="0" y="4052"/>
                    <a:pt x="294" y="4259"/>
                  </a:cubicBezTo>
                  <a:lnTo>
                    <a:pt x="1842" y="5359"/>
                  </a:lnTo>
                  <a:cubicBezTo>
                    <a:pt x="1984" y="5457"/>
                    <a:pt x="2038" y="5632"/>
                    <a:pt x="1984" y="5795"/>
                  </a:cubicBezTo>
                  <a:lnTo>
                    <a:pt x="850" y="9141"/>
                  </a:lnTo>
                  <a:cubicBezTo>
                    <a:pt x="753" y="9416"/>
                    <a:pt x="968" y="9648"/>
                    <a:pt x="1205" y="9648"/>
                  </a:cubicBezTo>
                  <a:cubicBezTo>
                    <a:pt x="1288" y="9648"/>
                    <a:pt x="1373" y="9620"/>
                    <a:pt x="1449" y="9555"/>
                  </a:cubicBezTo>
                  <a:lnTo>
                    <a:pt x="4076" y="7299"/>
                  </a:lnTo>
                  <a:cubicBezTo>
                    <a:pt x="4152" y="7240"/>
                    <a:pt x="4241" y="7210"/>
                    <a:pt x="4330" y="7210"/>
                  </a:cubicBezTo>
                  <a:cubicBezTo>
                    <a:pt x="4405" y="7210"/>
                    <a:pt x="4479" y="7232"/>
                    <a:pt x="4545" y="7277"/>
                  </a:cubicBezTo>
                  <a:lnTo>
                    <a:pt x="7084" y="9076"/>
                  </a:lnTo>
                  <a:cubicBezTo>
                    <a:pt x="7155" y="9127"/>
                    <a:pt x="7232" y="9149"/>
                    <a:pt x="7305" y="9149"/>
                  </a:cubicBezTo>
                  <a:cubicBezTo>
                    <a:pt x="7548" y="9149"/>
                    <a:pt x="7762" y="8907"/>
                    <a:pt x="7661" y="8640"/>
                  </a:cubicBezTo>
                  <a:lnTo>
                    <a:pt x="6517" y="5534"/>
                  </a:lnTo>
                  <a:cubicBezTo>
                    <a:pt x="6463" y="5381"/>
                    <a:pt x="6506" y="5218"/>
                    <a:pt x="6626" y="5109"/>
                  </a:cubicBezTo>
                  <a:lnTo>
                    <a:pt x="8348" y="3637"/>
                  </a:lnTo>
                  <a:cubicBezTo>
                    <a:pt x="8622" y="3406"/>
                    <a:pt x="8448" y="2971"/>
                    <a:pt x="8112" y="2971"/>
                  </a:cubicBezTo>
                  <a:cubicBezTo>
                    <a:pt x="8100" y="2971"/>
                    <a:pt x="8088" y="2972"/>
                    <a:pt x="8076" y="2973"/>
                  </a:cubicBezTo>
                  <a:lnTo>
                    <a:pt x="5940" y="3136"/>
                  </a:lnTo>
                  <a:cubicBezTo>
                    <a:pt x="5931" y="3137"/>
                    <a:pt x="5922" y="3137"/>
                    <a:pt x="5913" y="3137"/>
                  </a:cubicBezTo>
                  <a:cubicBezTo>
                    <a:pt x="5749" y="3137"/>
                    <a:pt x="5599" y="3041"/>
                    <a:pt x="5547" y="2896"/>
                  </a:cubicBezTo>
                  <a:lnTo>
                    <a:pt x="4577" y="248"/>
                  </a:lnTo>
                  <a:cubicBezTo>
                    <a:pt x="4518" y="82"/>
                    <a:pt x="4372" y="0"/>
                    <a:pt x="4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18" name="Google Shape;5118;p43"/>
            <p:cNvSpPr/>
            <p:nvPr/>
          </p:nvSpPr>
          <p:spPr>
            <a:xfrm>
              <a:off x="5325741" y="151784"/>
              <a:ext cx="438" cy="2406"/>
            </a:xfrm>
            <a:custGeom>
              <a:avLst/>
              <a:gdLst/>
              <a:ahLst/>
              <a:cxnLst/>
              <a:rect l="l" t="t" r="r" b="b"/>
              <a:pathLst>
                <a:path w="12" h="66" extrusionOk="0">
                  <a:moveTo>
                    <a:pt x="0" y="66"/>
                  </a:moveTo>
                  <a:cubicBezTo>
                    <a:pt x="0" y="44"/>
                    <a:pt x="11" y="22"/>
                    <a:pt x="11" y="0"/>
                  </a:cubicBezTo>
                  <a:cubicBezTo>
                    <a:pt x="11" y="22"/>
                    <a:pt x="0" y="44"/>
                    <a:pt x="0" y="6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43"/>
            <p:cNvSpPr/>
            <p:nvPr/>
          </p:nvSpPr>
          <p:spPr>
            <a:xfrm>
              <a:off x="5474750" y="139861"/>
              <a:ext cx="802" cy="8787"/>
            </a:xfrm>
            <a:custGeom>
              <a:avLst/>
              <a:gdLst/>
              <a:ahLst/>
              <a:cxnLst/>
              <a:rect l="l" t="t" r="r" b="b"/>
              <a:pathLst>
                <a:path w="22" h="241" extrusionOk="0">
                  <a:moveTo>
                    <a:pt x="0" y="1"/>
                  </a:moveTo>
                  <a:cubicBezTo>
                    <a:pt x="11" y="77"/>
                    <a:pt x="22" y="153"/>
                    <a:pt x="22" y="240"/>
                  </a:cubicBezTo>
                  <a:cubicBezTo>
                    <a:pt x="22" y="153"/>
                    <a:pt x="11" y="77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43"/>
            <p:cNvSpPr/>
            <p:nvPr/>
          </p:nvSpPr>
          <p:spPr>
            <a:xfrm>
              <a:off x="5327309" y="127137"/>
              <a:ext cx="36" cy="2042"/>
            </a:xfrm>
            <a:custGeom>
              <a:avLst/>
              <a:gdLst/>
              <a:ahLst/>
              <a:cxnLst/>
              <a:rect l="l" t="t" r="r" b="b"/>
              <a:pathLst>
                <a:path w="1" h="56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2"/>
                    <a:pt x="1" y="33"/>
                    <a:pt x="1" y="55"/>
                  </a:cubicBezTo>
                  <a:cubicBezTo>
                    <a:pt x="1" y="33"/>
                    <a:pt x="1" y="12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43"/>
            <p:cNvSpPr/>
            <p:nvPr/>
          </p:nvSpPr>
          <p:spPr>
            <a:xfrm>
              <a:off x="5326944" y="139861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43"/>
            <p:cNvSpPr/>
            <p:nvPr/>
          </p:nvSpPr>
          <p:spPr>
            <a:xfrm>
              <a:off x="5477922" y="165675"/>
              <a:ext cx="1240" cy="7985"/>
            </a:xfrm>
            <a:custGeom>
              <a:avLst/>
              <a:gdLst/>
              <a:ahLst/>
              <a:cxnLst/>
              <a:rect l="l" t="t" r="r" b="b"/>
              <a:pathLst>
                <a:path w="34" h="219" extrusionOk="0">
                  <a:moveTo>
                    <a:pt x="0" y="1"/>
                  </a:moveTo>
                  <a:cubicBezTo>
                    <a:pt x="11" y="66"/>
                    <a:pt x="22" y="143"/>
                    <a:pt x="33" y="219"/>
                  </a:cubicBezTo>
                  <a:cubicBezTo>
                    <a:pt x="22" y="143"/>
                    <a:pt x="11" y="66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43"/>
            <p:cNvSpPr/>
            <p:nvPr/>
          </p:nvSpPr>
          <p:spPr>
            <a:xfrm>
              <a:off x="5476318" y="152586"/>
              <a:ext cx="839" cy="9151"/>
            </a:xfrm>
            <a:custGeom>
              <a:avLst/>
              <a:gdLst/>
              <a:ahLst/>
              <a:cxnLst/>
              <a:rect l="l" t="t" r="r" b="b"/>
              <a:pathLst>
                <a:path w="23" h="251" extrusionOk="0">
                  <a:moveTo>
                    <a:pt x="1" y="0"/>
                  </a:moveTo>
                  <a:cubicBezTo>
                    <a:pt x="1" y="77"/>
                    <a:pt x="12" y="164"/>
                    <a:pt x="23" y="251"/>
                  </a:cubicBezTo>
                  <a:cubicBezTo>
                    <a:pt x="12" y="164"/>
                    <a:pt x="1" y="77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43"/>
            <p:cNvSpPr/>
            <p:nvPr/>
          </p:nvSpPr>
          <p:spPr>
            <a:xfrm>
              <a:off x="5312616" y="165675"/>
              <a:ext cx="182045" cy="108432"/>
            </a:xfrm>
            <a:custGeom>
              <a:avLst/>
              <a:gdLst/>
              <a:ahLst/>
              <a:cxnLst/>
              <a:rect l="l" t="t" r="r" b="b"/>
              <a:pathLst>
                <a:path w="4993" h="2974" extrusionOk="0">
                  <a:moveTo>
                    <a:pt x="317" y="1"/>
                  </a:moveTo>
                  <a:cubicBezTo>
                    <a:pt x="284" y="262"/>
                    <a:pt x="230" y="513"/>
                    <a:pt x="186" y="731"/>
                  </a:cubicBezTo>
                  <a:cubicBezTo>
                    <a:pt x="88" y="1178"/>
                    <a:pt x="1" y="1494"/>
                    <a:pt x="1" y="1494"/>
                  </a:cubicBezTo>
                  <a:cubicBezTo>
                    <a:pt x="1" y="1494"/>
                    <a:pt x="1375" y="2974"/>
                    <a:pt x="2734" y="2974"/>
                  </a:cubicBezTo>
                  <a:cubicBezTo>
                    <a:pt x="2822" y="2974"/>
                    <a:pt x="2910" y="2968"/>
                    <a:pt x="2998" y="2954"/>
                  </a:cubicBezTo>
                  <a:cubicBezTo>
                    <a:pt x="4436" y="2736"/>
                    <a:pt x="4992" y="1494"/>
                    <a:pt x="4992" y="1494"/>
                  </a:cubicBezTo>
                  <a:cubicBezTo>
                    <a:pt x="4894" y="1396"/>
                    <a:pt x="4818" y="1221"/>
                    <a:pt x="4741" y="1004"/>
                  </a:cubicBezTo>
                  <a:cubicBezTo>
                    <a:pt x="4676" y="796"/>
                    <a:pt x="4622" y="557"/>
                    <a:pt x="4578" y="295"/>
                  </a:cubicBezTo>
                  <a:cubicBezTo>
                    <a:pt x="4578" y="306"/>
                    <a:pt x="4578" y="306"/>
                    <a:pt x="4578" y="306"/>
                  </a:cubicBezTo>
                  <a:cubicBezTo>
                    <a:pt x="4098" y="622"/>
                    <a:pt x="3564" y="840"/>
                    <a:pt x="3030" y="862"/>
                  </a:cubicBezTo>
                  <a:cubicBezTo>
                    <a:pt x="3004" y="862"/>
                    <a:pt x="2978" y="863"/>
                    <a:pt x="2951" y="863"/>
                  </a:cubicBezTo>
                  <a:cubicBezTo>
                    <a:pt x="2057" y="863"/>
                    <a:pt x="1079" y="509"/>
                    <a:pt x="317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43"/>
            <p:cNvSpPr/>
            <p:nvPr/>
          </p:nvSpPr>
          <p:spPr>
            <a:xfrm>
              <a:off x="5324137" y="127137"/>
              <a:ext cx="155393" cy="70003"/>
            </a:xfrm>
            <a:custGeom>
              <a:avLst/>
              <a:gdLst/>
              <a:ahLst/>
              <a:cxnLst/>
              <a:rect l="l" t="t" r="r" b="b"/>
              <a:pathLst>
                <a:path w="4262" h="1920" extrusionOk="0">
                  <a:moveTo>
                    <a:pt x="88" y="1"/>
                  </a:moveTo>
                  <a:cubicBezTo>
                    <a:pt x="88" y="12"/>
                    <a:pt x="88" y="33"/>
                    <a:pt x="88" y="55"/>
                  </a:cubicBezTo>
                  <a:cubicBezTo>
                    <a:pt x="88" y="153"/>
                    <a:pt x="88" y="241"/>
                    <a:pt x="77" y="350"/>
                  </a:cubicBezTo>
                  <a:cubicBezTo>
                    <a:pt x="77" y="458"/>
                    <a:pt x="66" y="567"/>
                    <a:pt x="55" y="676"/>
                  </a:cubicBezTo>
                  <a:cubicBezTo>
                    <a:pt x="44" y="698"/>
                    <a:pt x="44" y="720"/>
                    <a:pt x="44" y="742"/>
                  </a:cubicBezTo>
                  <a:cubicBezTo>
                    <a:pt x="33" y="840"/>
                    <a:pt x="23" y="949"/>
                    <a:pt x="1" y="1058"/>
                  </a:cubicBezTo>
                  <a:cubicBezTo>
                    <a:pt x="763" y="1566"/>
                    <a:pt x="1741" y="1920"/>
                    <a:pt x="2635" y="1920"/>
                  </a:cubicBezTo>
                  <a:cubicBezTo>
                    <a:pt x="2662" y="1920"/>
                    <a:pt x="2688" y="1919"/>
                    <a:pt x="2714" y="1919"/>
                  </a:cubicBezTo>
                  <a:cubicBezTo>
                    <a:pt x="3248" y="1897"/>
                    <a:pt x="3782" y="1679"/>
                    <a:pt x="4262" y="1363"/>
                  </a:cubicBezTo>
                  <a:cubicBezTo>
                    <a:pt x="4262" y="1363"/>
                    <a:pt x="4262" y="1363"/>
                    <a:pt x="4262" y="1352"/>
                  </a:cubicBezTo>
                  <a:cubicBezTo>
                    <a:pt x="4262" y="1330"/>
                    <a:pt x="4251" y="1298"/>
                    <a:pt x="4251" y="1276"/>
                  </a:cubicBezTo>
                  <a:cubicBezTo>
                    <a:pt x="4240" y="1200"/>
                    <a:pt x="4229" y="1123"/>
                    <a:pt x="4218" y="1058"/>
                  </a:cubicBezTo>
                  <a:cubicBezTo>
                    <a:pt x="4207" y="1014"/>
                    <a:pt x="4207" y="982"/>
                    <a:pt x="4197" y="949"/>
                  </a:cubicBezTo>
                  <a:cubicBezTo>
                    <a:pt x="4186" y="862"/>
                    <a:pt x="4175" y="775"/>
                    <a:pt x="4175" y="698"/>
                  </a:cubicBezTo>
                  <a:cubicBezTo>
                    <a:pt x="4164" y="655"/>
                    <a:pt x="4164" y="622"/>
                    <a:pt x="4153" y="589"/>
                  </a:cubicBezTo>
                  <a:cubicBezTo>
                    <a:pt x="4153" y="502"/>
                    <a:pt x="4142" y="426"/>
                    <a:pt x="4131" y="350"/>
                  </a:cubicBezTo>
                  <a:cubicBezTo>
                    <a:pt x="4131" y="339"/>
                    <a:pt x="4131" y="339"/>
                    <a:pt x="4131" y="339"/>
                  </a:cubicBezTo>
                  <a:cubicBezTo>
                    <a:pt x="3684" y="600"/>
                    <a:pt x="3205" y="785"/>
                    <a:pt x="2714" y="807"/>
                  </a:cubicBezTo>
                  <a:cubicBezTo>
                    <a:pt x="2687" y="808"/>
                    <a:pt x="2659" y="808"/>
                    <a:pt x="2631" y="808"/>
                  </a:cubicBezTo>
                  <a:cubicBezTo>
                    <a:pt x="1771" y="808"/>
                    <a:pt x="837" y="486"/>
                    <a:pt x="88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43"/>
            <p:cNvSpPr/>
            <p:nvPr/>
          </p:nvSpPr>
          <p:spPr>
            <a:xfrm>
              <a:off x="5266932" y="-71931"/>
              <a:ext cx="290477" cy="228568"/>
            </a:xfrm>
            <a:custGeom>
              <a:avLst/>
              <a:gdLst/>
              <a:ahLst/>
              <a:cxnLst/>
              <a:rect l="l" t="t" r="r" b="b"/>
              <a:pathLst>
                <a:path w="7967" h="6269" extrusionOk="0">
                  <a:moveTo>
                    <a:pt x="0" y="1"/>
                  </a:moveTo>
                  <a:cubicBezTo>
                    <a:pt x="33" y="121"/>
                    <a:pt x="77" y="208"/>
                    <a:pt x="99" y="284"/>
                  </a:cubicBezTo>
                  <a:cubicBezTo>
                    <a:pt x="99" y="371"/>
                    <a:pt x="88" y="916"/>
                    <a:pt x="99" y="1603"/>
                  </a:cubicBezTo>
                  <a:cubicBezTo>
                    <a:pt x="109" y="2322"/>
                    <a:pt x="153" y="3194"/>
                    <a:pt x="284" y="3804"/>
                  </a:cubicBezTo>
                  <a:cubicBezTo>
                    <a:pt x="404" y="4393"/>
                    <a:pt x="938" y="4992"/>
                    <a:pt x="1657" y="5461"/>
                  </a:cubicBezTo>
                  <a:cubicBezTo>
                    <a:pt x="2406" y="5946"/>
                    <a:pt x="3340" y="6268"/>
                    <a:pt x="4200" y="6268"/>
                  </a:cubicBezTo>
                  <a:cubicBezTo>
                    <a:pt x="4228" y="6268"/>
                    <a:pt x="4256" y="6268"/>
                    <a:pt x="4283" y="6267"/>
                  </a:cubicBezTo>
                  <a:cubicBezTo>
                    <a:pt x="4774" y="6245"/>
                    <a:pt x="5253" y="6060"/>
                    <a:pt x="5700" y="5799"/>
                  </a:cubicBezTo>
                  <a:cubicBezTo>
                    <a:pt x="6779" y="5145"/>
                    <a:pt x="7640" y="3979"/>
                    <a:pt x="7825" y="3347"/>
                  </a:cubicBezTo>
                  <a:cubicBezTo>
                    <a:pt x="7967" y="2856"/>
                    <a:pt x="7869" y="2050"/>
                    <a:pt x="7749" y="1439"/>
                  </a:cubicBezTo>
                  <a:cubicBezTo>
                    <a:pt x="7662" y="949"/>
                    <a:pt x="7564" y="578"/>
                    <a:pt x="7564" y="578"/>
                  </a:cubicBezTo>
                  <a:cubicBezTo>
                    <a:pt x="7564" y="578"/>
                    <a:pt x="6365" y="1777"/>
                    <a:pt x="6082" y="1777"/>
                  </a:cubicBezTo>
                  <a:cubicBezTo>
                    <a:pt x="5798" y="1777"/>
                    <a:pt x="5308" y="1352"/>
                    <a:pt x="3935" y="1319"/>
                  </a:cubicBezTo>
                  <a:cubicBezTo>
                    <a:pt x="3905" y="1319"/>
                    <a:pt x="3877" y="1318"/>
                    <a:pt x="3848" y="1318"/>
                  </a:cubicBezTo>
                  <a:cubicBezTo>
                    <a:pt x="2547" y="1318"/>
                    <a:pt x="2207" y="2039"/>
                    <a:pt x="1450" y="2039"/>
                  </a:cubicBezTo>
                  <a:cubicBezTo>
                    <a:pt x="829" y="2039"/>
                    <a:pt x="338" y="894"/>
                    <a:pt x="164" y="448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43"/>
            <p:cNvSpPr/>
            <p:nvPr/>
          </p:nvSpPr>
          <p:spPr>
            <a:xfrm>
              <a:off x="5272510" y="-71931"/>
              <a:ext cx="270205" cy="74342"/>
            </a:xfrm>
            <a:custGeom>
              <a:avLst/>
              <a:gdLst/>
              <a:ahLst/>
              <a:cxnLst/>
              <a:rect l="l" t="t" r="r" b="b"/>
              <a:pathLst>
                <a:path w="7411" h="2039" extrusionOk="0">
                  <a:moveTo>
                    <a:pt x="0" y="1"/>
                  </a:moveTo>
                  <a:lnTo>
                    <a:pt x="11" y="448"/>
                  </a:lnTo>
                  <a:cubicBezTo>
                    <a:pt x="185" y="894"/>
                    <a:pt x="676" y="2039"/>
                    <a:pt x="1297" y="2039"/>
                  </a:cubicBezTo>
                  <a:cubicBezTo>
                    <a:pt x="2054" y="2039"/>
                    <a:pt x="2394" y="1318"/>
                    <a:pt x="3695" y="1318"/>
                  </a:cubicBezTo>
                  <a:cubicBezTo>
                    <a:pt x="3724" y="1318"/>
                    <a:pt x="3752" y="1319"/>
                    <a:pt x="3782" y="1319"/>
                  </a:cubicBezTo>
                  <a:cubicBezTo>
                    <a:pt x="5155" y="1352"/>
                    <a:pt x="5645" y="1777"/>
                    <a:pt x="5929" y="1777"/>
                  </a:cubicBezTo>
                  <a:cubicBezTo>
                    <a:pt x="6212" y="1777"/>
                    <a:pt x="7411" y="578"/>
                    <a:pt x="7411" y="578"/>
                  </a:cubicBezTo>
                  <a:cubicBezTo>
                    <a:pt x="7411" y="568"/>
                    <a:pt x="7411" y="339"/>
                    <a:pt x="7400" y="1"/>
                  </a:cubicBezTo>
                  <a:lnTo>
                    <a:pt x="4534" y="1"/>
                  </a:lnTo>
                  <a:cubicBezTo>
                    <a:pt x="4763" y="339"/>
                    <a:pt x="4980" y="687"/>
                    <a:pt x="5002" y="851"/>
                  </a:cubicBezTo>
                  <a:cubicBezTo>
                    <a:pt x="5046" y="1232"/>
                    <a:pt x="3945" y="1254"/>
                    <a:pt x="3945" y="1254"/>
                  </a:cubicBezTo>
                  <a:cubicBezTo>
                    <a:pt x="3945" y="1254"/>
                    <a:pt x="4403" y="1058"/>
                    <a:pt x="4425" y="676"/>
                  </a:cubicBezTo>
                  <a:cubicBezTo>
                    <a:pt x="4425" y="535"/>
                    <a:pt x="4348" y="273"/>
                    <a:pt x="425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43"/>
            <p:cNvSpPr/>
            <p:nvPr/>
          </p:nvSpPr>
          <p:spPr>
            <a:xfrm>
              <a:off x="5235942" y="-71931"/>
              <a:ext cx="34601" cy="58445"/>
            </a:xfrm>
            <a:custGeom>
              <a:avLst/>
              <a:gdLst/>
              <a:ahLst/>
              <a:cxnLst/>
              <a:rect l="l" t="t" r="r" b="b"/>
              <a:pathLst>
                <a:path w="949" h="1603" extrusionOk="0">
                  <a:moveTo>
                    <a:pt x="0" y="1"/>
                  </a:moveTo>
                  <a:cubicBezTo>
                    <a:pt x="197" y="753"/>
                    <a:pt x="556" y="1548"/>
                    <a:pt x="949" y="1603"/>
                  </a:cubicBezTo>
                  <a:cubicBezTo>
                    <a:pt x="938" y="916"/>
                    <a:pt x="949" y="371"/>
                    <a:pt x="949" y="284"/>
                  </a:cubicBezTo>
                  <a:cubicBezTo>
                    <a:pt x="927" y="208"/>
                    <a:pt x="883" y="121"/>
                    <a:pt x="85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29" name="Google Shape;5129;p43"/>
            <p:cNvSpPr/>
            <p:nvPr/>
          </p:nvSpPr>
          <p:spPr>
            <a:xfrm>
              <a:off x="5542674" y="-71931"/>
              <a:ext cx="31027" cy="52502"/>
            </a:xfrm>
            <a:custGeom>
              <a:avLst/>
              <a:gdLst/>
              <a:ahLst/>
              <a:cxnLst/>
              <a:rect l="l" t="t" r="r" b="b"/>
              <a:pathLst>
                <a:path w="851" h="1440" extrusionOk="0">
                  <a:moveTo>
                    <a:pt x="142" y="1"/>
                  </a:moveTo>
                  <a:cubicBezTo>
                    <a:pt x="66" y="251"/>
                    <a:pt x="12" y="448"/>
                    <a:pt x="1" y="578"/>
                  </a:cubicBezTo>
                  <a:cubicBezTo>
                    <a:pt x="1" y="578"/>
                    <a:pt x="99" y="949"/>
                    <a:pt x="186" y="1439"/>
                  </a:cubicBezTo>
                  <a:cubicBezTo>
                    <a:pt x="469" y="1156"/>
                    <a:pt x="709" y="568"/>
                    <a:pt x="85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30" name="Google Shape;5130;p43"/>
            <p:cNvSpPr/>
            <p:nvPr/>
          </p:nvSpPr>
          <p:spPr>
            <a:xfrm>
              <a:off x="6791915" y="357414"/>
              <a:ext cx="678703" cy="753191"/>
            </a:xfrm>
            <a:custGeom>
              <a:avLst/>
              <a:gdLst/>
              <a:ahLst/>
              <a:cxnLst/>
              <a:rect l="l" t="t" r="r" b="b"/>
              <a:pathLst>
                <a:path w="18615" h="20658" extrusionOk="0">
                  <a:moveTo>
                    <a:pt x="7285" y="1"/>
                  </a:moveTo>
                  <a:cubicBezTo>
                    <a:pt x="7176" y="1"/>
                    <a:pt x="7072" y="6"/>
                    <a:pt x="6975" y="17"/>
                  </a:cubicBezTo>
                  <a:cubicBezTo>
                    <a:pt x="3859" y="365"/>
                    <a:pt x="4229" y="3264"/>
                    <a:pt x="2801" y="3853"/>
                  </a:cubicBezTo>
                  <a:cubicBezTo>
                    <a:pt x="1363" y="4430"/>
                    <a:pt x="1" y="6348"/>
                    <a:pt x="556" y="8277"/>
                  </a:cubicBezTo>
                  <a:cubicBezTo>
                    <a:pt x="1123" y="10206"/>
                    <a:pt x="1472" y="11274"/>
                    <a:pt x="3117" y="12833"/>
                  </a:cubicBezTo>
                  <a:cubicBezTo>
                    <a:pt x="5363" y="14958"/>
                    <a:pt x="1624" y="15503"/>
                    <a:pt x="3117" y="18849"/>
                  </a:cubicBezTo>
                  <a:cubicBezTo>
                    <a:pt x="3405" y="19497"/>
                    <a:pt x="3479" y="19930"/>
                    <a:pt x="3448" y="20209"/>
                  </a:cubicBezTo>
                  <a:lnTo>
                    <a:pt x="3448" y="20209"/>
                  </a:lnTo>
                  <a:cubicBezTo>
                    <a:pt x="3672" y="20170"/>
                    <a:pt x="3974" y="20144"/>
                    <a:pt x="4373" y="20144"/>
                  </a:cubicBezTo>
                  <a:cubicBezTo>
                    <a:pt x="4663" y="20144"/>
                    <a:pt x="5005" y="20158"/>
                    <a:pt x="5406" y="20189"/>
                  </a:cubicBezTo>
                  <a:cubicBezTo>
                    <a:pt x="6326" y="20263"/>
                    <a:pt x="7311" y="20299"/>
                    <a:pt x="8304" y="20299"/>
                  </a:cubicBezTo>
                  <a:cubicBezTo>
                    <a:pt x="12712" y="20299"/>
                    <a:pt x="17296" y="19601"/>
                    <a:pt x="17198" y="18489"/>
                  </a:cubicBezTo>
                  <a:cubicBezTo>
                    <a:pt x="17067" y="17127"/>
                    <a:pt x="14789" y="14696"/>
                    <a:pt x="16827" y="10947"/>
                  </a:cubicBezTo>
                  <a:cubicBezTo>
                    <a:pt x="18615" y="7689"/>
                    <a:pt x="15443" y="4866"/>
                    <a:pt x="15443" y="4866"/>
                  </a:cubicBezTo>
                  <a:cubicBezTo>
                    <a:pt x="15443" y="4866"/>
                    <a:pt x="15411" y="1444"/>
                    <a:pt x="12239" y="1324"/>
                  </a:cubicBezTo>
                  <a:cubicBezTo>
                    <a:pt x="12239" y="1324"/>
                    <a:pt x="9041" y="1"/>
                    <a:pt x="7285" y="1"/>
                  </a:cubicBezTo>
                  <a:close/>
                  <a:moveTo>
                    <a:pt x="3448" y="20209"/>
                  </a:moveTo>
                  <a:lnTo>
                    <a:pt x="3448" y="20209"/>
                  </a:lnTo>
                  <a:cubicBezTo>
                    <a:pt x="2665" y="20347"/>
                    <a:pt x="2819" y="20657"/>
                    <a:pt x="3070" y="20657"/>
                  </a:cubicBezTo>
                  <a:cubicBezTo>
                    <a:pt x="3222" y="20657"/>
                    <a:pt x="3410" y="20544"/>
                    <a:pt x="3448" y="202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31" name="Google Shape;5131;p43"/>
            <p:cNvSpPr/>
            <p:nvPr/>
          </p:nvSpPr>
          <p:spPr>
            <a:xfrm>
              <a:off x="6653662" y="924429"/>
              <a:ext cx="772843" cy="1055189"/>
            </a:xfrm>
            <a:custGeom>
              <a:avLst/>
              <a:gdLst/>
              <a:ahLst/>
              <a:cxnLst/>
              <a:rect l="l" t="t" r="r" b="b"/>
              <a:pathLst>
                <a:path w="21197" h="28941" extrusionOk="0">
                  <a:moveTo>
                    <a:pt x="11918" y="0"/>
                  </a:moveTo>
                  <a:cubicBezTo>
                    <a:pt x="5704" y="0"/>
                    <a:pt x="2230" y="3629"/>
                    <a:pt x="1155" y="5629"/>
                  </a:cubicBezTo>
                  <a:cubicBezTo>
                    <a:pt x="0" y="7808"/>
                    <a:pt x="1155" y="26259"/>
                    <a:pt x="1155" y="26259"/>
                  </a:cubicBezTo>
                  <a:cubicBezTo>
                    <a:pt x="1155" y="26259"/>
                    <a:pt x="5450" y="28941"/>
                    <a:pt x="10444" y="28941"/>
                  </a:cubicBezTo>
                  <a:cubicBezTo>
                    <a:pt x="10493" y="28941"/>
                    <a:pt x="10543" y="28940"/>
                    <a:pt x="10593" y="28940"/>
                  </a:cubicBezTo>
                  <a:cubicBezTo>
                    <a:pt x="13873" y="28907"/>
                    <a:pt x="18407" y="27261"/>
                    <a:pt x="21197" y="26106"/>
                  </a:cubicBezTo>
                  <a:lnTo>
                    <a:pt x="21197" y="3144"/>
                  </a:lnTo>
                  <a:cubicBezTo>
                    <a:pt x="20707" y="2654"/>
                    <a:pt x="20162" y="2228"/>
                    <a:pt x="19551" y="1847"/>
                  </a:cubicBezTo>
                  <a:cubicBezTo>
                    <a:pt x="17895" y="801"/>
                    <a:pt x="13557" y="82"/>
                    <a:pt x="13557" y="82"/>
                  </a:cubicBezTo>
                  <a:cubicBezTo>
                    <a:pt x="12991" y="26"/>
                    <a:pt x="12445" y="0"/>
                    <a:pt x="11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32" name="Google Shape;5132;p43"/>
            <p:cNvSpPr/>
            <p:nvPr/>
          </p:nvSpPr>
          <p:spPr>
            <a:xfrm>
              <a:off x="6971514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33" name="Google Shape;5133;p43"/>
            <p:cNvSpPr/>
            <p:nvPr/>
          </p:nvSpPr>
          <p:spPr>
            <a:xfrm>
              <a:off x="6971514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34" name="Google Shape;5134;p43"/>
            <p:cNvSpPr/>
            <p:nvPr/>
          </p:nvSpPr>
          <p:spPr>
            <a:xfrm>
              <a:off x="6971514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43"/>
            <p:cNvSpPr/>
            <p:nvPr/>
          </p:nvSpPr>
          <p:spPr>
            <a:xfrm>
              <a:off x="6971514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43"/>
            <p:cNvSpPr/>
            <p:nvPr/>
          </p:nvSpPr>
          <p:spPr>
            <a:xfrm>
              <a:off x="6742258" y="1689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37" name="Google Shape;5137;p43"/>
            <p:cNvSpPr/>
            <p:nvPr/>
          </p:nvSpPr>
          <p:spPr>
            <a:xfrm>
              <a:off x="6971514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38" name="Google Shape;5138;p43"/>
            <p:cNvSpPr/>
            <p:nvPr/>
          </p:nvSpPr>
          <p:spPr>
            <a:xfrm>
              <a:off x="6742258" y="1319539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43"/>
            <p:cNvSpPr/>
            <p:nvPr/>
          </p:nvSpPr>
          <p:spPr>
            <a:xfrm>
              <a:off x="6742258" y="1393478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43"/>
            <p:cNvSpPr/>
            <p:nvPr/>
          </p:nvSpPr>
          <p:spPr>
            <a:xfrm>
              <a:off x="6742258" y="117173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43"/>
            <p:cNvSpPr/>
            <p:nvPr/>
          </p:nvSpPr>
          <p:spPr>
            <a:xfrm>
              <a:off x="7047823" y="124563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43"/>
            <p:cNvSpPr/>
            <p:nvPr/>
          </p:nvSpPr>
          <p:spPr>
            <a:xfrm>
              <a:off x="6742258" y="109783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43" name="Google Shape;5143;p43"/>
            <p:cNvSpPr/>
            <p:nvPr/>
          </p:nvSpPr>
          <p:spPr>
            <a:xfrm>
              <a:off x="6742258" y="1467381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44" name="Google Shape;5144;p43"/>
            <p:cNvSpPr/>
            <p:nvPr/>
          </p:nvSpPr>
          <p:spPr>
            <a:xfrm>
              <a:off x="7047823" y="1615187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45" name="Google Shape;5145;p43"/>
            <p:cNvSpPr/>
            <p:nvPr/>
          </p:nvSpPr>
          <p:spPr>
            <a:xfrm>
              <a:off x="6895241" y="951227"/>
              <a:ext cx="39741" cy="38575"/>
            </a:xfrm>
            <a:custGeom>
              <a:avLst/>
              <a:gdLst/>
              <a:ahLst/>
              <a:cxnLst/>
              <a:rect l="l" t="t" r="r" b="b"/>
              <a:pathLst>
                <a:path w="1090" h="1058" extrusionOk="0">
                  <a:moveTo>
                    <a:pt x="730" y="0"/>
                  </a:moveTo>
                  <a:cubicBezTo>
                    <a:pt x="501" y="77"/>
                    <a:pt x="283" y="153"/>
                    <a:pt x="66" y="240"/>
                  </a:cubicBezTo>
                  <a:cubicBezTo>
                    <a:pt x="22" y="327"/>
                    <a:pt x="0" y="415"/>
                    <a:pt x="0" y="513"/>
                  </a:cubicBezTo>
                  <a:cubicBezTo>
                    <a:pt x="0" y="818"/>
                    <a:pt x="240" y="1058"/>
                    <a:pt x="545" y="1058"/>
                  </a:cubicBezTo>
                  <a:cubicBezTo>
                    <a:pt x="850" y="1058"/>
                    <a:pt x="1090" y="818"/>
                    <a:pt x="1090" y="513"/>
                  </a:cubicBezTo>
                  <a:cubicBezTo>
                    <a:pt x="1090" y="273"/>
                    <a:pt x="937" y="77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43"/>
            <p:cNvSpPr/>
            <p:nvPr/>
          </p:nvSpPr>
          <p:spPr>
            <a:xfrm>
              <a:off x="6971514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43"/>
            <p:cNvSpPr/>
            <p:nvPr/>
          </p:nvSpPr>
          <p:spPr>
            <a:xfrm>
              <a:off x="7047823" y="1319539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43"/>
            <p:cNvSpPr/>
            <p:nvPr/>
          </p:nvSpPr>
          <p:spPr>
            <a:xfrm>
              <a:off x="7047823" y="1393478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43"/>
            <p:cNvSpPr/>
            <p:nvPr/>
          </p:nvSpPr>
          <p:spPr>
            <a:xfrm>
              <a:off x="7047823" y="1467381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43"/>
            <p:cNvSpPr/>
            <p:nvPr/>
          </p:nvSpPr>
          <p:spPr>
            <a:xfrm>
              <a:off x="6971514" y="95002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43"/>
            <p:cNvSpPr/>
            <p:nvPr/>
          </p:nvSpPr>
          <p:spPr>
            <a:xfrm>
              <a:off x="6971514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43"/>
            <p:cNvSpPr/>
            <p:nvPr/>
          </p:nvSpPr>
          <p:spPr>
            <a:xfrm>
              <a:off x="6971514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43"/>
            <p:cNvSpPr/>
            <p:nvPr/>
          </p:nvSpPr>
          <p:spPr>
            <a:xfrm>
              <a:off x="6971514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43"/>
            <p:cNvSpPr/>
            <p:nvPr/>
          </p:nvSpPr>
          <p:spPr>
            <a:xfrm>
              <a:off x="6971514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43"/>
            <p:cNvSpPr/>
            <p:nvPr/>
          </p:nvSpPr>
          <p:spPr>
            <a:xfrm>
              <a:off x="6742258" y="124563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43"/>
            <p:cNvSpPr/>
            <p:nvPr/>
          </p:nvSpPr>
          <p:spPr>
            <a:xfrm>
              <a:off x="6895241" y="1245636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43"/>
            <p:cNvSpPr/>
            <p:nvPr/>
          </p:nvSpPr>
          <p:spPr>
            <a:xfrm>
              <a:off x="6895241" y="1171733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43"/>
            <p:cNvSpPr/>
            <p:nvPr/>
          </p:nvSpPr>
          <p:spPr>
            <a:xfrm>
              <a:off x="6895241" y="1319539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43"/>
            <p:cNvSpPr/>
            <p:nvPr/>
          </p:nvSpPr>
          <p:spPr>
            <a:xfrm>
              <a:off x="6895241" y="1023927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43"/>
            <p:cNvSpPr/>
            <p:nvPr/>
          </p:nvSpPr>
          <p:spPr>
            <a:xfrm>
              <a:off x="6895241" y="1097830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43"/>
            <p:cNvSpPr/>
            <p:nvPr/>
          </p:nvSpPr>
          <p:spPr>
            <a:xfrm>
              <a:off x="6895241" y="1393478"/>
              <a:ext cx="39741" cy="39741"/>
            </a:xfrm>
            <a:custGeom>
              <a:avLst/>
              <a:gdLst/>
              <a:ahLst/>
              <a:cxnLst/>
              <a:rect l="l" t="t" r="r" b="b"/>
              <a:pathLst>
                <a:path w="1090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43"/>
            <p:cNvSpPr/>
            <p:nvPr/>
          </p:nvSpPr>
          <p:spPr>
            <a:xfrm>
              <a:off x="6749404" y="1031875"/>
              <a:ext cx="33033" cy="31830"/>
            </a:xfrm>
            <a:custGeom>
              <a:avLst/>
              <a:gdLst/>
              <a:ahLst/>
              <a:cxnLst/>
              <a:rect l="l" t="t" r="r" b="b"/>
              <a:pathLst>
                <a:path w="906" h="873" extrusionOk="0">
                  <a:moveTo>
                    <a:pt x="796" y="1"/>
                  </a:moveTo>
                  <a:cubicBezTo>
                    <a:pt x="502" y="251"/>
                    <a:pt x="240" y="491"/>
                    <a:pt x="1" y="742"/>
                  </a:cubicBezTo>
                  <a:cubicBezTo>
                    <a:pt x="99" y="818"/>
                    <a:pt x="218" y="873"/>
                    <a:pt x="360" y="873"/>
                  </a:cubicBezTo>
                  <a:cubicBezTo>
                    <a:pt x="654" y="873"/>
                    <a:pt x="905" y="633"/>
                    <a:pt x="905" y="328"/>
                  </a:cubicBezTo>
                  <a:cubicBezTo>
                    <a:pt x="905" y="208"/>
                    <a:pt x="861" y="88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43"/>
            <p:cNvSpPr/>
            <p:nvPr/>
          </p:nvSpPr>
          <p:spPr>
            <a:xfrm>
              <a:off x="6895241" y="1467381"/>
              <a:ext cx="39741" cy="39741"/>
            </a:xfrm>
            <a:custGeom>
              <a:avLst/>
              <a:gdLst/>
              <a:ahLst/>
              <a:cxnLst/>
              <a:rect l="l" t="t" r="r" b="b"/>
              <a:pathLst>
                <a:path w="1090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43"/>
            <p:cNvSpPr/>
            <p:nvPr/>
          </p:nvSpPr>
          <p:spPr>
            <a:xfrm>
              <a:off x="6895241" y="1615187"/>
              <a:ext cx="39741" cy="39741"/>
            </a:xfrm>
            <a:custGeom>
              <a:avLst/>
              <a:gdLst/>
              <a:ahLst/>
              <a:cxnLst/>
              <a:rect l="l" t="t" r="r" b="b"/>
              <a:pathLst>
                <a:path w="1090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43"/>
            <p:cNvSpPr/>
            <p:nvPr/>
          </p:nvSpPr>
          <p:spPr>
            <a:xfrm>
              <a:off x="6818932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43"/>
            <p:cNvSpPr/>
            <p:nvPr/>
          </p:nvSpPr>
          <p:spPr>
            <a:xfrm>
              <a:off x="6895241" y="1541284"/>
              <a:ext cx="39741" cy="39741"/>
            </a:xfrm>
            <a:custGeom>
              <a:avLst/>
              <a:gdLst/>
              <a:ahLst/>
              <a:cxnLst/>
              <a:rect l="l" t="t" r="r" b="b"/>
              <a:pathLst>
                <a:path w="1090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43"/>
            <p:cNvSpPr/>
            <p:nvPr/>
          </p:nvSpPr>
          <p:spPr>
            <a:xfrm>
              <a:off x="6895241" y="1689090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43"/>
            <p:cNvSpPr/>
            <p:nvPr/>
          </p:nvSpPr>
          <p:spPr>
            <a:xfrm>
              <a:off x="6838000" y="979446"/>
              <a:ext cx="17938" cy="10355"/>
            </a:xfrm>
            <a:custGeom>
              <a:avLst/>
              <a:gdLst/>
              <a:ahLst/>
              <a:cxnLst/>
              <a:rect l="l" t="t" r="r" b="b"/>
              <a:pathLst>
                <a:path w="492" h="284" extrusionOk="0">
                  <a:moveTo>
                    <a:pt x="491" y="0"/>
                  </a:moveTo>
                  <a:cubicBezTo>
                    <a:pt x="328" y="98"/>
                    <a:pt x="153" y="185"/>
                    <a:pt x="1" y="284"/>
                  </a:cubicBezTo>
                  <a:lnTo>
                    <a:pt x="23" y="284"/>
                  </a:lnTo>
                  <a:cubicBezTo>
                    <a:pt x="230" y="284"/>
                    <a:pt x="404" y="175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69" name="Google Shape;5169;p43"/>
            <p:cNvSpPr/>
            <p:nvPr/>
          </p:nvSpPr>
          <p:spPr>
            <a:xfrm>
              <a:off x="6818932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70" name="Google Shape;5170;p43"/>
            <p:cNvSpPr/>
            <p:nvPr/>
          </p:nvSpPr>
          <p:spPr>
            <a:xfrm>
              <a:off x="6818932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71" name="Google Shape;5171;p43"/>
            <p:cNvSpPr/>
            <p:nvPr/>
          </p:nvSpPr>
          <p:spPr>
            <a:xfrm>
              <a:off x="6818932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72" name="Google Shape;5172;p43"/>
            <p:cNvSpPr/>
            <p:nvPr/>
          </p:nvSpPr>
          <p:spPr>
            <a:xfrm>
              <a:off x="6742258" y="1615187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73" name="Google Shape;5173;p43"/>
            <p:cNvSpPr/>
            <p:nvPr/>
          </p:nvSpPr>
          <p:spPr>
            <a:xfrm>
              <a:off x="6742258" y="1541284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43"/>
            <p:cNvSpPr/>
            <p:nvPr/>
          </p:nvSpPr>
          <p:spPr>
            <a:xfrm>
              <a:off x="6818932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43"/>
            <p:cNvSpPr/>
            <p:nvPr/>
          </p:nvSpPr>
          <p:spPr>
            <a:xfrm>
              <a:off x="6818932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43"/>
            <p:cNvSpPr/>
            <p:nvPr/>
          </p:nvSpPr>
          <p:spPr>
            <a:xfrm>
              <a:off x="6818932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43"/>
            <p:cNvSpPr/>
            <p:nvPr/>
          </p:nvSpPr>
          <p:spPr>
            <a:xfrm>
              <a:off x="6818932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43"/>
            <p:cNvSpPr/>
            <p:nvPr/>
          </p:nvSpPr>
          <p:spPr>
            <a:xfrm>
              <a:off x="6818932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79" name="Google Shape;5179;p43"/>
            <p:cNvSpPr/>
            <p:nvPr/>
          </p:nvSpPr>
          <p:spPr>
            <a:xfrm>
              <a:off x="6818932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80" name="Google Shape;5180;p43"/>
            <p:cNvSpPr/>
            <p:nvPr/>
          </p:nvSpPr>
          <p:spPr>
            <a:xfrm>
              <a:off x="7047823" y="1541284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43"/>
            <p:cNvSpPr/>
            <p:nvPr/>
          </p:nvSpPr>
          <p:spPr>
            <a:xfrm>
              <a:off x="7200770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43"/>
            <p:cNvSpPr/>
            <p:nvPr/>
          </p:nvSpPr>
          <p:spPr>
            <a:xfrm>
              <a:off x="7200770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43"/>
            <p:cNvSpPr/>
            <p:nvPr/>
          </p:nvSpPr>
          <p:spPr>
            <a:xfrm>
              <a:off x="7200770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43"/>
            <p:cNvSpPr/>
            <p:nvPr/>
          </p:nvSpPr>
          <p:spPr>
            <a:xfrm>
              <a:off x="7200770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43"/>
            <p:cNvSpPr/>
            <p:nvPr/>
          </p:nvSpPr>
          <p:spPr>
            <a:xfrm>
              <a:off x="7200770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43"/>
            <p:cNvSpPr/>
            <p:nvPr/>
          </p:nvSpPr>
          <p:spPr>
            <a:xfrm>
              <a:off x="7200770" y="95002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43"/>
            <p:cNvSpPr/>
            <p:nvPr/>
          </p:nvSpPr>
          <p:spPr>
            <a:xfrm>
              <a:off x="7200770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43"/>
            <p:cNvSpPr/>
            <p:nvPr/>
          </p:nvSpPr>
          <p:spPr>
            <a:xfrm>
              <a:off x="7200770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89" name="Google Shape;5189;p43"/>
            <p:cNvSpPr/>
            <p:nvPr/>
          </p:nvSpPr>
          <p:spPr>
            <a:xfrm>
              <a:off x="7200770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90" name="Google Shape;5190;p43"/>
            <p:cNvSpPr/>
            <p:nvPr/>
          </p:nvSpPr>
          <p:spPr>
            <a:xfrm>
              <a:off x="7200770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91" name="Google Shape;5191;p43"/>
            <p:cNvSpPr/>
            <p:nvPr/>
          </p:nvSpPr>
          <p:spPr>
            <a:xfrm>
              <a:off x="7200770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43"/>
            <p:cNvSpPr/>
            <p:nvPr/>
          </p:nvSpPr>
          <p:spPr>
            <a:xfrm>
              <a:off x="7124096" y="95002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43"/>
            <p:cNvSpPr/>
            <p:nvPr/>
          </p:nvSpPr>
          <p:spPr>
            <a:xfrm>
              <a:off x="7277079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43"/>
            <p:cNvSpPr/>
            <p:nvPr/>
          </p:nvSpPr>
          <p:spPr>
            <a:xfrm>
              <a:off x="7124096" y="102392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95" name="Google Shape;5195;p43"/>
            <p:cNvSpPr/>
            <p:nvPr/>
          </p:nvSpPr>
          <p:spPr>
            <a:xfrm>
              <a:off x="7124096" y="109783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43"/>
            <p:cNvSpPr/>
            <p:nvPr/>
          </p:nvSpPr>
          <p:spPr>
            <a:xfrm>
              <a:off x="7124096" y="117173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43"/>
            <p:cNvSpPr/>
            <p:nvPr/>
          </p:nvSpPr>
          <p:spPr>
            <a:xfrm>
              <a:off x="7124096" y="1689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98" name="Google Shape;5198;p43"/>
            <p:cNvSpPr/>
            <p:nvPr/>
          </p:nvSpPr>
          <p:spPr>
            <a:xfrm>
              <a:off x="7353352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43"/>
            <p:cNvSpPr/>
            <p:nvPr/>
          </p:nvSpPr>
          <p:spPr>
            <a:xfrm>
              <a:off x="7124096" y="1467381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43"/>
            <p:cNvSpPr/>
            <p:nvPr/>
          </p:nvSpPr>
          <p:spPr>
            <a:xfrm>
              <a:off x="7124096" y="1541284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43"/>
            <p:cNvSpPr/>
            <p:nvPr/>
          </p:nvSpPr>
          <p:spPr>
            <a:xfrm>
              <a:off x="7124096" y="1615187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43"/>
            <p:cNvSpPr/>
            <p:nvPr/>
          </p:nvSpPr>
          <p:spPr>
            <a:xfrm>
              <a:off x="7124096" y="124563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03" name="Google Shape;5203;p43"/>
            <p:cNvSpPr/>
            <p:nvPr/>
          </p:nvSpPr>
          <p:spPr>
            <a:xfrm>
              <a:off x="7124096" y="1393478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04" name="Google Shape;5204;p43"/>
            <p:cNvSpPr/>
            <p:nvPr/>
          </p:nvSpPr>
          <p:spPr>
            <a:xfrm>
              <a:off x="7124096" y="1319539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05" name="Google Shape;5205;p43"/>
            <p:cNvSpPr/>
            <p:nvPr/>
          </p:nvSpPr>
          <p:spPr>
            <a:xfrm>
              <a:off x="7353352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43"/>
            <p:cNvSpPr/>
            <p:nvPr/>
          </p:nvSpPr>
          <p:spPr>
            <a:xfrm>
              <a:off x="7353352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07" name="Google Shape;5207;p43"/>
            <p:cNvSpPr/>
            <p:nvPr/>
          </p:nvSpPr>
          <p:spPr>
            <a:xfrm>
              <a:off x="7353352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08" name="Google Shape;5208;p43"/>
            <p:cNvSpPr/>
            <p:nvPr/>
          </p:nvSpPr>
          <p:spPr>
            <a:xfrm>
              <a:off x="7047823" y="1171733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43"/>
            <p:cNvSpPr/>
            <p:nvPr/>
          </p:nvSpPr>
          <p:spPr>
            <a:xfrm>
              <a:off x="7353352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10" name="Google Shape;5210;p43"/>
            <p:cNvSpPr/>
            <p:nvPr/>
          </p:nvSpPr>
          <p:spPr>
            <a:xfrm>
              <a:off x="7353352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Google Shape;5211;p43"/>
            <p:cNvSpPr/>
            <p:nvPr/>
          </p:nvSpPr>
          <p:spPr>
            <a:xfrm>
              <a:off x="7353352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12" name="Google Shape;5212;p43"/>
            <p:cNvSpPr/>
            <p:nvPr/>
          </p:nvSpPr>
          <p:spPr>
            <a:xfrm>
              <a:off x="7047823" y="1023927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p43"/>
            <p:cNvSpPr/>
            <p:nvPr/>
          </p:nvSpPr>
          <p:spPr>
            <a:xfrm>
              <a:off x="7047823" y="109783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43"/>
            <p:cNvSpPr/>
            <p:nvPr/>
          </p:nvSpPr>
          <p:spPr>
            <a:xfrm>
              <a:off x="7047823" y="950024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43"/>
            <p:cNvSpPr/>
            <p:nvPr/>
          </p:nvSpPr>
          <p:spPr>
            <a:xfrm>
              <a:off x="7353352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43"/>
            <p:cNvSpPr/>
            <p:nvPr/>
          </p:nvSpPr>
          <p:spPr>
            <a:xfrm>
              <a:off x="7047823" y="168909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17" name="Google Shape;5217;p43"/>
            <p:cNvSpPr/>
            <p:nvPr/>
          </p:nvSpPr>
          <p:spPr>
            <a:xfrm>
              <a:off x="7353352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43"/>
            <p:cNvSpPr/>
            <p:nvPr/>
          </p:nvSpPr>
          <p:spPr>
            <a:xfrm>
              <a:off x="7277079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43"/>
            <p:cNvSpPr/>
            <p:nvPr/>
          </p:nvSpPr>
          <p:spPr>
            <a:xfrm>
              <a:off x="7277079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43"/>
            <p:cNvSpPr/>
            <p:nvPr/>
          </p:nvSpPr>
          <p:spPr>
            <a:xfrm>
              <a:off x="7277079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43"/>
            <p:cNvSpPr/>
            <p:nvPr/>
          </p:nvSpPr>
          <p:spPr>
            <a:xfrm>
              <a:off x="7277079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22" name="Google Shape;5222;p43"/>
            <p:cNvSpPr/>
            <p:nvPr/>
          </p:nvSpPr>
          <p:spPr>
            <a:xfrm>
              <a:off x="7277079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23" name="Google Shape;5223;p43"/>
            <p:cNvSpPr/>
            <p:nvPr/>
          </p:nvSpPr>
          <p:spPr>
            <a:xfrm>
              <a:off x="7353352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43"/>
            <p:cNvSpPr/>
            <p:nvPr/>
          </p:nvSpPr>
          <p:spPr>
            <a:xfrm>
              <a:off x="7277079" y="957571"/>
              <a:ext cx="39778" cy="32231"/>
            </a:xfrm>
            <a:custGeom>
              <a:avLst/>
              <a:gdLst/>
              <a:ahLst/>
              <a:cxnLst/>
              <a:rect l="l" t="t" r="r" b="b"/>
              <a:pathLst>
                <a:path w="1091" h="884" extrusionOk="0">
                  <a:moveTo>
                    <a:pt x="120" y="1"/>
                  </a:moveTo>
                  <a:cubicBezTo>
                    <a:pt x="44" y="88"/>
                    <a:pt x="0" y="208"/>
                    <a:pt x="0" y="339"/>
                  </a:cubicBezTo>
                  <a:cubicBezTo>
                    <a:pt x="0" y="644"/>
                    <a:pt x="240" y="884"/>
                    <a:pt x="545" y="884"/>
                  </a:cubicBezTo>
                  <a:cubicBezTo>
                    <a:pt x="850" y="884"/>
                    <a:pt x="1090" y="644"/>
                    <a:pt x="1090" y="339"/>
                  </a:cubicBezTo>
                  <a:cubicBezTo>
                    <a:pt x="1090" y="328"/>
                    <a:pt x="1090" y="317"/>
                    <a:pt x="1090" y="317"/>
                  </a:cubicBezTo>
                  <a:cubicBezTo>
                    <a:pt x="785" y="197"/>
                    <a:pt x="447" y="99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25" name="Google Shape;5225;p43"/>
            <p:cNvSpPr/>
            <p:nvPr/>
          </p:nvSpPr>
          <p:spPr>
            <a:xfrm>
              <a:off x="7277079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43"/>
            <p:cNvSpPr/>
            <p:nvPr/>
          </p:nvSpPr>
          <p:spPr>
            <a:xfrm>
              <a:off x="7277079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43"/>
            <p:cNvSpPr/>
            <p:nvPr/>
          </p:nvSpPr>
          <p:spPr>
            <a:xfrm>
              <a:off x="7277079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43"/>
            <p:cNvSpPr/>
            <p:nvPr/>
          </p:nvSpPr>
          <p:spPr>
            <a:xfrm>
              <a:off x="7277079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43"/>
            <p:cNvSpPr/>
            <p:nvPr/>
          </p:nvSpPr>
          <p:spPr>
            <a:xfrm>
              <a:off x="6995796" y="786722"/>
              <a:ext cx="232432" cy="321614"/>
            </a:xfrm>
            <a:custGeom>
              <a:avLst/>
              <a:gdLst/>
              <a:ahLst/>
              <a:cxnLst/>
              <a:rect l="l" t="t" r="r" b="b"/>
              <a:pathLst>
                <a:path w="6375" h="8821" extrusionOk="0">
                  <a:moveTo>
                    <a:pt x="1383" y="1"/>
                  </a:moveTo>
                  <a:cubicBezTo>
                    <a:pt x="1383" y="1"/>
                    <a:pt x="1383" y="3978"/>
                    <a:pt x="675" y="4850"/>
                  </a:cubicBezTo>
                  <a:cubicBezTo>
                    <a:pt x="1" y="5690"/>
                    <a:pt x="363" y="8820"/>
                    <a:pt x="2767" y="8820"/>
                  </a:cubicBezTo>
                  <a:cubicBezTo>
                    <a:pt x="2889" y="8820"/>
                    <a:pt x="3016" y="8812"/>
                    <a:pt x="3149" y="8795"/>
                  </a:cubicBezTo>
                  <a:cubicBezTo>
                    <a:pt x="5906" y="8447"/>
                    <a:pt x="6375" y="5962"/>
                    <a:pt x="5895" y="5254"/>
                  </a:cubicBezTo>
                  <a:cubicBezTo>
                    <a:pt x="5427" y="4545"/>
                    <a:pt x="5023" y="4382"/>
                    <a:pt x="4893" y="3368"/>
                  </a:cubicBezTo>
                  <a:cubicBezTo>
                    <a:pt x="4751" y="2355"/>
                    <a:pt x="4751" y="306"/>
                    <a:pt x="4751" y="306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43"/>
            <p:cNvSpPr/>
            <p:nvPr/>
          </p:nvSpPr>
          <p:spPr>
            <a:xfrm>
              <a:off x="7040641" y="786722"/>
              <a:ext cx="133553" cy="133808"/>
            </a:xfrm>
            <a:custGeom>
              <a:avLst/>
              <a:gdLst/>
              <a:ahLst/>
              <a:cxnLst/>
              <a:rect l="l" t="t" r="r" b="b"/>
              <a:pathLst>
                <a:path w="3663" h="3670" extrusionOk="0">
                  <a:moveTo>
                    <a:pt x="153" y="1"/>
                  </a:moveTo>
                  <a:cubicBezTo>
                    <a:pt x="153" y="1"/>
                    <a:pt x="153" y="1450"/>
                    <a:pt x="1" y="2791"/>
                  </a:cubicBezTo>
                  <a:cubicBezTo>
                    <a:pt x="677" y="3330"/>
                    <a:pt x="1552" y="3670"/>
                    <a:pt x="2401" y="3670"/>
                  </a:cubicBezTo>
                  <a:cubicBezTo>
                    <a:pt x="2839" y="3670"/>
                    <a:pt x="3270" y="3579"/>
                    <a:pt x="3663" y="3379"/>
                  </a:cubicBezTo>
                  <a:cubicBezTo>
                    <a:pt x="3663" y="3379"/>
                    <a:pt x="3663" y="3368"/>
                    <a:pt x="3663" y="3368"/>
                  </a:cubicBezTo>
                  <a:cubicBezTo>
                    <a:pt x="3521" y="2355"/>
                    <a:pt x="3521" y="306"/>
                    <a:pt x="3521" y="30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43"/>
            <p:cNvSpPr/>
            <p:nvPr/>
          </p:nvSpPr>
          <p:spPr>
            <a:xfrm>
              <a:off x="6986207" y="524872"/>
              <a:ext cx="266668" cy="357308"/>
            </a:xfrm>
            <a:custGeom>
              <a:avLst/>
              <a:gdLst/>
              <a:ahLst/>
              <a:cxnLst/>
              <a:rect l="l" t="t" r="r" b="b"/>
              <a:pathLst>
                <a:path w="7314" h="9800" extrusionOk="0">
                  <a:moveTo>
                    <a:pt x="1668" y="1"/>
                  </a:moveTo>
                  <a:cubicBezTo>
                    <a:pt x="1614" y="1352"/>
                    <a:pt x="862" y="2551"/>
                    <a:pt x="1" y="3663"/>
                  </a:cubicBezTo>
                  <a:cubicBezTo>
                    <a:pt x="513" y="5483"/>
                    <a:pt x="568" y="8044"/>
                    <a:pt x="1243" y="8697"/>
                  </a:cubicBezTo>
                  <a:cubicBezTo>
                    <a:pt x="1939" y="9365"/>
                    <a:pt x="2927" y="9799"/>
                    <a:pt x="3883" y="9799"/>
                  </a:cubicBezTo>
                  <a:cubicBezTo>
                    <a:pt x="4782" y="9799"/>
                    <a:pt x="5653" y="9415"/>
                    <a:pt x="6224" y="8480"/>
                  </a:cubicBezTo>
                  <a:cubicBezTo>
                    <a:pt x="6703" y="7706"/>
                    <a:pt x="6899" y="5297"/>
                    <a:pt x="7313" y="3695"/>
                  </a:cubicBezTo>
                  <a:cubicBezTo>
                    <a:pt x="6987" y="3270"/>
                    <a:pt x="6725" y="2856"/>
                    <a:pt x="6725" y="2856"/>
                  </a:cubicBezTo>
                  <a:cubicBezTo>
                    <a:pt x="6693" y="2857"/>
                    <a:pt x="6662" y="2857"/>
                    <a:pt x="6630" y="2857"/>
                  </a:cubicBezTo>
                  <a:cubicBezTo>
                    <a:pt x="3811" y="2857"/>
                    <a:pt x="1668" y="1"/>
                    <a:pt x="1668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43"/>
            <p:cNvSpPr/>
            <p:nvPr/>
          </p:nvSpPr>
          <p:spPr>
            <a:xfrm>
              <a:off x="7024745" y="685402"/>
              <a:ext cx="63623" cy="18704"/>
            </a:xfrm>
            <a:custGeom>
              <a:avLst/>
              <a:gdLst/>
              <a:ahLst/>
              <a:cxnLst/>
              <a:rect l="l" t="t" r="r" b="b"/>
              <a:pathLst>
                <a:path w="1745" h="513" extrusionOk="0">
                  <a:moveTo>
                    <a:pt x="230" y="1"/>
                  </a:moveTo>
                  <a:cubicBezTo>
                    <a:pt x="230" y="1"/>
                    <a:pt x="1" y="110"/>
                    <a:pt x="34" y="186"/>
                  </a:cubicBezTo>
                  <a:cubicBezTo>
                    <a:pt x="66" y="262"/>
                    <a:pt x="284" y="513"/>
                    <a:pt x="1069" y="513"/>
                  </a:cubicBezTo>
                  <a:cubicBezTo>
                    <a:pt x="1505" y="513"/>
                    <a:pt x="1745" y="99"/>
                    <a:pt x="1745" y="99"/>
                  </a:cubicBezTo>
                  <a:lnTo>
                    <a:pt x="1745" y="99"/>
                  </a:lnTo>
                  <a:cubicBezTo>
                    <a:pt x="1745" y="99"/>
                    <a:pt x="1614" y="273"/>
                    <a:pt x="1091" y="349"/>
                  </a:cubicBezTo>
                  <a:cubicBezTo>
                    <a:pt x="1047" y="356"/>
                    <a:pt x="1004" y="359"/>
                    <a:pt x="963" y="359"/>
                  </a:cubicBezTo>
                  <a:cubicBezTo>
                    <a:pt x="505" y="359"/>
                    <a:pt x="230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43"/>
            <p:cNvSpPr/>
            <p:nvPr/>
          </p:nvSpPr>
          <p:spPr>
            <a:xfrm>
              <a:off x="7002905" y="615582"/>
              <a:ext cx="94869" cy="39122"/>
            </a:xfrm>
            <a:custGeom>
              <a:avLst/>
              <a:gdLst/>
              <a:ahLst/>
              <a:cxnLst/>
              <a:rect l="l" t="t" r="r" b="b"/>
              <a:pathLst>
                <a:path w="2602" h="1073" extrusionOk="0">
                  <a:moveTo>
                    <a:pt x="1317" y="0"/>
                  </a:moveTo>
                  <a:cubicBezTo>
                    <a:pt x="1271" y="0"/>
                    <a:pt x="1225" y="3"/>
                    <a:pt x="1178" y="8"/>
                  </a:cubicBezTo>
                  <a:cubicBezTo>
                    <a:pt x="273" y="117"/>
                    <a:pt x="1" y="1000"/>
                    <a:pt x="1" y="1000"/>
                  </a:cubicBezTo>
                  <a:cubicBezTo>
                    <a:pt x="1" y="1000"/>
                    <a:pt x="579" y="300"/>
                    <a:pt x="1139" y="300"/>
                  </a:cubicBezTo>
                  <a:cubicBezTo>
                    <a:pt x="1159" y="300"/>
                    <a:pt x="1179" y="301"/>
                    <a:pt x="1199" y="303"/>
                  </a:cubicBezTo>
                  <a:cubicBezTo>
                    <a:pt x="1777" y="346"/>
                    <a:pt x="2235" y="1055"/>
                    <a:pt x="2235" y="1055"/>
                  </a:cubicBezTo>
                  <a:cubicBezTo>
                    <a:pt x="2235" y="1055"/>
                    <a:pt x="2291" y="1072"/>
                    <a:pt x="2357" y="1072"/>
                  </a:cubicBezTo>
                  <a:cubicBezTo>
                    <a:pt x="2418" y="1072"/>
                    <a:pt x="2487" y="1057"/>
                    <a:pt x="2529" y="1000"/>
                  </a:cubicBezTo>
                  <a:cubicBezTo>
                    <a:pt x="2601" y="887"/>
                    <a:pt x="2135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43"/>
            <p:cNvSpPr/>
            <p:nvPr/>
          </p:nvSpPr>
          <p:spPr>
            <a:xfrm>
              <a:off x="7160665" y="685402"/>
              <a:ext cx="63987" cy="18704"/>
            </a:xfrm>
            <a:custGeom>
              <a:avLst/>
              <a:gdLst/>
              <a:ahLst/>
              <a:cxnLst/>
              <a:rect l="l" t="t" r="r" b="b"/>
              <a:pathLst>
                <a:path w="1755" h="513" extrusionOk="0">
                  <a:moveTo>
                    <a:pt x="1526" y="1"/>
                  </a:moveTo>
                  <a:cubicBezTo>
                    <a:pt x="1526" y="1"/>
                    <a:pt x="1241" y="359"/>
                    <a:pt x="790" y="359"/>
                  </a:cubicBezTo>
                  <a:cubicBezTo>
                    <a:pt x="750" y="359"/>
                    <a:pt x="708" y="356"/>
                    <a:pt x="665" y="349"/>
                  </a:cubicBezTo>
                  <a:cubicBezTo>
                    <a:pt x="131" y="273"/>
                    <a:pt x="0" y="99"/>
                    <a:pt x="0" y="99"/>
                  </a:cubicBezTo>
                  <a:lnTo>
                    <a:pt x="0" y="99"/>
                  </a:lnTo>
                  <a:cubicBezTo>
                    <a:pt x="0" y="99"/>
                    <a:pt x="240" y="513"/>
                    <a:pt x="676" y="513"/>
                  </a:cubicBezTo>
                  <a:cubicBezTo>
                    <a:pt x="1460" y="513"/>
                    <a:pt x="1678" y="262"/>
                    <a:pt x="1711" y="186"/>
                  </a:cubicBezTo>
                  <a:cubicBezTo>
                    <a:pt x="1755" y="110"/>
                    <a:pt x="1526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43"/>
            <p:cNvSpPr/>
            <p:nvPr/>
          </p:nvSpPr>
          <p:spPr>
            <a:xfrm>
              <a:off x="7147321" y="615582"/>
              <a:ext cx="94832" cy="39122"/>
            </a:xfrm>
            <a:custGeom>
              <a:avLst/>
              <a:gdLst/>
              <a:ahLst/>
              <a:cxnLst/>
              <a:rect l="l" t="t" r="r" b="b"/>
              <a:pathLst>
                <a:path w="2601" h="1073" extrusionOk="0">
                  <a:moveTo>
                    <a:pt x="1284" y="0"/>
                  </a:moveTo>
                  <a:cubicBezTo>
                    <a:pt x="465" y="0"/>
                    <a:pt x="0" y="887"/>
                    <a:pt x="83" y="1000"/>
                  </a:cubicBezTo>
                  <a:cubicBezTo>
                    <a:pt x="119" y="1057"/>
                    <a:pt x="186" y="1072"/>
                    <a:pt x="245" y="1072"/>
                  </a:cubicBezTo>
                  <a:cubicBezTo>
                    <a:pt x="310" y="1072"/>
                    <a:pt x="366" y="1055"/>
                    <a:pt x="366" y="1055"/>
                  </a:cubicBezTo>
                  <a:cubicBezTo>
                    <a:pt x="366" y="1055"/>
                    <a:pt x="824" y="346"/>
                    <a:pt x="1401" y="303"/>
                  </a:cubicBezTo>
                  <a:cubicBezTo>
                    <a:pt x="1422" y="301"/>
                    <a:pt x="1442" y="300"/>
                    <a:pt x="1462" y="300"/>
                  </a:cubicBezTo>
                  <a:cubicBezTo>
                    <a:pt x="2022" y="300"/>
                    <a:pt x="2600" y="1000"/>
                    <a:pt x="2600" y="1000"/>
                  </a:cubicBezTo>
                  <a:cubicBezTo>
                    <a:pt x="2600" y="1000"/>
                    <a:pt x="2328" y="117"/>
                    <a:pt x="1423" y="8"/>
                  </a:cubicBezTo>
                  <a:cubicBezTo>
                    <a:pt x="1376" y="3"/>
                    <a:pt x="132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43"/>
            <p:cNvSpPr/>
            <p:nvPr/>
          </p:nvSpPr>
          <p:spPr>
            <a:xfrm>
              <a:off x="7108200" y="683433"/>
              <a:ext cx="38976" cy="91697"/>
            </a:xfrm>
            <a:custGeom>
              <a:avLst/>
              <a:gdLst/>
              <a:ahLst/>
              <a:cxnLst/>
              <a:rect l="l" t="t" r="r" b="b"/>
              <a:pathLst>
                <a:path w="1069" h="2515" extrusionOk="0">
                  <a:moveTo>
                    <a:pt x="447" y="0"/>
                  </a:moveTo>
                  <a:cubicBezTo>
                    <a:pt x="447" y="1"/>
                    <a:pt x="371" y="1155"/>
                    <a:pt x="513" y="1493"/>
                  </a:cubicBezTo>
                  <a:cubicBezTo>
                    <a:pt x="665" y="1831"/>
                    <a:pt x="709" y="1896"/>
                    <a:pt x="720" y="2114"/>
                  </a:cubicBezTo>
                  <a:cubicBezTo>
                    <a:pt x="729" y="2297"/>
                    <a:pt x="431" y="2473"/>
                    <a:pt x="155" y="2473"/>
                  </a:cubicBezTo>
                  <a:cubicBezTo>
                    <a:pt x="102" y="2473"/>
                    <a:pt x="50" y="2466"/>
                    <a:pt x="1" y="2452"/>
                  </a:cubicBezTo>
                  <a:lnTo>
                    <a:pt x="1" y="2452"/>
                  </a:lnTo>
                  <a:cubicBezTo>
                    <a:pt x="1" y="2452"/>
                    <a:pt x="208" y="2514"/>
                    <a:pt x="425" y="2514"/>
                  </a:cubicBezTo>
                  <a:cubicBezTo>
                    <a:pt x="595" y="2514"/>
                    <a:pt x="771" y="2477"/>
                    <a:pt x="862" y="2343"/>
                  </a:cubicBezTo>
                  <a:cubicBezTo>
                    <a:pt x="1069" y="2049"/>
                    <a:pt x="687" y="1482"/>
                    <a:pt x="611" y="1286"/>
                  </a:cubicBezTo>
                  <a:cubicBezTo>
                    <a:pt x="545" y="1079"/>
                    <a:pt x="447" y="1"/>
                    <a:pt x="447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43"/>
            <p:cNvSpPr/>
            <p:nvPr/>
          </p:nvSpPr>
          <p:spPr>
            <a:xfrm>
              <a:off x="7027953" y="716392"/>
              <a:ext cx="61617" cy="25887"/>
            </a:xfrm>
            <a:custGeom>
              <a:avLst/>
              <a:gdLst/>
              <a:ahLst/>
              <a:cxnLst/>
              <a:rect l="l" t="t" r="r" b="b"/>
              <a:pathLst>
                <a:path w="1690" h="710" extrusionOk="0">
                  <a:moveTo>
                    <a:pt x="839" y="1"/>
                  </a:moveTo>
                  <a:cubicBezTo>
                    <a:pt x="371" y="1"/>
                    <a:pt x="0" y="164"/>
                    <a:pt x="0" y="349"/>
                  </a:cubicBezTo>
                  <a:cubicBezTo>
                    <a:pt x="0" y="546"/>
                    <a:pt x="371" y="709"/>
                    <a:pt x="839" y="709"/>
                  </a:cubicBezTo>
                  <a:cubicBezTo>
                    <a:pt x="1308" y="709"/>
                    <a:pt x="1689" y="546"/>
                    <a:pt x="1689" y="349"/>
                  </a:cubicBezTo>
                  <a:cubicBezTo>
                    <a:pt x="1689" y="164"/>
                    <a:pt x="1308" y="1"/>
                    <a:pt x="8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43"/>
            <p:cNvSpPr/>
            <p:nvPr/>
          </p:nvSpPr>
          <p:spPr>
            <a:xfrm>
              <a:off x="7163035" y="716392"/>
              <a:ext cx="61617" cy="25887"/>
            </a:xfrm>
            <a:custGeom>
              <a:avLst/>
              <a:gdLst/>
              <a:ahLst/>
              <a:cxnLst/>
              <a:rect l="l" t="t" r="r" b="b"/>
              <a:pathLst>
                <a:path w="1690" h="710" extrusionOk="0">
                  <a:moveTo>
                    <a:pt x="840" y="1"/>
                  </a:moveTo>
                  <a:cubicBezTo>
                    <a:pt x="371" y="1"/>
                    <a:pt x="1" y="164"/>
                    <a:pt x="1" y="349"/>
                  </a:cubicBezTo>
                  <a:cubicBezTo>
                    <a:pt x="1" y="546"/>
                    <a:pt x="371" y="709"/>
                    <a:pt x="840" y="709"/>
                  </a:cubicBezTo>
                  <a:cubicBezTo>
                    <a:pt x="1308" y="709"/>
                    <a:pt x="1690" y="546"/>
                    <a:pt x="1690" y="349"/>
                  </a:cubicBezTo>
                  <a:cubicBezTo>
                    <a:pt x="1690" y="164"/>
                    <a:pt x="1308" y="1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43"/>
            <p:cNvSpPr/>
            <p:nvPr/>
          </p:nvSpPr>
          <p:spPr>
            <a:xfrm>
              <a:off x="7095403" y="797806"/>
              <a:ext cx="56148" cy="15641"/>
            </a:xfrm>
            <a:custGeom>
              <a:avLst/>
              <a:gdLst/>
              <a:ahLst/>
              <a:cxnLst/>
              <a:rect l="l" t="t" r="r" b="b"/>
              <a:pathLst>
                <a:path w="1540" h="429" extrusionOk="0">
                  <a:moveTo>
                    <a:pt x="1504" y="0"/>
                  </a:moveTo>
                  <a:cubicBezTo>
                    <a:pt x="1454" y="0"/>
                    <a:pt x="1314" y="157"/>
                    <a:pt x="896" y="209"/>
                  </a:cubicBezTo>
                  <a:cubicBezTo>
                    <a:pt x="814" y="219"/>
                    <a:pt x="738" y="224"/>
                    <a:pt x="668" y="224"/>
                  </a:cubicBezTo>
                  <a:cubicBezTo>
                    <a:pt x="294" y="224"/>
                    <a:pt x="101" y="100"/>
                    <a:pt x="101" y="100"/>
                  </a:cubicBezTo>
                  <a:cubicBezTo>
                    <a:pt x="83" y="92"/>
                    <a:pt x="72" y="89"/>
                    <a:pt x="65" y="89"/>
                  </a:cubicBezTo>
                  <a:cubicBezTo>
                    <a:pt x="1" y="89"/>
                    <a:pt x="429" y="429"/>
                    <a:pt x="691" y="429"/>
                  </a:cubicBezTo>
                  <a:cubicBezTo>
                    <a:pt x="702" y="429"/>
                    <a:pt x="712" y="428"/>
                    <a:pt x="722" y="427"/>
                  </a:cubicBezTo>
                  <a:cubicBezTo>
                    <a:pt x="1016" y="405"/>
                    <a:pt x="1539" y="143"/>
                    <a:pt x="1529" y="34"/>
                  </a:cubicBezTo>
                  <a:cubicBezTo>
                    <a:pt x="1524" y="10"/>
                    <a:pt x="1517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43"/>
            <p:cNvSpPr/>
            <p:nvPr/>
          </p:nvSpPr>
          <p:spPr>
            <a:xfrm>
              <a:off x="6187566" y="436640"/>
              <a:ext cx="416847" cy="534103"/>
            </a:xfrm>
            <a:custGeom>
              <a:avLst/>
              <a:gdLst/>
              <a:ahLst/>
              <a:cxnLst/>
              <a:rect l="l" t="t" r="r" b="b"/>
              <a:pathLst>
                <a:path w="11433" h="14649" extrusionOk="0">
                  <a:moveTo>
                    <a:pt x="5433" y="1"/>
                  </a:moveTo>
                  <a:cubicBezTo>
                    <a:pt x="4621" y="1"/>
                    <a:pt x="3291" y="315"/>
                    <a:pt x="2017" y="2007"/>
                  </a:cubicBezTo>
                  <a:cubicBezTo>
                    <a:pt x="1" y="4688"/>
                    <a:pt x="1788" y="7194"/>
                    <a:pt x="2387" y="7946"/>
                  </a:cubicBezTo>
                  <a:cubicBezTo>
                    <a:pt x="2976" y="8698"/>
                    <a:pt x="4981" y="11368"/>
                    <a:pt x="4981" y="11368"/>
                  </a:cubicBezTo>
                  <a:lnTo>
                    <a:pt x="11433" y="14648"/>
                  </a:lnTo>
                  <a:cubicBezTo>
                    <a:pt x="11433" y="14648"/>
                    <a:pt x="10844" y="5102"/>
                    <a:pt x="10158" y="2900"/>
                  </a:cubicBezTo>
                  <a:cubicBezTo>
                    <a:pt x="9471" y="699"/>
                    <a:pt x="6212" y="110"/>
                    <a:pt x="6212" y="110"/>
                  </a:cubicBezTo>
                  <a:cubicBezTo>
                    <a:pt x="6212" y="110"/>
                    <a:pt x="5913" y="1"/>
                    <a:pt x="5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41" name="Google Shape;5241;p43"/>
            <p:cNvSpPr/>
            <p:nvPr/>
          </p:nvSpPr>
          <p:spPr>
            <a:xfrm>
              <a:off x="6167769" y="430478"/>
              <a:ext cx="176393" cy="169539"/>
            </a:xfrm>
            <a:custGeom>
              <a:avLst/>
              <a:gdLst/>
              <a:ahLst/>
              <a:cxnLst/>
              <a:rect l="l" t="t" r="r" b="b"/>
              <a:pathLst>
                <a:path w="4838" h="4650" extrusionOk="0">
                  <a:moveTo>
                    <a:pt x="2669" y="1"/>
                  </a:moveTo>
                  <a:cubicBezTo>
                    <a:pt x="668" y="1"/>
                    <a:pt x="1" y="1637"/>
                    <a:pt x="326" y="3047"/>
                  </a:cubicBezTo>
                  <a:cubicBezTo>
                    <a:pt x="674" y="4573"/>
                    <a:pt x="2124" y="4650"/>
                    <a:pt x="2124" y="4650"/>
                  </a:cubicBezTo>
                  <a:lnTo>
                    <a:pt x="4282" y="2568"/>
                  </a:lnTo>
                  <a:cubicBezTo>
                    <a:pt x="4282" y="2568"/>
                    <a:pt x="4837" y="236"/>
                    <a:pt x="3137" y="29"/>
                  </a:cubicBezTo>
                  <a:cubicBezTo>
                    <a:pt x="2974" y="10"/>
                    <a:pt x="2818" y="1"/>
                    <a:pt x="2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42" name="Google Shape;5242;p43"/>
            <p:cNvSpPr/>
            <p:nvPr/>
          </p:nvSpPr>
          <p:spPr>
            <a:xfrm>
              <a:off x="6033416" y="956805"/>
              <a:ext cx="700944" cy="915912"/>
            </a:xfrm>
            <a:custGeom>
              <a:avLst/>
              <a:gdLst/>
              <a:ahLst/>
              <a:cxnLst/>
              <a:rect l="l" t="t" r="r" b="b"/>
              <a:pathLst>
                <a:path w="19225" h="25121" extrusionOk="0">
                  <a:moveTo>
                    <a:pt x="9444" y="0"/>
                  </a:moveTo>
                  <a:cubicBezTo>
                    <a:pt x="4653" y="0"/>
                    <a:pt x="1454" y="2799"/>
                    <a:pt x="0" y="4795"/>
                  </a:cubicBezTo>
                  <a:lnTo>
                    <a:pt x="0" y="25120"/>
                  </a:lnTo>
                  <a:lnTo>
                    <a:pt x="19224" y="25120"/>
                  </a:lnTo>
                  <a:cubicBezTo>
                    <a:pt x="19148" y="22396"/>
                    <a:pt x="19017" y="7008"/>
                    <a:pt x="18810" y="6354"/>
                  </a:cubicBezTo>
                  <a:cubicBezTo>
                    <a:pt x="18222" y="4490"/>
                    <a:pt x="17132" y="3248"/>
                    <a:pt x="15672" y="2278"/>
                  </a:cubicBezTo>
                  <a:cubicBezTo>
                    <a:pt x="14211" y="1319"/>
                    <a:pt x="10724" y="65"/>
                    <a:pt x="10724" y="65"/>
                  </a:cubicBezTo>
                  <a:cubicBezTo>
                    <a:pt x="10285" y="21"/>
                    <a:pt x="9859" y="0"/>
                    <a:pt x="94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43" name="Google Shape;5243;p43"/>
            <p:cNvSpPr/>
            <p:nvPr/>
          </p:nvSpPr>
          <p:spPr>
            <a:xfrm>
              <a:off x="6294793" y="832406"/>
              <a:ext cx="214676" cy="296894"/>
            </a:xfrm>
            <a:custGeom>
              <a:avLst/>
              <a:gdLst/>
              <a:ahLst/>
              <a:cxnLst/>
              <a:rect l="l" t="t" r="r" b="b"/>
              <a:pathLst>
                <a:path w="5888" h="8143" extrusionOk="0">
                  <a:moveTo>
                    <a:pt x="1277" y="1"/>
                  </a:moveTo>
                  <a:cubicBezTo>
                    <a:pt x="1277" y="1"/>
                    <a:pt x="1277" y="3674"/>
                    <a:pt x="623" y="4480"/>
                  </a:cubicBezTo>
                  <a:cubicBezTo>
                    <a:pt x="0" y="5248"/>
                    <a:pt x="337" y="8142"/>
                    <a:pt x="2564" y="8142"/>
                  </a:cubicBezTo>
                  <a:cubicBezTo>
                    <a:pt x="2675" y="8142"/>
                    <a:pt x="2791" y="8135"/>
                    <a:pt x="2912" y="8120"/>
                  </a:cubicBezTo>
                  <a:cubicBezTo>
                    <a:pt x="5462" y="7804"/>
                    <a:pt x="5887" y="5504"/>
                    <a:pt x="5451" y="4851"/>
                  </a:cubicBezTo>
                  <a:cubicBezTo>
                    <a:pt x="5015" y="4197"/>
                    <a:pt x="4645" y="4044"/>
                    <a:pt x="4514" y="3107"/>
                  </a:cubicBezTo>
                  <a:cubicBezTo>
                    <a:pt x="4394" y="2181"/>
                    <a:pt x="4394" y="273"/>
                    <a:pt x="4394" y="273"/>
                  </a:cubicBezTo>
                  <a:lnTo>
                    <a:pt x="1277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44" name="Google Shape;5244;p43"/>
            <p:cNvSpPr/>
            <p:nvPr/>
          </p:nvSpPr>
          <p:spPr>
            <a:xfrm>
              <a:off x="6338544" y="832406"/>
              <a:ext cx="118459" cy="94650"/>
            </a:xfrm>
            <a:custGeom>
              <a:avLst/>
              <a:gdLst/>
              <a:ahLst/>
              <a:cxnLst/>
              <a:rect l="l" t="t" r="r" b="b"/>
              <a:pathLst>
                <a:path w="3249" h="2596" extrusionOk="0">
                  <a:moveTo>
                    <a:pt x="77" y="1"/>
                  </a:moveTo>
                  <a:cubicBezTo>
                    <a:pt x="77" y="1"/>
                    <a:pt x="77" y="905"/>
                    <a:pt x="1" y="1919"/>
                  </a:cubicBezTo>
                  <a:cubicBezTo>
                    <a:pt x="23" y="1941"/>
                    <a:pt x="55" y="1963"/>
                    <a:pt x="77" y="1984"/>
                  </a:cubicBezTo>
                  <a:cubicBezTo>
                    <a:pt x="679" y="2390"/>
                    <a:pt x="1384" y="2596"/>
                    <a:pt x="2042" y="2596"/>
                  </a:cubicBezTo>
                  <a:cubicBezTo>
                    <a:pt x="2479" y="2596"/>
                    <a:pt x="2896" y="2505"/>
                    <a:pt x="3248" y="2322"/>
                  </a:cubicBezTo>
                  <a:cubicBezTo>
                    <a:pt x="3194" y="1374"/>
                    <a:pt x="3194" y="273"/>
                    <a:pt x="3194" y="273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45" name="Google Shape;5245;p43"/>
            <p:cNvSpPr/>
            <p:nvPr/>
          </p:nvSpPr>
          <p:spPr>
            <a:xfrm>
              <a:off x="6222603" y="562972"/>
              <a:ext cx="375465" cy="322233"/>
            </a:xfrm>
            <a:custGeom>
              <a:avLst/>
              <a:gdLst/>
              <a:ahLst/>
              <a:cxnLst/>
              <a:rect l="l" t="t" r="r" b="b"/>
              <a:pathLst>
                <a:path w="10298" h="8838" extrusionOk="0">
                  <a:moveTo>
                    <a:pt x="4449" y="0"/>
                  </a:moveTo>
                  <a:cubicBezTo>
                    <a:pt x="3697" y="0"/>
                    <a:pt x="2985" y="164"/>
                    <a:pt x="2451" y="569"/>
                  </a:cubicBezTo>
                  <a:cubicBezTo>
                    <a:pt x="2451" y="569"/>
                    <a:pt x="1012" y="2476"/>
                    <a:pt x="1415" y="3980"/>
                  </a:cubicBezTo>
                  <a:cubicBezTo>
                    <a:pt x="1155" y="3735"/>
                    <a:pt x="814" y="3467"/>
                    <a:pt x="563" y="3467"/>
                  </a:cubicBezTo>
                  <a:cubicBezTo>
                    <a:pt x="468" y="3467"/>
                    <a:pt x="385" y="3505"/>
                    <a:pt x="325" y="3598"/>
                  </a:cubicBezTo>
                  <a:cubicBezTo>
                    <a:pt x="1" y="4090"/>
                    <a:pt x="1035" y="6047"/>
                    <a:pt x="1744" y="6047"/>
                  </a:cubicBezTo>
                  <a:cubicBezTo>
                    <a:pt x="1821" y="6047"/>
                    <a:pt x="1893" y="6024"/>
                    <a:pt x="1960" y="5974"/>
                  </a:cubicBezTo>
                  <a:cubicBezTo>
                    <a:pt x="1971" y="5963"/>
                    <a:pt x="1982" y="5952"/>
                    <a:pt x="2004" y="5941"/>
                  </a:cubicBezTo>
                  <a:cubicBezTo>
                    <a:pt x="2374" y="7009"/>
                    <a:pt x="2810" y="7925"/>
                    <a:pt x="3257" y="8230"/>
                  </a:cubicBezTo>
                  <a:cubicBezTo>
                    <a:pt x="3855" y="8633"/>
                    <a:pt x="4558" y="8837"/>
                    <a:pt x="5214" y="8837"/>
                  </a:cubicBezTo>
                  <a:cubicBezTo>
                    <a:pt x="6030" y="8837"/>
                    <a:pt x="6773" y="8522"/>
                    <a:pt x="7148" y="7881"/>
                  </a:cubicBezTo>
                  <a:cubicBezTo>
                    <a:pt x="7388" y="7478"/>
                    <a:pt x="7682" y="6770"/>
                    <a:pt x="7954" y="5974"/>
                  </a:cubicBezTo>
                  <a:cubicBezTo>
                    <a:pt x="7967" y="5975"/>
                    <a:pt x="7979" y="5975"/>
                    <a:pt x="7991" y="5975"/>
                  </a:cubicBezTo>
                  <a:cubicBezTo>
                    <a:pt x="9021" y="5975"/>
                    <a:pt x="10298" y="4213"/>
                    <a:pt x="9415" y="3631"/>
                  </a:cubicBezTo>
                  <a:cubicBezTo>
                    <a:pt x="9330" y="3574"/>
                    <a:pt x="9246" y="3551"/>
                    <a:pt x="9166" y="3551"/>
                  </a:cubicBezTo>
                  <a:cubicBezTo>
                    <a:pt x="8833" y="3551"/>
                    <a:pt x="8565" y="3947"/>
                    <a:pt x="8565" y="3947"/>
                  </a:cubicBezTo>
                  <a:cubicBezTo>
                    <a:pt x="8565" y="3947"/>
                    <a:pt x="8554" y="3958"/>
                    <a:pt x="8543" y="3969"/>
                  </a:cubicBezTo>
                  <a:cubicBezTo>
                    <a:pt x="8739" y="3141"/>
                    <a:pt x="8848" y="2389"/>
                    <a:pt x="8782" y="1964"/>
                  </a:cubicBezTo>
                  <a:cubicBezTo>
                    <a:pt x="8656" y="1113"/>
                    <a:pt x="6412" y="0"/>
                    <a:pt x="444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43"/>
            <p:cNvSpPr/>
            <p:nvPr/>
          </p:nvSpPr>
          <p:spPr>
            <a:xfrm>
              <a:off x="6431807" y="642562"/>
              <a:ext cx="93520" cy="30553"/>
            </a:xfrm>
            <a:custGeom>
              <a:avLst/>
              <a:gdLst/>
              <a:ahLst/>
              <a:cxnLst/>
              <a:rect l="l" t="t" r="r" b="b"/>
              <a:pathLst>
                <a:path w="2565" h="838" extrusionOk="0">
                  <a:moveTo>
                    <a:pt x="1239" y="0"/>
                  </a:moveTo>
                  <a:cubicBezTo>
                    <a:pt x="632" y="0"/>
                    <a:pt x="1" y="628"/>
                    <a:pt x="80" y="707"/>
                  </a:cubicBezTo>
                  <a:cubicBezTo>
                    <a:pt x="122" y="749"/>
                    <a:pt x="164" y="761"/>
                    <a:pt x="199" y="761"/>
                  </a:cubicBezTo>
                  <a:cubicBezTo>
                    <a:pt x="244" y="761"/>
                    <a:pt x="276" y="740"/>
                    <a:pt x="276" y="740"/>
                  </a:cubicBezTo>
                  <a:cubicBezTo>
                    <a:pt x="573" y="422"/>
                    <a:pt x="909" y="313"/>
                    <a:pt x="1229" y="313"/>
                  </a:cubicBezTo>
                  <a:cubicBezTo>
                    <a:pt x="1933" y="313"/>
                    <a:pt x="2565" y="838"/>
                    <a:pt x="2565" y="838"/>
                  </a:cubicBezTo>
                  <a:cubicBezTo>
                    <a:pt x="2565" y="838"/>
                    <a:pt x="2303" y="227"/>
                    <a:pt x="1421" y="20"/>
                  </a:cubicBezTo>
                  <a:cubicBezTo>
                    <a:pt x="1361" y="6"/>
                    <a:pt x="1300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47" name="Google Shape;5247;p43"/>
            <p:cNvSpPr/>
            <p:nvPr/>
          </p:nvSpPr>
          <p:spPr>
            <a:xfrm>
              <a:off x="6288485" y="642562"/>
              <a:ext cx="93119" cy="30553"/>
            </a:xfrm>
            <a:custGeom>
              <a:avLst/>
              <a:gdLst/>
              <a:ahLst/>
              <a:cxnLst/>
              <a:rect l="l" t="t" r="r" b="b"/>
              <a:pathLst>
                <a:path w="2554" h="838" extrusionOk="0">
                  <a:moveTo>
                    <a:pt x="1324" y="0"/>
                  </a:moveTo>
                  <a:cubicBezTo>
                    <a:pt x="1264" y="0"/>
                    <a:pt x="1204" y="6"/>
                    <a:pt x="1145" y="20"/>
                  </a:cubicBezTo>
                  <a:cubicBezTo>
                    <a:pt x="251" y="227"/>
                    <a:pt x="1" y="838"/>
                    <a:pt x="1" y="838"/>
                  </a:cubicBezTo>
                  <a:cubicBezTo>
                    <a:pt x="1" y="838"/>
                    <a:pt x="628" y="313"/>
                    <a:pt x="1328" y="313"/>
                  </a:cubicBezTo>
                  <a:cubicBezTo>
                    <a:pt x="1647" y="313"/>
                    <a:pt x="1981" y="422"/>
                    <a:pt x="2278" y="740"/>
                  </a:cubicBezTo>
                  <a:cubicBezTo>
                    <a:pt x="2278" y="740"/>
                    <a:pt x="2314" y="761"/>
                    <a:pt x="2361" y="761"/>
                  </a:cubicBezTo>
                  <a:cubicBezTo>
                    <a:pt x="2396" y="761"/>
                    <a:pt x="2437" y="749"/>
                    <a:pt x="2475" y="707"/>
                  </a:cubicBezTo>
                  <a:cubicBezTo>
                    <a:pt x="2554" y="628"/>
                    <a:pt x="1922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48" name="Google Shape;5248;p43"/>
            <p:cNvSpPr/>
            <p:nvPr/>
          </p:nvSpPr>
          <p:spPr>
            <a:xfrm>
              <a:off x="6311929" y="559435"/>
              <a:ext cx="254345" cy="97093"/>
            </a:xfrm>
            <a:custGeom>
              <a:avLst/>
              <a:gdLst/>
              <a:ahLst/>
              <a:cxnLst/>
              <a:rect l="l" t="t" r="r" b="b"/>
              <a:pathLst>
                <a:path w="6976" h="2663" extrusionOk="0">
                  <a:moveTo>
                    <a:pt x="1960" y="0"/>
                  </a:moveTo>
                  <a:cubicBezTo>
                    <a:pt x="1153" y="0"/>
                    <a:pt x="427" y="172"/>
                    <a:pt x="1" y="666"/>
                  </a:cubicBezTo>
                  <a:cubicBezTo>
                    <a:pt x="1" y="666"/>
                    <a:pt x="1494" y="1756"/>
                    <a:pt x="2954" y="2191"/>
                  </a:cubicBezTo>
                  <a:cubicBezTo>
                    <a:pt x="4019" y="2507"/>
                    <a:pt x="5289" y="2663"/>
                    <a:pt x="6038" y="2663"/>
                  </a:cubicBezTo>
                  <a:cubicBezTo>
                    <a:pt x="6323" y="2663"/>
                    <a:pt x="6533" y="2640"/>
                    <a:pt x="6627" y="2595"/>
                  </a:cubicBezTo>
                  <a:cubicBezTo>
                    <a:pt x="6975" y="2442"/>
                    <a:pt x="6474" y="949"/>
                    <a:pt x="6158" y="884"/>
                  </a:cubicBezTo>
                  <a:cubicBezTo>
                    <a:pt x="5948" y="846"/>
                    <a:pt x="3753" y="0"/>
                    <a:pt x="1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43"/>
            <p:cNvSpPr/>
            <p:nvPr/>
          </p:nvSpPr>
          <p:spPr>
            <a:xfrm>
              <a:off x="6256693" y="670563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2132" y="0"/>
                  </a:moveTo>
                  <a:cubicBezTo>
                    <a:pt x="1206" y="0"/>
                    <a:pt x="153" y="81"/>
                    <a:pt x="153" y="81"/>
                  </a:cubicBezTo>
                  <a:cubicBezTo>
                    <a:pt x="1" y="113"/>
                    <a:pt x="480" y="1726"/>
                    <a:pt x="764" y="1977"/>
                  </a:cubicBezTo>
                  <a:cubicBezTo>
                    <a:pt x="920" y="2115"/>
                    <a:pt x="1481" y="2216"/>
                    <a:pt x="2053" y="2216"/>
                  </a:cubicBezTo>
                  <a:cubicBezTo>
                    <a:pt x="2520" y="2216"/>
                    <a:pt x="2995" y="2149"/>
                    <a:pt x="3259" y="1977"/>
                  </a:cubicBezTo>
                  <a:cubicBezTo>
                    <a:pt x="3859" y="1596"/>
                    <a:pt x="3946" y="375"/>
                    <a:pt x="3412" y="124"/>
                  </a:cubicBezTo>
                  <a:cubicBezTo>
                    <a:pt x="3206" y="30"/>
                    <a:pt x="2693" y="0"/>
                    <a:pt x="2132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43"/>
            <p:cNvSpPr/>
            <p:nvPr/>
          </p:nvSpPr>
          <p:spPr>
            <a:xfrm>
              <a:off x="6407306" y="670563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20" y="0"/>
                  </a:moveTo>
                  <a:cubicBezTo>
                    <a:pt x="1259" y="0"/>
                    <a:pt x="746" y="30"/>
                    <a:pt x="545" y="124"/>
                  </a:cubicBezTo>
                  <a:cubicBezTo>
                    <a:pt x="0" y="375"/>
                    <a:pt x="98" y="1596"/>
                    <a:pt x="687" y="1977"/>
                  </a:cubicBezTo>
                  <a:cubicBezTo>
                    <a:pt x="956" y="2149"/>
                    <a:pt x="1433" y="2216"/>
                    <a:pt x="1902" y="2216"/>
                  </a:cubicBezTo>
                  <a:cubicBezTo>
                    <a:pt x="2476" y="2216"/>
                    <a:pt x="3037" y="2115"/>
                    <a:pt x="3193" y="1977"/>
                  </a:cubicBezTo>
                  <a:cubicBezTo>
                    <a:pt x="3477" y="1726"/>
                    <a:pt x="3945" y="113"/>
                    <a:pt x="3804" y="81"/>
                  </a:cubicBezTo>
                  <a:cubicBezTo>
                    <a:pt x="3804" y="81"/>
                    <a:pt x="2746" y="0"/>
                    <a:pt x="1820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43"/>
            <p:cNvSpPr/>
            <p:nvPr/>
          </p:nvSpPr>
          <p:spPr>
            <a:xfrm>
              <a:off x="6256693" y="670563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2132" y="0"/>
                  </a:moveTo>
                  <a:cubicBezTo>
                    <a:pt x="1206" y="0"/>
                    <a:pt x="153" y="81"/>
                    <a:pt x="153" y="81"/>
                  </a:cubicBezTo>
                  <a:cubicBezTo>
                    <a:pt x="1" y="113"/>
                    <a:pt x="480" y="1726"/>
                    <a:pt x="764" y="1977"/>
                  </a:cubicBezTo>
                  <a:cubicBezTo>
                    <a:pt x="920" y="2115"/>
                    <a:pt x="1481" y="2216"/>
                    <a:pt x="2053" y="2216"/>
                  </a:cubicBezTo>
                  <a:cubicBezTo>
                    <a:pt x="2520" y="2216"/>
                    <a:pt x="2995" y="2149"/>
                    <a:pt x="3259" y="1977"/>
                  </a:cubicBezTo>
                  <a:cubicBezTo>
                    <a:pt x="3859" y="1596"/>
                    <a:pt x="3946" y="375"/>
                    <a:pt x="3412" y="124"/>
                  </a:cubicBezTo>
                  <a:cubicBezTo>
                    <a:pt x="3206" y="30"/>
                    <a:pt x="2693" y="0"/>
                    <a:pt x="2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43"/>
            <p:cNvSpPr/>
            <p:nvPr/>
          </p:nvSpPr>
          <p:spPr>
            <a:xfrm>
              <a:off x="6407306" y="670563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20" y="0"/>
                  </a:moveTo>
                  <a:cubicBezTo>
                    <a:pt x="1259" y="0"/>
                    <a:pt x="746" y="30"/>
                    <a:pt x="545" y="124"/>
                  </a:cubicBezTo>
                  <a:cubicBezTo>
                    <a:pt x="0" y="375"/>
                    <a:pt x="98" y="1596"/>
                    <a:pt x="687" y="1977"/>
                  </a:cubicBezTo>
                  <a:cubicBezTo>
                    <a:pt x="956" y="2149"/>
                    <a:pt x="1433" y="2216"/>
                    <a:pt x="1902" y="2216"/>
                  </a:cubicBezTo>
                  <a:cubicBezTo>
                    <a:pt x="2476" y="2216"/>
                    <a:pt x="3037" y="2115"/>
                    <a:pt x="3193" y="1977"/>
                  </a:cubicBezTo>
                  <a:cubicBezTo>
                    <a:pt x="3477" y="1726"/>
                    <a:pt x="3945" y="113"/>
                    <a:pt x="3804" y="81"/>
                  </a:cubicBezTo>
                  <a:cubicBezTo>
                    <a:pt x="3804" y="81"/>
                    <a:pt x="2746" y="0"/>
                    <a:pt x="1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53" name="Google Shape;5253;p43"/>
            <p:cNvSpPr/>
            <p:nvPr/>
          </p:nvSpPr>
          <p:spPr>
            <a:xfrm>
              <a:off x="6253521" y="665131"/>
              <a:ext cx="300831" cy="91442"/>
            </a:xfrm>
            <a:custGeom>
              <a:avLst/>
              <a:gdLst/>
              <a:ahLst/>
              <a:cxnLst/>
              <a:rect l="l" t="t" r="r" b="b"/>
              <a:pathLst>
                <a:path w="8251" h="2508" extrusionOk="0">
                  <a:moveTo>
                    <a:pt x="2165" y="292"/>
                  </a:moveTo>
                  <a:cubicBezTo>
                    <a:pt x="2755" y="292"/>
                    <a:pt x="3254" y="322"/>
                    <a:pt x="3434" y="404"/>
                  </a:cubicBezTo>
                  <a:cubicBezTo>
                    <a:pt x="3586" y="480"/>
                    <a:pt x="3684" y="676"/>
                    <a:pt x="3706" y="949"/>
                  </a:cubicBezTo>
                  <a:cubicBezTo>
                    <a:pt x="3728" y="1319"/>
                    <a:pt x="3586" y="1799"/>
                    <a:pt x="3270" y="2006"/>
                  </a:cubicBezTo>
                  <a:cubicBezTo>
                    <a:pt x="3026" y="2162"/>
                    <a:pt x="2581" y="2222"/>
                    <a:pt x="2142" y="2222"/>
                  </a:cubicBezTo>
                  <a:cubicBezTo>
                    <a:pt x="1601" y="2222"/>
                    <a:pt x="1070" y="2131"/>
                    <a:pt x="938" y="2017"/>
                  </a:cubicBezTo>
                  <a:cubicBezTo>
                    <a:pt x="731" y="1832"/>
                    <a:pt x="382" y="698"/>
                    <a:pt x="349" y="360"/>
                  </a:cubicBezTo>
                  <a:cubicBezTo>
                    <a:pt x="894" y="322"/>
                    <a:pt x="1575" y="292"/>
                    <a:pt x="2165" y="292"/>
                  </a:cubicBezTo>
                  <a:close/>
                  <a:moveTo>
                    <a:pt x="6060" y="295"/>
                  </a:moveTo>
                  <a:cubicBezTo>
                    <a:pt x="6659" y="295"/>
                    <a:pt x="7346" y="328"/>
                    <a:pt x="7902" y="360"/>
                  </a:cubicBezTo>
                  <a:cubicBezTo>
                    <a:pt x="7869" y="698"/>
                    <a:pt x="7520" y="1832"/>
                    <a:pt x="7313" y="2017"/>
                  </a:cubicBezTo>
                  <a:cubicBezTo>
                    <a:pt x="7187" y="2131"/>
                    <a:pt x="6659" y="2222"/>
                    <a:pt x="6118" y="2222"/>
                  </a:cubicBezTo>
                  <a:cubicBezTo>
                    <a:pt x="5678" y="2222"/>
                    <a:pt x="5230" y="2162"/>
                    <a:pt x="4981" y="2006"/>
                  </a:cubicBezTo>
                  <a:cubicBezTo>
                    <a:pt x="4665" y="1799"/>
                    <a:pt x="4523" y="1319"/>
                    <a:pt x="4545" y="949"/>
                  </a:cubicBezTo>
                  <a:cubicBezTo>
                    <a:pt x="4567" y="676"/>
                    <a:pt x="4665" y="480"/>
                    <a:pt x="4818" y="404"/>
                  </a:cubicBezTo>
                  <a:cubicBezTo>
                    <a:pt x="4992" y="317"/>
                    <a:pt x="5482" y="295"/>
                    <a:pt x="6060" y="295"/>
                  </a:cubicBezTo>
                  <a:close/>
                  <a:moveTo>
                    <a:pt x="2148" y="0"/>
                  </a:moveTo>
                  <a:cubicBezTo>
                    <a:pt x="1305" y="0"/>
                    <a:pt x="394" y="64"/>
                    <a:pt x="229" y="77"/>
                  </a:cubicBezTo>
                  <a:lnTo>
                    <a:pt x="208" y="88"/>
                  </a:lnTo>
                  <a:cubicBezTo>
                    <a:pt x="175" y="88"/>
                    <a:pt x="99" y="121"/>
                    <a:pt x="77" y="219"/>
                  </a:cubicBezTo>
                  <a:cubicBezTo>
                    <a:pt x="1" y="513"/>
                    <a:pt x="458" y="1973"/>
                    <a:pt x="753" y="2235"/>
                  </a:cubicBezTo>
                  <a:cubicBezTo>
                    <a:pt x="938" y="2398"/>
                    <a:pt x="1526" y="2507"/>
                    <a:pt x="2126" y="2507"/>
                  </a:cubicBezTo>
                  <a:cubicBezTo>
                    <a:pt x="2627" y="2507"/>
                    <a:pt x="3139" y="2431"/>
                    <a:pt x="3423" y="2246"/>
                  </a:cubicBezTo>
                  <a:cubicBezTo>
                    <a:pt x="3859" y="1973"/>
                    <a:pt x="4022" y="1374"/>
                    <a:pt x="3989" y="927"/>
                  </a:cubicBezTo>
                  <a:cubicBezTo>
                    <a:pt x="3989" y="927"/>
                    <a:pt x="3989" y="916"/>
                    <a:pt x="3989" y="905"/>
                  </a:cubicBezTo>
                  <a:cubicBezTo>
                    <a:pt x="4025" y="893"/>
                    <a:pt x="4071" y="885"/>
                    <a:pt x="4123" y="885"/>
                  </a:cubicBezTo>
                  <a:cubicBezTo>
                    <a:pt x="4166" y="885"/>
                    <a:pt x="4213" y="891"/>
                    <a:pt x="4262" y="905"/>
                  </a:cubicBezTo>
                  <a:cubicBezTo>
                    <a:pt x="4262" y="916"/>
                    <a:pt x="4262" y="916"/>
                    <a:pt x="4262" y="927"/>
                  </a:cubicBezTo>
                  <a:cubicBezTo>
                    <a:pt x="4229" y="1374"/>
                    <a:pt x="4403" y="1973"/>
                    <a:pt x="4828" y="2246"/>
                  </a:cubicBezTo>
                  <a:cubicBezTo>
                    <a:pt x="5112" y="2431"/>
                    <a:pt x="5624" y="2507"/>
                    <a:pt x="6125" y="2507"/>
                  </a:cubicBezTo>
                  <a:cubicBezTo>
                    <a:pt x="6725" y="2507"/>
                    <a:pt x="7313" y="2398"/>
                    <a:pt x="7499" y="2235"/>
                  </a:cubicBezTo>
                  <a:cubicBezTo>
                    <a:pt x="7804" y="1973"/>
                    <a:pt x="8251" y="513"/>
                    <a:pt x="8174" y="219"/>
                  </a:cubicBezTo>
                  <a:cubicBezTo>
                    <a:pt x="8152" y="121"/>
                    <a:pt x="8076" y="88"/>
                    <a:pt x="8043" y="88"/>
                  </a:cubicBezTo>
                  <a:lnTo>
                    <a:pt x="8033" y="77"/>
                  </a:lnTo>
                  <a:cubicBezTo>
                    <a:pt x="7868" y="64"/>
                    <a:pt x="6953" y="0"/>
                    <a:pt x="6108" y="0"/>
                  </a:cubicBezTo>
                  <a:cubicBezTo>
                    <a:pt x="5501" y="0"/>
                    <a:pt x="4930" y="33"/>
                    <a:pt x="4698" y="142"/>
                  </a:cubicBezTo>
                  <a:cubicBezTo>
                    <a:pt x="4480" y="241"/>
                    <a:pt x="4338" y="459"/>
                    <a:pt x="4284" y="764"/>
                  </a:cubicBezTo>
                  <a:cubicBezTo>
                    <a:pt x="4229" y="749"/>
                    <a:pt x="4178" y="743"/>
                    <a:pt x="4129" y="743"/>
                  </a:cubicBezTo>
                  <a:cubicBezTo>
                    <a:pt x="4070" y="743"/>
                    <a:pt x="4015" y="752"/>
                    <a:pt x="3968" y="764"/>
                  </a:cubicBezTo>
                  <a:cubicBezTo>
                    <a:pt x="3913" y="469"/>
                    <a:pt x="3771" y="241"/>
                    <a:pt x="3553" y="142"/>
                  </a:cubicBezTo>
                  <a:cubicBezTo>
                    <a:pt x="3321" y="33"/>
                    <a:pt x="2752" y="0"/>
                    <a:pt x="2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43"/>
            <p:cNvSpPr/>
            <p:nvPr/>
          </p:nvSpPr>
          <p:spPr>
            <a:xfrm>
              <a:off x="6406905" y="735461"/>
              <a:ext cx="27855" cy="45393"/>
            </a:xfrm>
            <a:custGeom>
              <a:avLst/>
              <a:gdLst/>
              <a:ahLst/>
              <a:cxnLst/>
              <a:rect l="l" t="t" r="r" b="b"/>
              <a:pathLst>
                <a:path w="764" h="1245" extrusionOk="0">
                  <a:moveTo>
                    <a:pt x="44" y="1"/>
                  </a:moveTo>
                  <a:lnTo>
                    <a:pt x="44" y="1"/>
                  </a:lnTo>
                  <a:cubicBezTo>
                    <a:pt x="44" y="1"/>
                    <a:pt x="513" y="807"/>
                    <a:pt x="523" y="938"/>
                  </a:cubicBezTo>
                  <a:cubicBezTo>
                    <a:pt x="545" y="1058"/>
                    <a:pt x="0" y="1243"/>
                    <a:pt x="0" y="1243"/>
                  </a:cubicBezTo>
                  <a:cubicBezTo>
                    <a:pt x="0" y="1243"/>
                    <a:pt x="29" y="1244"/>
                    <a:pt x="76" y="1244"/>
                  </a:cubicBezTo>
                  <a:cubicBezTo>
                    <a:pt x="249" y="1244"/>
                    <a:pt x="666" y="1231"/>
                    <a:pt x="709" y="1101"/>
                  </a:cubicBezTo>
                  <a:cubicBezTo>
                    <a:pt x="763" y="949"/>
                    <a:pt x="44" y="1"/>
                    <a:pt x="44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43"/>
            <p:cNvSpPr/>
            <p:nvPr/>
          </p:nvSpPr>
          <p:spPr>
            <a:xfrm>
              <a:off x="6386233" y="809436"/>
              <a:ext cx="50497" cy="15860"/>
            </a:xfrm>
            <a:custGeom>
              <a:avLst/>
              <a:gdLst/>
              <a:ahLst/>
              <a:cxnLst/>
              <a:rect l="l" t="t" r="r" b="b"/>
              <a:pathLst>
                <a:path w="1385" h="435" extrusionOk="0">
                  <a:moveTo>
                    <a:pt x="932" y="0"/>
                  </a:moveTo>
                  <a:cubicBezTo>
                    <a:pt x="899" y="0"/>
                    <a:pt x="871" y="6"/>
                    <a:pt x="851" y="21"/>
                  </a:cubicBezTo>
                  <a:cubicBezTo>
                    <a:pt x="780" y="72"/>
                    <a:pt x="718" y="89"/>
                    <a:pt x="662" y="89"/>
                  </a:cubicBezTo>
                  <a:cubicBezTo>
                    <a:pt x="562" y="89"/>
                    <a:pt x="481" y="35"/>
                    <a:pt x="404" y="21"/>
                  </a:cubicBezTo>
                  <a:cubicBezTo>
                    <a:pt x="400" y="20"/>
                    <a:pt x="395" y="20"/>
                    <a:pt x="391" y="20"/>
                  </a:cubicBezTo>
                  <a:cubicBezTo>
                    <a:pt x="273" y="20"/>
                    <a:pt x="1" y="151"/>
                    <a:pt x="1" y="151"/>
                  </a:cubicBezTo>
                  <a:cubicBezTo>
                    <a:pt x="1" y="151"/>
                    <a:pt x="349" y="424"/>
                    <a:pt x="633" y="435"/>
                  </a:cubicBezTo>
                  <a:cubicBezTo>
                    <a:pt x="1003" y="435"/>
                    <a:pt x="1385" y="151"/>
                    <a:pt x="1385" y="151"/>
                  </a:cubicBezTo>
                  <a:cubicBezTo>
                    <a:pt x="1385" y="151"/>
                    <a:pt x="1097" y="0"/>
                    <a:pt x="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43"/>
            <p:cNvSpPr/>
            <p:nvPr/>
          </p:nvSpPr>
          <p:spPr>
            <a:xfrm>
              <a:off x="5288370" y="902080"/>
              <a:ext cx="827314" cy="1077502"/>
            </a:xfrm>
            <a:custGeom>
              <a:avLst/>
              <a:gdLst/>
              <a:ahLst/>
              <a:cxnLst/>
              <a:rect l="l" t="t" r="r" b="b"/>
              <a:pathLst>
                <a:path w="22691" h="29553" extrusionOk="0">
                  <a:moveTo>
                    <a:pt x="10013" y="1"/>
                  </a:moveTo>
                  <a:cubicBezTo>
                    <a:pt x="9330" y="1"/>
                    <a:pt x="8644" y="47"/>
                    <a:pt x="7968" y="150"/>
                  </a:cubicBezTo>
                  <a:cubicBezTo>
                    <a:pt x="230" y="1327"/>
                    <a:pt x="1" y="5250"/>
                    <a:pt x="1" y="5250"/>
                  </a:cubicBezTo>
                  <a:lnTo>
                    <a:pt x="993" y="19483"/>
                  </a:lnTo>
                  <a:lnTo>
                    <a:pt x="982" y="29553"/>
                  </a:lnTo>
                  <a:lnTo>
                    <a:pt x="18364" y="27003"/>
                  </a:lnTo>
                  <a:lnTo>
                    <a:pt x="21034" y="17162"/>
                  </a:lnTo>
                  <a:cubicBezTo>
                    <a:pt x="21034" y="17162"/>
                    <a:pt x="22691" y="4324"/>
                    <a:pt x="18125" y="1970"/>
                  </a:cubicBezTo>
                  <a:cubicBezTo>
                    <a:pt x="16143" y="952"/>
                    <a:pt x="13102" y="1"/>
                    <a:pt x="10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43"/>
            <p:cNvSpPr/>
            <p:nvPr/>
          </p:nvSpPr>
          <p:spPr>
            <a:xfrm>
              <a:off x="5324538" y="1617958"/>
              <a:ext cx="706121" cy="52867"/>
            </a:xfrm>
            <a:custGeom>
              <a:avLst/>
              <a:gdLst/>
              <a:ahLst/>
              <a:cxnLst/>
              <a:rect l="l" t="t" r="r" b="b"/>
              <a:pathLst>
                <a:path w="19367" h="1450" extrusionOk="0">
                  <a:moveTo>
                    <a:pt x="1" y="0"/>
                  </a:moveTo>
                  <a:lnTo>
                    <a:pt x="1" y="1450"/>
                  </a:lnTo>
                  <a:lnTo>
                    <a:pt x="18974" y="1450"/>
                  </a:lnTo>
                  <a:lnTo>
                    <a:pt x="193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43"/>
            <p:cNvSpPr/>
            <p:nvPr/>
          </p:nvSpPr>
          <p:spPr>
            <a:xfrm>
              <a:off x="5313017" y="1447511"/>
              <a:ext cx="749435" cy="52867"/>
            </a:xfrm>
            <a:custGeom>
              <a:avLst/>
              <a:gdLst/>
              <a:ahLst/>
              <a:cxnLst/>
              <a:rect l="l" t="t" r="r" b="b"/>
              <a:pathLst>
                <a:path w="20555" h="1450" extrusionOk="0">
                  <a:moveTo>
                    <a:pt x="1" y="0"/>
                  </a:moveTo>
                  <a:lnTo>
                    <a:pt x="99" y="1450"/>
                  </a:lnTo>
                  <a:lnTo>
                    <a:pt x="20435" y="1450"/>
                  </a:lnTo>
                  <a:cubicBezTo>
                    <a:pt x="20478" y="1079"/>
                    <a:pt x="20522" y="578"/>
                    <a:pt x="20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43"/>
            <p:cNvSpPr/>
            <p:nvPr/>
          </p:nvSpPr>
          <p:spPr>
            <a:xfrm>
              <a:off x="5288370" y="1097830"/>
              <a:ext cx="761358" cy="52903"/>
            </a:xfrm>
            <a:custGeom>
              <a:avLst/>
              <a:gdLst/>
              <a:ahLst/>
              <a:cxnLst/>
              <a:rect l="l" t="t" r="r" b="b"/>
              <a:pathLst>
                <a:path w="20882" h="1451" extrusionOk="0">
                  <a:moveTo>
                    <a:pt x="1" y="1"/>
                  </a:moveTo>
                  <a:lnTo>
                    <a:pt x="110" y="1450"/>
                  </a:lnTo>
                  <a:lnTo>
                    <a:pt x="20882" y="1450"/>
                  </a:lnTo>
                  <a:cubicBezTo>
                    <a:pt x="20773" y="949"/>
                    <a:pt x="20653" y="459"/>
                    <a:pt x="20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60" name="Google Shape;5260;p43"/>
            <p:cNvSpPr/>
            <p:nvPr/>
          </p:nvSpPr>
          <p:spPr>
            <a:xfrm>
              <a:off x="5300693" y="1268313"/>
              <a:ext cx="764931" cy="52867"/>
            </a:xfrm>
            <a:custGeom>
              <a:avLst/>
              <a:gdLst/>
              <a:ahLst/>
              <a:cxnLst/>
              <a:rect l="l" t="t" r="r" b="b"/>
              <a:pathLst>
                <a:path w="20980" h="1450" extrusionOk="0">
                  <a:moveTo>
                    <a:pt x="1" y="0"/>
                  </a:moveTo>
                  <a:lnTo>
                    <a:pt x="99" y="1450"/>
                  </a:lnTo>
                  <a:lnTo>
                    <a:pt x="20980" y="1450"/>
                  </a:lnTo>
                  <a:cubicBezTo>
                    <a:pt x="20980" y="981"/>
                    <a:pt x="20958" y="491"/>
                    <a:pt x="20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61" name="Google Shape;5261;p43"/>
            <p:cNvSpPr/>
            <p:nvPr/>
          </p:nvSpPr>
          <p:spPr>
            <a:xfrm>
              <a:off x="5560575" y="763279"/>
              <a:ext cx="209827" cy="245266"/>
            </a:xfrm>
            <a:custGeom>
              <a:avLst/>
              <a:gdLst/>
              <a:ahLst/>
              <a:cxnLst/>
              <a:rect l="l" t="t" r="r" b="b"/>
              <a:pathLst>
                <a:path w="5755" h="6727" extrusionOk="0">
                  <a:moveTo>
                    <a:pt x="5210" y="1"/>
                  </a:moveTo>
                  <a:lnTo>
                    <a:pt x="905" y="153"/>
                  </a:lnTo>
                  <a:cubicBezTo>
                    <a:pt x="905" y="153"/>
                    <a:pt x="0" y="4022"/>
                    <a:pt x="44" y="4371"/>
                  </a:cubicBezTo>
                  <a:cubicBezTo>
                    <a:pt x="96" y="4694"/>
                    <a:pt x="1937" y="6726"/>
                    <a:pt x="3088" y="6726"/>
                  </a:cubicBezTo>
                  <a:cubicBezTo>
                    <a:pt x="3139" y="6726"/>
                    <a:pt x="3189" y="6722"/>
                    <a:pt x="3237" y="6714"/>
                  </a:cubicBezTo>
                  <a:cubicBezTo>
                    <a:pt x="4370" y="6518"/>
                    <a:pt x="5645" y="4948"/>
                    <a:pt x="5700" y="4120"/>
                  </a:cubicBezTo>
                  <a:cubicBezTo>
                    <a:pt x="5754" y="3303"/>
                    <a:pt x="5210" y="1"/>
                    <a:pt x="521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43"/>
            <p:cNvSpPr/>
            <p:nvPr/>
          </p:nvSpPr>
          <p:spPr>
            <a:xfrm>
              <a:off x="5580847" y="763279"/>
              <a:ext cx="183576" cy="123745"/>
            </a:xfrm>
            <a:custGeom>
              <a:avLst/>
              <a:gdLst/>
              <a:ahLst/>
              <a:cxnLst/>
              <a:rect l="l" t="t" r="r" b="b"/>
              <a:pathLst>
                <a:path w="5035" h="3394" extrusionOk="0">
                  <a:moveTo>
                    <a:pt x="4654" y="1"/>
                  </a:moveTo>
                  <a:lnTo>
                    <a:pt x="349" y="153"/>
                  </a:lnTo>
                  <a:cubicBezTo>
                    <a:pt x="349" y="153"/>
                    <a:pt x="185" y="851"/>
                    <a:pt x="0" y="1679"/>
                  </a:cubicBezTo>
                  <a:cubicBezTo>
                    <a:pt x="414" y="2496"/>
                    <a:pt x="992" y="3150"/>
                    <a:pt x="1798" y="3292"/>
                  </a:cubicBezTo>
                  <a:cubicBezTo>
                    <a:pt x="2190" y="3360"/>
                    <a:pt x="2549" y="3393"/>
                    <a:pt x="2879" y="3393"/>
                  </a:cubicBezTo>
                  <a:cubicBezTo>
                    <a:pt x="3807" y="3393"/>
                    <a:pt x="4504" y="3135"/>
                    <a:pt x="5035" y="2692"/>
                  </a:cubicBezTo>
                  <a:cubicBezTo>
                    <a:pt x="4893" y="1472"/>
                    <a:pt x="4654" y="1"/>
                    <a:pt x="4654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43"/>
            <p:cNvSpPr/>
            <p:nvPr/>
          </p:nvSpPr>
          <p:spPr>
            <a:xfrm>
              <a:off x="5529184" y="412322"/>
              <a:ext cx="370507" cy="423191"/>
            </a:xfrm>
            <a:custGeom>
              <a:avLst/>
              <a:gdLst/>
              <a:ahLst/>
              <a:cxnLst/>
              <a:rect l="l" t="t" r="r" b="b"/>
              <a:pathLst>
                <a:path w="10162" h="11607" extrusionOk="0">
                  <a:moveTo>
                    <a:pt x="4960" y="1"/>
                  </a:moveTo>
                  <a:cubicBezTo>
                    <a:pt x="4892" y="1"/>
                    <a:pt x="4823" y="2"/>
                    <a:pt x="4752" y="4"/>
                  </a:cubicBezTo>
                  <a:cubicBezTo>
                    <a:pt x="1101" y="113"/>
                    <a:pt x="186" y="2565"/>
                    <a:pt x="98" y="3469"/>
                  </a:cubicBezTo>
                  <a:cubicBezTo>
                    <a:pt x="0" y="4374"/>
                    <a:pt x="491" y="5616"/>
                    <a:pt x="491" y="5616"/>
                  </a:cubicBezTo>
                  <a:cubicBezTo>
                    <a:pt x="491" y="5616"/>
                    <a:pt x="763" y="11054"/>
                    <a:pt x="3291" y="11501"/>
                  </a:cubicBezTo>
                  <a:cubicBezTo>
                    <a:pt x="3689" y="11573"/>
                    <a:pt x="4053" y="11607"/>
                    <a:pt x="4388" y="11607"/>
                  </a:cubicBezTo>
                  <a:cubicBezTo>
                    <a:pt x="6195" y="11607"/>
                    <a:pt x="7139" y="10617"/>
                    <a:pt x="7673" y="9202"/>
                  </a:cubicBezTo>
                  <a:cubicBezTo>
                    <a:pt x="8305" y="7523"/>
                    <a:pt x="8239" y="5256"/>
                    <a:pt x="8239" y="5256"/>
                  </a:cubicBezTo>
                  <a:cubicBezTo>
                    <a:pt x="8239" y="5256"/>
                    <a:pt x="10161" y="1"/>
                    <a:pt x="496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43"/>
            <p:cNvSpPr/>
            <p:nvPr/>
          </p:nvSpPr>
          <p:spPr>
            <a:xfrm>
              <a:off x="5478323" y="265136"/>
              <a:ext cx="406894" cy="411159"/>
            </a:xfrm>
            <a:custGeom>
              <a:avLst/>
              <a:gdLst/>
              <a:ahLst/>
              <a:cxnLst/>
              <a:rect l="l" t="t" r="r" b="b"/>
              <a:pathLst>
                <a:path w="11160" h="11277" extrusionOk="0">
                  <a:moveTo>
                    <a:pt x="6797" y="0"/>
                  </a:moveTo>
                  <a:cubicBezTo>
                    <a:pt x="6653" y="0"/>
                    <a:pt x="6408" y="500"/>
                    <a:pt x="5733" y="1000"/>
                  </a:cubicBezTo>
                  <a:cubicBezTo>
                    <a:pt x="4894" y="1632"/>
                    <a:pt x="3390" y="1774"/>
                    <a:pt x="2649" y="2373"/>
                  </a:cubicBezTo>
                  <a:cubicBezTo>
                    <a:pt x="2082" y="2820"/>
                    <a:pt x="1897" y="3801"/>
                    <a:pt x="1842" y="4237"/>
                  </a:cubicBezTo>
                  <a:cubicBezTo>
                    <a:pt x="1820" y="4280"/>
                    <a:pt x="1809" y="4313"/>
                    <a:pt x="1809" y="4313"/>
                  </a:cubicBezTo>
                  <a:cubicBezTo>
                    <a:pt x="1809" y="4313"/>
                    <a:pt x="676" y="4487"/>
                    <a:pt x="338" y="5686"/>
                  </a:cubicBezTo>
                  <a:cubicBezTo>
                    <a:pt x="0" y="6896"/>
                    <a:pt x="1428" y="10765"/>
                    <a:pt x="2082" y="11277"/>
                  </a:cubicBezTo>
                  <a:cubicBezTo>
                    <a:pt x="2082" y="11277"/>
                    <a:pt x="3095" y="6602"/>
                    <a:pt x="2659" y="5697"/>
                  </a:cubicBezTo>
                  <a:lnTo>
                    <a:pt x="2659" y="5697"/>
                  </a:lnTo>
                  <a:cubicBezTo>
                    <a:pt x="2660" y="5697"/>
                    <a:pt x="4981" y="5991"/>
                    <a:pt x="6637" y="6100"/>
                  </a:cubicBezTo>
                  <a:cubicBezTo>
                    <a:pt x="6801" y="6112"/>
                    <a:pt x="6958" y="6118"/>
                    <a:pt x="7107" y="6118"/>
                  </a:cubicBezTo>
                  <a:cubicBezTo>
                    <a:pt x="8462" y="6118"/>
                    <a:pt x="9187" y="5675"/>
                    <a:pt x="9187" y="5675"/>
                  </a:cubicBezTo>
                  <a:lnTo>
                    <a:pt x="9187" y="5675"/>
                  </a:lnTo>
                  <a:cubicBezTo>
                    <a:pt x="9187" y="5676"/>
                    <a:pt x="8882" y="7822"/>
                    <a:pt x="8969" y="8411"/>
                  </a:cubicBezTo>
                  <a:cubicBezTo>
                    <a:pt x="9068" y="9054"/>
                    <a:pt x="9547" y="11113"/>
                    <a:pt x="9547" y="11113"/>
                  </a:cubicBezTo>
                  <a:cubicBezTo>
                    <a:pt x="9547" y="11113"/>
                    <a:pt x="10452" y="10601"/>
                    <a:pt x="10702" y="8879"/>
                  </a:cubicBezTo>
                  <a:cubicBezTo>
                    <a:pt x="11160" y="7822"/>
                    <a:pt x="11073" y="5425"/>
                    <a:pt x="10800" y="4869"/>
                  </a:cubicBezTo>
                  <a:cubicBezTo>
                    <a:pt x="10582" y="4422"/>
                    <a:pt x="10190" y="4248"/>
                    <a:pt x="10037" y="4193"/>
                  </a:cubicBezTo>
                  <a:cubicBezTo>
                    <a:pt x="10027" y="4171"/>
                    <a:pt x="10016" y="4150"/>
                    <a:pt x="10005" y="4128"/>
                  </a:cubicBezTo>
                  <a:cubicBezTo>
                    <a:pt x="10027" y="4073"/>
                    <a:pt x="10070" y="3899"/>
                    <a:pt x="10136" y="3452"/>
                  </a:cubicBezTo>
                  <a:cubicBezTo>
                    <a:pt x="10234" y="2733"/>
                    <a:pt x="10027" y="1414"/>
                    <a:pt x="9711" y="1000"/>
                  </a:cubicBezTo>
                  <a:cubicBezTo>
                    <a:pt x="9663" y="939"/>
                    <a:pt x="9594" y="913"/>
                    <a:pt x="9512" y="913"/>
                  </a:cubicBezTo>
                  <a:cubicBezTo>
                    <a:pt x="9051" y="913"/>
                    <a:pt x="8163" y="1730"/>
                    <a:pt x="8163" y="1730"/>
                  </a:cubicBezTo>
                  <a:cubicBezTo>
                    <a:pt x="8163" y="1730"/>
                    <a:pt x="8675" y="695"/>
                    <a:pt x="8272" y="313"/>
                  </a:cubicBezTo>
                  <a:cubicBezTo>
                    <a:pt x="8223" y="267"/>
                    <a:pt x="8165" y="247"/>
                    <a:pt x="8102" y="247"/>
                  </a:cubicBezTo>
                  <a:cubicBezTo>
                    <a:pt x="7644" y="247"/>
                    <a:pt x="6888" y="1305"/>
                    <a:pt x="6888" y="1305"/>
                  </a:cubicBezTo>
                  <a:cubicBezTo>
                    <a:pt x="6888" y="1305"/>
                    <a:pt x="7040" y="444"/>
                    <a:pt x="6888" y="95"/>
                  </a:cubicBezTo>
                  <a:cubicBezTo>
                    <a:pt x="6860" y="30"/>
                    <a:pt x="6831" y="0"/>
                    <a:pt x="67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43"/>
            <p:cNvSpPr/>
            <p:nvPr/>
          </p:nvSpPr>
          <p:spPr>
            <a:xfrm>
              <a:off x="5494110" y="625718"/>
              <a:ext cx="74050" cy="107812"/>
            </a:xfrm>
            <a:custGeom>
              <a:avLst/>
              <a:gdLst/>
              <a:ahLst/>
              <a:cxnLst/>
              <a:rect l="l" t="t" r="r" b="b"/>
              <a:pathLst>
                <a:path w="2031" h="2957" extrusionOk="0">
                  <a:moveTo>
                    <a:pt x="1229" y="1"/>
                  </a:moveTo>
                  <a:cubicBezTo>
                    <a:pt x="780" y="1"/>
                    <a:pt x="0" y="463"/>
                    <a:pt x="308" y="1387"/>
                  </a:cubicBezTo>
                  <a:cubicBezTo>
                    <a:pt x="690" y="2531"/>
                    <a:pt x="2030" y="2956"/>
                    <a:pt x="2030" y="2956"/>
                  </a:cubicBezTo>
                  <a:lnTo>
                    <a:pt x="1474" y="79"/>
                  </a:lnTo>
                  <a:cubicBezTo>
                    <a:pt x="1424" y="27"/>
                    <a:pt x="1336" y="1"/>
                    <a:pt x="122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43"/>
            <p:cNvSpPr/>
            <p:nvPr/>
          </p:nvSpPr>
          <p:spPr>
            <a:xfrm>
              <a:off x="5816848" y="613504"/>
              <a:ext cx="73139" cy="108906"/>
            </a:xfrm>
            <a:custGeom>
              <a:avLst/>
              <a:gdLst/>
              <a:ahLst/>
              <a:cxnLst/>
              <a:rect l="l" t="t" r="r" b="b"/>
              <a:pathLst>
                <a:path w="2006" h="2987" extrusionOk="0">
                  <a:moveTo>
                    <a:pt x="991" y="0"/>
                  </a:moveTo>
                  <a:cubicBezTo>
                    <a:pt x="658" y="0"/>
                    <a:pt x="349" y="229"/>
                    <a:pt x="349" y="229"/>
                  </a:cubicBezTo>
                  <a:lnTo>
                    <a:pt x="1" y="2986"/>
                  </a:lnTo>
                  <a:cubicBezTo>
                    <a:pt x="796" y="2899"/>
                    <a:pt x="2006" y="1384"/>
                    <a:pt x="1624" y="480"/>
                  </a:cubicBezTo>
                  <a:cubicBezTo>
                    <a:pt x="1464" y="110"/>
                    <a:pt x="1222" y="0"/>
                    <a:pt x="99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43"/>
            <p:cNvSpPr/>
            <p:nvPr/>
          </p:nvSpPr>
          <p:spPr>
            <a:xfrm>
              <a:off x="7246891" y="1015978"/>
              <a:ext cx="179602" cy="878176"/>
            </a:xfrm>
            <a:custGeom>
              <a:avLst/>
              <a:gdLst/>
              <a:ahLst/>
              <a:cxnLst/>
              <a:rect l="l" t="t" r="r" b="b"/>
              <a:pathLst>
                <a:path w="4926" h="24086" extrusionOk="0">
                  <a:moveTo>
                    <a:pt x="4926" y="1"/>
                  </a:moveTo>
                  <a:cubicBezTo>
                    <a:pt x="2539" y="1548"/>
                    <a:pt x="850" y="3336"/>
                    <a:pt x="567" y="4229"/>
                  </a:cubicBezTo>
                  <a:cubicBezTo>
                    <a:pt x="0" y="5995"/>
                    <a:pt x="1232" y="24086"/>
                    <a:pt x="1232" y="24086"/>
                  </a:cubicBezTo>
                  <a:lnTo>
                    <a:pt x="4926" y="24086"/>
                  </a:lnTo>
                  <a:lnTo>
                    <a:pt x="4926" y="1"/>
                  </a:ln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43"/>
            <p:cNvSpPr/>
            <p:nvPr/>
          </p:nvSpPr>
          <p:spPr>
            <a:xfrm>
              <a:off x="5063489" y="640229"/>
              <a:ext cx="120391" cy="103765"/>
            </a:xfrm>
            <a:custGeom>
              <a:avLst/>
              <a:gdLst/>
              <a:ahLst/>
              <a:cxnLst/>
              <a:rect l="l" t="t" r="r" b="b"/>
              <a:pathLst>
                <a:path w="3302" h="2846" extrusionOk="0">
                  <a:moveTo>
                    <a:pt x="2128" y="1"/>
                  </a:moveTo>
                  <a:cubicBezTo>
                    <a:pt x="1653" y="1"/>
                    <a:pt x="1188" y="335"/>
                    <a:pt x="1188" y="335"/>
                  </a:cubicBezTo>
                  <a:cubicBezTo>
                    <a:pt x="1188" y="335"/>
                    <a:pt x="1" y="2547"/>
                    <a:pt x="916" y="2820"/>
                  </a:cubicBezTo>
                  <a:cubicBezTo>
                    <a:pt x="974" y="2837"/>
                    <a:pt x="1033" y="2845"/>
                    <a:pt x="1095" y="2845"/>
                  </a:cubicBezTo>
                  <a:cubicBezTo>
                    <a:pt x="2012" y="2845"/>
                    <a:pt x="3301" y="1040"/>
                    <a:pt x="2791" y="335"/>
                  </a:cubicBezTo>
                  <a:cubicBezTo>
                    <a:pt x="2605" y="84"/>
                    <a:pt x="2365" y="1"/>
                    <a:pt x="2128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43"/>
            <p:cNvSpPr/>
            <p:nvPr/>
          </p:nvSpPr>
          <p:spPr>
            <a:xfrm>
              <a:off x="4778997" y="632609"/>
              <a:ext cx="83092" cy="103291"/>
            </a:xfrm>
            <a:custGeom>
              <a:avLst/>
              <a:gdLst/>
              <a:ahLst/>
              <a:cxnLst/>
              <a:rect l="l" t="t" r="r" b="b"/>
              <a:pathLst>
                <a:path w="2279" h="2833" extrusionOk="0">
                  <a:moveTo>
                    <a:pt x="1041" y="0"/>
                  </a:moveTo>
                  <a:cubicBezTo>
                    <a:pt x="959" y="0"/>
                    <a:pt x="876" y="20"/>
                    <a:pt x="796" y="65"/>
                  </a:cubicBezTo>
                  <a:cubicBezTo>
                    <a:pt x="131" y="424"/>
                    <a:pt x="0" y="1797"/>
                    <a:pt x="676" y="2364"/>
                  </a:cubicBezTo>
                  <a:cubicBezTo>
                    <a:pt x="1161" y="2772"/>
                    <a:pt x="1761" y="2832"/>
                    <a:pt x="2071" y="2832"/>
                  </a:cubicBezTo>
                  <a:cubicBezTo>
                    <a:pt x="2199" y="2832"/>
                    <a:pt x="2278" y="2822"/>
                    <a:pt x="2278" y="2822"/>
                  </a:cubicBezTo>
                  <a:lnTo>
                    <a:pt x="2278" y="1045"/>
                  </a:lnTo>
                  <a:cubicBezTo>
                    <a:pt x="2278" y="1045"/>
                    <a:pt x="1646" y="0"/>
                    <a:pt x="1041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43"/>
            <p:cNvSpPr/>
            <p:nvPr/>
          </p:nvSpPr>
          <p:spPr>
            <a:xfrm>
              <a:off x="4706297" y="916262"/>
              <a:ext cx="733539" cy="977894"/>
            </a:xfrm>
            <a:custGeom>
              <a:avLst/>
              <a:gdLst/>
              <a:ahLst/>
              <a:cxnLst/>
              <a:rect l="l" t="t" r="r" b="b"/>
              <a:pathLst>
                <a:path w="20119" h="26821" extrusionOk="0">
                  <a:moveTo>
                    <a:pt x="8174" y="0"/>
                  </a:moveTo>
                  <a:cubicBezTo>
                    <a:pt x="5224" y="0"/>
                    <a:pt x="2291" y="1255"/>
                    <a:pt x="0" y="2736"/>
                  </a:cubicBezTo>
                  <a:lnTo>
                    <a:pt x="0" y="26821"/>
                  </a:lnTo>
                  <a:lnTo>
                    <a:pt x="18919" y="26821"/>
                  </a:lnTo>
                  <a:cubicBezTo>
                    <a:pt x="18919" y="26821"/>
                    <a:pt x="20118" y="7139"/>
                    <a:pt x="19453" y="5798"/>
                  </a:cubicBezTo>
                  <a:cubicBezTo>
                    <a:pt x="18778" y="4458"/>
                    <a:pt x="16609" y="3248"/>
                    <a:pt x="14408" y="2060"/>
                  </a:cubicBezTo>
                  <a:cubicBezTo>
                    <a:pt x="12217" y="872"/>
                    <a:pt x="8250" y="0"/>
                    <a:pt x="8250" y="0"/>
                  </a:cubicBezTo>
                  <a:cubicBezTo>
                    <a:pt x="8225" y="0"/>
                    <a:pt x="8199" y="0"/>
                    <a:pt x="8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43"/>
            <p:cNvSpPr/>
            <p:nvPr/>
          </p:nvSpPr>
          <p:spPr>
            <a:xfrm>
              <a:off x="4706297" y="1221828"/>
              <a:ext cx="600022" cy="749399"/>
            </a:xfrm>
            <a:custGeom>
              <a:avLst/>
              <a:gdLst/>
              <a:ahLst/>
              <a:cxnLst/>
              <a:rect l="l" t="t" r="r" b="b"/>
              <a:pathLst>
                <a:path w="16457" h="20554" extrusionOk="0">
                  <a:moveTo>
                    <a:pt x="0" y="0"/>
                  </a:moveTo>
                  <a:lnTo>
                    <a:pt x="131" y="17546"/>
                  </a:lnTo>
                  <a:lnTo>
                    <a:pt x="9471" y="20554"/>
                  </a:lnTo>
                  <a:lnTo>
                    <a:pt x="16456" y="14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43"/>
            <p:cNvSpPr/>
            <p:nvPr/>
          </p:nvSpPr>
          <p:spPr>
            <a:xfrm>
              <a:off x="4878349" y="809765"/>
              <a:ext cx="215187" cy="213109"/>
            </a:xfrm>
            <a:custGeom>
              <a:avLst/>
              <a:gdLst/>
              <a:ahLst/>
              <a:cxnLst/>
              <a:rect l="l" t="t" r="r" b="b"/>
              <a:pathLst>
                <a:path w="5902" h="5845" extrusionOk="0">
                  <a:moveTo>
                    <a:pt x="4926" y="1"/>
                  </a:moveTo>
                  <a:lnTo>
                    <a:pt x="785" y="88"/>
                  </a:lnTo>
                  <a:cubicBezTo>
                    <a:pt x="785" y="88"/>
                    <a:pt x="708" y="1701"/>
                    <a:pt x="556" y="2409"/>
                  </a:cubicBezTo>
                  <a:cubicBezTo>
                    <a:pt x="403" y="3107"/>
                    <a:pt x="87" y="3314"/>
                    <a:pt x="44" y="3717"/>
                  </a:cubicBezTo>
                  <a:cubicBezTo>
                    <a:pt x="0" y="4109"/>
                    <a:pt x="1308" y="5635"/>
                    <a:pt x="2975" y="5831"/>
                  </a:cubicBezTo>
                  <a:cubicBezTo>
                    <a:pt x="3054" y="5840"/>
                    <a:pt x="3132" y="5845"/>
                    <a:pt x="3208" y="5845"/>
                  </a:cubicBezTo>
                  <a:cubicBezTo>
                    <a:pt x="4769" y="5845"/>
                    <a:pt x="5901" y="4023"/>
                    <a:pt x="5569" y="3608"/>
                  </a:cubicBezTo>
                  <a:cubicBezTo>
                    <a:pt x="5220" y="3161"/>
                    <a:pt x="4926" y="1"/>
                    <a:pt x="4926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43"/>
            <p:cNvSpPr/>
            <p:nvPr/>
          </p:nvSpPr>
          <p:spPr>
            <a:xfrm>
              <a:off x="4903761" y="809765"/>
              <a:ext cx="160570" cy="82691"/>
            </a:xfrm>
            <a:custGeom>
              <a:avLst/>
              <a:gdLst/>
              <a:ahLst/>
              <a:cxnLst/>
              <a:rect l="l" t="t" r="r" b="b"/>
              <a:pathLst>
                <a:path w="4404" h="2268" extrusionOk="0">
                  <a:moveTo>
                    <a:pt x="4229" y="1"/>
                  </a:moveTo>
                  <a:lnTo>
                    <a:pt x="88" y="88"/>
                  </a:lnTo>
                  <a:cubicBezTo>
                    <a:pt x="88" y="88"/>
                    <a:pt x="55" y="753"/>
                    <a:pt x="1" y="1417"/>
                  </a:cubicBezTo>
                  <a:cubicBezTo>
                    <a:pt x="623" y="1869"/>
                    <a:pt x="1403" y="2268"/>
                    <a:pt x="2210" y="2268"/>
                  </a:cubicBezTo>
                  <a:cubicBezTo>
                    <a:pt x="2377" y="2268"/>
                    <a:pt x="2546" y="2250"/>
                    <a:pt x="2714" y="2213"/>
                  </a:cubicBezTo>
                  <a:cubicBezTo>
                    <a:pt x="3324" y="2082"/>
                    <a:pt x="3902" y="1832"/>
                    <a:pt x="4403" y="1537"/>
                  </a:cubicBezTo>
                  <a:cubicBezTo>
                    <a:pt x="4294" y="731"/>
                    <a:pt x="4229" y="1"/>
                    <a:pt x="4229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74" name="Google Shape;5274;p43"/>
            <p:cNvSpPr/>
            <p:nvPr/>
          </p:nvSpPr>
          <p:spPr>
            <a:xfrm>
              <a:off x="4723433" y="326241"/>
              <a:ext cx="513357" cy="400914"/>
            </a:xfrm>
            <a:custGeom>
              <a:avLst/>
              <a:gdLst/>
              <a:ahLst/>
              <a:cxnLst/>
              <a:rect l="l" t="t" r="r" b="b"/>
              <a:pathLst>
                <a:path w="14080" h="10996" extrusionOk="0">
                  <a:moveTo>
                    <a:pt x="7177" y="1"/>
                  </a:moveTo>
                  <a:cubicBezTo>
                    <a:pt x="1" y="1"/>
                    <a:pt x="2043" y="7878"/>
                    <a:pt x="2266" y="8206"/>
                  </a:cubicBezTo>
                  <a:cubicBezTo>
                    <a:pt x="2778" y="8947"/>
                    <a:pt x="4249" y="10996"/>
                    <a:pt x="4249" y="10996"/>
                  </a:cubicBezTo>
                  <a:lnTo>
                    <a:pt x="9665" y="10691"/>
                  </a:lnTo>
                  <a:lnTo>
                    <a:pt x="11158" y="8980"/>
                  </a:lnTo>
                  <a:cubicBezTo>
                    <a:pt x="11158" y="8980"/>
                    <a:pt x="12226" y="8228"/>
                    <a:pt x="12314" y="7737"/>
                  </a:cubicBezTo>
                  <a:cubicBezTo>
                    <a:pt x="12401" y="7247"/>
                    <a:pt x="14079" y="414"/>
                    <a:pt x="7835" y="22"/>
                  </a:cubicBezTo>
                  <a:cubicBezTo>
                    <a:pt x="7607" y="8"/>
                    <a:pt x="7388" y="1"/>
                    <a:pt x="7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75" name="Google Shape;5275;p43"/>
            <p:cNvSpPr/>
            <p:nvPr/>
          </p:nvSpPr>
          <p:spPr>
            <a:xfrm>
              <a:off x="4846301" y="543502"/>
              <a:ext cx="278810" cy="315051"/>
            </a:xfrm>
            <a:custGeom>
              <a:avLst/>
              <a:gdLst/>
              <a:ahLst/>
              <a:cxnLst/>
              <a:rect l="l" t="t" r="r" b="b"/>
              <a:pathLst>
                <a:path w="7647" h="8641" extrusionOk="0">
                  <a:moveTo>
                    <a:pt x="2437" y="1"/>
                  </a:moveTo>
                  <a:cubicBezTo>
                    <a:pt x="1261" y="1"/>
                    <a:pt x="901" y="710"/>
                    <a:pt x="901" y="710"/>
                  </a:cubicBezTo>
                  <a:cubicBezTo>
                    <a:pt x="923" y="830"/>
                    <a:pt x="934" y="950"/>
                    <a:pt x="934" y="1081"/>
                  </a:cubicBezTo>
                  <a:cubicBezTo>
                    <a:pt x="934" y="1593"/>
                    <a:pt x="73" y="1833"/>
                    <a:pt x="73" y="1833"/>
                  </a:cubicBezTo>
                  <a:cubicBezTo>
                    <a:pt x="73" y="1833"/>
                    <a:pt x="171" y="2443"/>
                    <a:pt x="83" y="3195"/>
                  </a:cubicBezTo>
                  <a:cubicBezTo>
                    <a:pt x="1" y="3899"/>
                    <a:pt x="351" y="8640"/>
                    <a:pt x="3502" y="8640"/>
                  </a:cubicBezTo>
                  <a:cubicBezTo>
                    <a:pt x="3666" y="8640"/>
                    <a:pt x="3838" y="8628"/>
                    <a:pt x="4018" y="8601"/>
                  </a:cubicBezTo>
                  <a:cubicBezTo>
                    <a:pt x="7647" y="8045"/>
                    <a:pt x="7429" y="3435"/>
                    <a:pt x="7429" y="3435"/>
                  </a:cubicBezTo>
                  <a:lnTo>
                    <a:pt x="7363" y="1811"/>
                  </a:lnTo>
                  <a:cubicBezTo>
                    <a:pt x="7363" y="1811"/>
                    <a:pt x="7374" y="1168"/>
                    <a:pt x="7069" y="710"/>
                  </a:cubicBezTo>
                  <a:cubicBezTo>
                    <a:pt x="6741" y="217"/>
                    <a:pt x="6406" y="67"/>
                    <a:pt x="6067" y="67"/>
                  </a:cubicBezTo>
                  <a:cubicBezTo>
                    <a:pt x="5540" y="67"/>
                    <a:pt x="5004" y="430"/>
                    <a:pt x="4469" y="430"/>
                  </a:cubicBezTo>
                  <a:cubicBezTo>
                    <a:pt x="4344" y="430"/>
                    <a:pt x="4219" y="410"/>
                    <a:pt x="4094" y="362"/>
                  </a:cubicBezTo>
                  <a:cubicBezTo>
                    <a:pt x="3416" y="97"/>
                    <a:pt x="2871" y="1"/>
                    <a:pt x="2437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76" name="Google Shape;5276;p43"/>
            <p:cNvSpPr/>
            <p:nvPr/>
          </p:nvSpPr>
          <p:spPr>
            <a:xfrm>
              <a:off x="5050364" y="1163967"/>
              <a:ext cx="586131" cy="655915"/>
            </a:xfrm>
            <a:custGeom>
              <a:avLst/>
              <a:gdLst/>
              <a:ahLst/>
              <a:cxnLst/>
              <a:rect l="l" t="t" r="r" b="b"/>
              <a:pathLst>
                <a:path w="16076" h="17990" extrusionOk="0">
                  <a:moveTo>
                    <a:pt x="6479" y="0"/>
                  </a:moveTo>
                  <a:cubicBezTo>
                    <a:pt x="5576" y="0"/>
                    <a:pt x="4536" y="327"/>
                    <a:pt x="3314" y="1206"/>
                  </a:cubicBezTo>
                  <a:cubicBezTo>
                    <a:pt x="2518" y="1783"/>
                    <a:pt x="1548" y="2840"/>
                    <a:pt x="1243" y="4551"/>
                  </a:cubicBezTo>
                  <a:cubicBezTo>
                    <a:pt x="938" y="6251"/>
                    <a:pt x="2006" y="7516"/>
                    <a:pt x="1603" y="8867"/>
                  </a:cubicBezTo>
                  <a:cubicBezTo>
                    <a:pt x="1211" y="10207"/>
                    <a:pt x="1" y="10763"/>
                    <a:pt x="175" y="11581"/>
                  </a:cubicBezTo>
                  <a:cubicBezTo>
                    <a:pt x="361" y="12398"/>
                    <a:pt x="1886" y="13629"/>
                    <a:pt x="1636" y="14697"/>
                  </a:cubicBezTo>
                  <a:cubicBezTo>
                    <a:pt x="1396" y="15755"/>
                    <a:pt x="4044" y="17912"/>
                    <a:pt x="7335" y="17989"/>
                  </a:cubicBezTo>
                  <a:cubicBezTo>
                    <a:pt x="7368" y="17989"/>
                    <a:pt x="7399" y="17990"/>
                    <a:pt x="7431" y="17990"/>
                  </a:cubicBezTo>
                  <a:cubicBezTo>
                    <a:pt x="10338" y="17990"/>
                    <a:pt x="10711" y="14873"/>
                    <a:pt x="11831" y="14873"/>
                  </a:cubicBezTo>
                  <a:cubicBezTo>
                    <a:pt x="11947" y="14873"/>
                    <a:pt x="12071" y="14907"/>
                    <a:pt x="12207" y="14981"/>
                  </a:cubicBezTo>
                  <a:cubicBezTo>
                    <a:pt x="12845" y="15321"/>
                    <a:pt x="13498" y="15539"/>
                    <a:pt x="14067" y="15539"/>
                  </a:cubicBezTo>
                  <a:cubicBezTo>
                    <a:pt x="14810" y="15539"/>
                    <a:pt x="15410" y="15168"/>
                    <a:pt x="15651" y="14218"/>
                  </a:cubicBezTo>
                  <a:cubicBezTo>
                    <a:pt x="16076" y="12551"/>
                    <a:pt x="14408" y="12496"/>
                    <a:pt x="13515" y="10970"/>
                  </a:cubicBezTo>
                  <a:cubicBezTo>
                    <a:pt x="12610" y="9445"/>
                    <a:pt x="13591" y="9902"/>
                    <a:pt x="14038" y="7723"/>
                  </a:cubicBezTo>
                  <a:cubicBezTo>
                    <a:pt x="14408" y="5968"/>
                    <a:pt x="13122" y="4584"/>
                    <a:pt x="11967" y="4573"/>
                  </a:cubicBezTo>
                  <a:cubicBezTo>
                    <a:pt x="10812" y="4562"/>
                    <a:pt x="11422" y="2001"/>
                    <a:pt x="8294" y="454"/>
                  </a:cubicBezTo>
                  <a:cubicBezTo>
                    <a:pt x="7753" y="183"/>
                    <a:pt x="7154" y="0"/>
                    <a:pt x="6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43"/>
            <p:cNvSpPr/>
            <p:nvPr/>
          </p:nvSpPr>
          <p:spPr>
            <a:xfrm>
              <a:off x="4885787" y="637239"/>
              <a:ext cx="68472" cy="22386"/>
            </a:xfrm>
            <a:custGeom>
              <a:avLst/>
              <a:gdLst/>
              <a:ahLst/>
              <a:cxnLst/>
              <a:rect l="l" t="t" r="r" b="b"/>
              <a:pathLst>
                <a:path w="1878" h="614" extrusionOk="0">
                  <a:moveTo>
                    <a:pt x="1033" y="0"/>
                  </a:moveTo>
                  <a:cubicBezTo>
                    <a:pt x="439" y="0"/>
                    <a:pt x="25" y="515"/>
                    <a:pt x="25" y="515"/>
                  </a:cubicBezTo>
                  <a:cubicBezTo>
                    <a:pt x="1" y="586"/>
                    <a:pt x="19" y="613"/>
                    <a:pt x="67" y="613"/>
                  </a:cubicBezTo>
                  <a:cubicBezTo>
                    <a:pt x="232" y="613"/>
                    <a:pt x="746" y="281"/>
                    <a:pt x="1017" y="264"/>
                  </a:cubicBezTo>
                  <a:cubicBezTo>
                    <a:pt x="1022" y="264"/>
                    <a:pt x="1026" y="264"/>
                    <a:pt x="1031" y="264"/>
                  </a:cubicBezTo>
                  <a:cubicBezTo>
                    <a:pt x="1360" y="264"/>
                    <a:pt x="1647" y="604"/>
                    <a:pt x="1765" y="604"/>
                  </a:cubicBezTo>
                  <a:cubicBezTo>
                    <a:pt x="1770" y="604"/>
                    <a:pt x="1775" y="604"/>
                    <a:pt x="1780" y="602"/>
                  </a:cubicBezTo>
                  <a:cubicBezTo>
                    <a:pt x="1878" y="570"/>
                    <a:pt x="1736" y="57"/>
                    <a:pt x="1104" y="3"/>
                  </a:cubicBezTo>
                  <a:cubicBezTo>
                    <a:pt x="1080" y="1"/>
                    <a:pt x="1056" y="0"/>
                    <a:pt x="1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78" name="Google Shape;5278;p43"/>
            <p:cNvSpPr/>
            <p:nvPr/>
          </p:nvSpPr>
          <p:spPr>
            <a:xfrm>
              <a:off x="5010259" y="637239"/>
              <a:ext cx="68764" cy="22386"/>
            </a:xfrm>
            <a:custGeom>
              <a:avLst/>
              <a:gdLst/>
              <a:ahLst/>
              <a:cxnLst/>
              <a:rect l="l" t="t" r="r" b="b"/>
              <a:pathLst>
                <a:path w="1886" h="614" extrusionOk="0">
                  <a:moveTo>
                    <a:pt x="856" y="0"/>
                  </a:moveTo>
                  <a:cubicBezTo>
                    <a:pt x="832" y="0"/>
                    <a:pt x="809" y="1"/>
                    <a:pt x="785" y="3"/>
                  </a:cubicBezTo>
                  <a:cubicBezTo>
                    <a:pt x="142" y="57"/>
                    <a:pt x="0" y="570"/>
                    <a:pt x="109" y="602"/>
                  </a:cubicBezTo>
                  <a:cubicBezTo>
                    <a:pt x="114" y="604"/>
                    <a:pt x="118" y="604"/>
                    <a:pt x="124" y="604"/>
                  </a:cubicBezTo>
                  <a:cubicBezTo>
                    <a:pt x="241" y="604"/>
                    <a:pt x="519" y="264"/>
                    <a:pt x="857" y="264"/>
                  </a:cubicBezTo>
                  <a:cubicBezTo>
                    <a:pt x="862" y="264"/>
                    <a:pt x="867" y="264"/>
                    <a:pt x="872" y="264"/>
                  </a:cubicBezTo>
                  <a:cubicBezTo>
                    <a:pt x="1143" y="281"/>
                    <a:pt x="1650" y="613"/>
                    <a:pt x="1817" y="613"/>
                  </a:cubicBezTo>
                  <a:cubicBezTo>
                    <a:pt x="1866" y="613"/>
                    <a:pt x="1886" y="586"/>
                    <a:pt x="1864" y="515"/>
                  </a:cubicBezTo>
                  <a:cubicBezTo>
                    <a:pt x="1864" y="515"/>
                    <a:pt x="1450" y="0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79" name="Google Shape;5279;p43"/>
            <p:cNvSpPr/>
            <p:nvPr/>
          </p:nvSpPr>
          <p:spPr>
            <a:xfrm>
              <a:off x="4928517" y="748258"/>
              <a:ext cx="110364" cy="36934"/>
            </a:xfrm>
            <a:custGeom>
              <a:avLst/>
              <a:gdLst/>
              <a:ahLst/>
              <a:cxnLst/>
              <a:rect l="l" t="t" r="r" b="b"/>
              <a:pathLst>
                <a:path w="3027" h="1013" extrusionOk="0">
                  <a:moveTo>
                    <a:pt x="202" y="1"/>
                  </a:moveTo>
                  <a:cubicBezTo>
                    <a:pt x="0" y="1"/>
                    <a:pt x="843" y="1012"/>
                    <a:pt x="1479" y="1012"/>
                  </a:cubicBezTo>
                  <a:cubicBezTo>
                    <a:pt x="2155" y="1012"/>
                    <a:pt x="3027" y="260"/>
                    <a:pt x="3027" y="129"/>
                  </a:cubicBezTo>
                  <a:cubicBezTo>
                    <a:pt x="3025" y="110"/>
                    <a:pt x="3014" y="101"/>
                    <a:pt x="2994" y="101"/>
                  </a:cubicBezTo>
                  <a:cubicBezTo>
                    <a:pt x="2867" y="101"/>
                    <a:pt x="2386" y="447"/>
                    <a:pt x="1774" y="598"/>
                  </a:cubicBezTo>
                  <a:cubicBezTo>
                    <a:pt x="1702" y="614"/>
                    <a:pt x="1630" y="621"/>
                    <a:pt x="1558" y="621"/>
                  </a:cubicBezTo>
                  <a:cubicBezTo>
                    <a:pt x="906" y="621"/>
                    <a:pt x="270" y="20"/>
                    <a:pt x="270" y="20"/>
                  </a:cubicBezTo>
                  <a:cubicBezTo>
                    <a:pt x="240" y="7"/>
                    <a:pt x="218" y="1"/>
                    <a:pt x="202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80" name="Google Shape;5280;p43"/>
            <p:cNvSpPr/>
            <p:nvPr/>
          </p:nvSpPr>
          <p:spPr>
            <a:xfrm>
              <a:off x="4977263" y="671511"/>
              <a:ext cx="38976" cy="74561"/>
            </a:xfrm>
            <a:custGeom>
              <a:avLst/>
              <a:gdLst/>
              <a:ahLst/>
              <a:cxnLst/>
              <a:rect l="l" t="t" r="r" b="b"/>
              <a:pathLst>
                <a:path w="1069" h="2045" extrusionOk="0">
                  <a:moveTo>
                    <a:pt x="219" y="0"/>
                  </a:moveTo>
                  <a:cubicBezTo>
                    <a:pt x="219" y="0"/>
                    <a:pt x="382" y="970"/>
                    <a:pt x="524" y="1046"/>
                  </a:cubicBezTo>
                  <a:cubicBezTo>
                    <a:pt x="665" y="1123"/>
                    <a:pt x="894" y="1580"/>
                    <a:pt x="524" y="1809"/>
                  </a:cubicBezTo>
                  <a:cubicBezTo>
                    <a:pt x="369" y="1900"/>
                    <a:pt x="253" y="1927"/>
                    <a:pt x="169" y="1927"/>
                  </a:cubicBezTo>
                  <a:cubicBezTo>
                    <a:pt x="53" y="1927"/>
                    <a:pt x="1" y="1875"/>
                    <a:pt x="1" y="1875"/>
                  </a:cubicBezTo>
                  <a:lnTo>
                    <a:pt x="1" y="1875"/>
                  </a:lnTo>
                  <a:cubicBezTo>
                    <a:pt x="1" y="1875"/>
                    <a:pt x="117" y="2044"/>
                    <a:pt x="349" y="2044"/>
                  </a:cubicBezTo>
                  <a:cubicBezTo>
                    <a:pt x="466" y="2044"/>
                    <a:pt x="611" y="2002"/>
                    <a:pt x="785" y="1875"/>
                  </a:cubicBezTo>
                  <a:cubicBezTo>
                    <a:pt x="1069" y="1678"/>
                    <a:pt x="992" y="1297"/>
                    <a:pt x="840" y="1123"/>
                  </a:cubicBezTo>
                  <a:cubicBezTo>
                    <a:pt x="687" y="937"/>
                    <a:pt x="219" y="0"/>
                    <a:pt x="219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81" name="Google Shape;5281;p43"/>
            <p:cNvSpPr/>
            <p:nvPr/>
          </p:nvSpPr>
          <p:spPr>
            <a:xfrm>
              <a:off x="4874375" y="583279"/>
              <a:ext cx="75326" cy="31027"/>
            </a:xfrm>
            <a:custGeom>
              <a:avLst/>
              <a:gdLst/>
              <a:ahLst/>
              <a:cxnLst/>
              <a:rect l="l" t="t" r="r" b="b"/>
              <a:pathLst>
                <a:path w="2066" h="851" extrusionOk="0">
                  <a:moveTo>
                    <a:pt x="1130" y="0"/>
                  </a:moveTo>
                  <a:cubicBezTo>
                    <a:pt x="1084" y="0"/>
                    <a:pt x="1037" y="4"/>
                    <a:pt x="992" y="12"/>
                  </a:cubicBezTo>
                  <a:cubicBezTo>
                    <a:pt x="480" y="88"/>
                    <a:pt x="0" y="502"/>
                    <a:pt x="164" y="851"/>
                  </a:cubicBezTo>
                  <a:cubicBezTo>
                    <a:pt x="164" y="851"/>
                    <a:pt x="425" y="339"/>
                    <a:pt x="1024" y="339"/>
                  </a:cubicBezTo>
                  <a:cubicBezTo>
                    <a:pt x="1509" y="339"/>
                    <a:pt x="1816" y="595"/>
                    <a:pt x="1950" y="595"/>
                  </a:cubicBezTo>
                  <a:cubicBezTo>
                    <a:pt x="1982" y="595"/>
                    <a:pt x="2004" y="581"/>
                    <a:pt x="2016" y="546"/>
                  </a:cubicBezTo>
                  <a:cubicBezTo>
                    <a:pt x="2066" y="367"/>
                    <a:pt x="1593" y="0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82" name="Google Shape;5282;p43"/>
            <p:cNvSpPr/>
            <p:nvPr/>
          </p:nvSpPr>
          <p:spPr>
            <a:xfrm>
              <a:off x="5013613" y="583279"/>
              <a:ext cx="75363" cy="31027"/>
            </a:xfrm>
            <a:custGeom>
              <a:avLst/>
              <a:gdLst/>
              <a:ahLst/>
              <a:cxnLst/>
              <a:rect l="l" t="t" r="r" b="b"/>
              <a:pathLst>
                <a:path w="2067" h="851" extrusionOk="0">
                  <a:moveTo>
                    <a:pt x="936" y="0"/>
                  </a:moveTo>
                  <a:cubicBezTo>
                    <a:pt x="473" y="0"/>
                    <a:pt x="0" y="367"/>
                    <a:pt x="50" y="546"/>
                  </a:cubicBezTo>
                  <a:cubicBezTo>
                    <a:pt x="62" y="581"/>
                    <a:pt x="84" y="595"/>
                    <a:pt x="116" y="595"/>
                  </a:cubicBezTo>
                  <a:cubicBezTo>
                    <a:pt x="250" y="595"/>
                    <a:pt x="557" y="339"/>
                    <a:pt x="1042" y="339"/>
                  </a:cubicBezTo>
                  <a:cubicBezTo>
                    <a:pt x="1641" y="339"/>
                    <a:pt x="1903" y="851"/>
                    <a:pt x="1903" y="851"/>
                  </a:cubicBezTo>
                  <a:cubicBezTo>
                    <a:pt x="2066" y="502"/>
                    <a:pt x="1587" y="88"/>
                    <a:pt x="1074" y="12"/>
                  </a:cubicBezTo>
                  <a:cubicBezTo>
                    <a:pt x="1029" y="4"/>
                    <a:pt x="982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83" name="Google Shape;5283;p43"/>
            <p:cNvSpPr/>
            <p:nvPr/>
          </p:nvSpPr>
          <p:spPr>
            <a:xfrm>
              <a:off x="5586790" y="561513"/>
              <a:ext cx="75727" cy="30955"/>
            </a:xfrm>
            <a:custGeom>
              <a:avLst/>
              <a:gdLst/>
              <a:ahLst/>
              <a:cxnLst/>
              <a:rect l="l" t="t" r="r" b="b"/>
              <a:pathLst>
                <a:path w="2077" h="849" extrusionOk="0">
                  <a:moveTo>
                    <a:pt x="1117" y="0"/>
                  </a:moveTo>
                  <a:cubicBezTo>
                    <a:pt x="1076" y="0"/>
                    <a:pt x="1034" y="3"/>
                    <a:pt x="992" y="9"/>
                  </a:cubicBezTo>
                  <a:cubicBezTo>
                    <a:pt x="491" y="96"/>
                    <a:pt x="0" y="511"/>
                    <a:pt x="175" y="848"/>
                  </a:cubicBezTo>
                  <a:cubicBezTo>
                    <a:pt x="175" y="848"/>
                    <a:pt x="426" y="347"/>
                    <a:pt x="1025" y="347"/>
                  </a:cubicBezTo>
                  <a:cubicBezTo>
                    <a:pt x="1516" y="347"/>
                    <a:pt x="1824" y="594"/>
                    <a:pt x="1953" y="594"/>
                  </a:cubicBezTo>
                  <a:cubicBezTo>
                    <a:pt x="1985" y="594"/>
                    <a:pt x="2006" y="580"/>
                    <a:pt x="2017" y="543"/>
                  </a:cubicBezTo>
                  <a:cubicBezTo>
                    <a:pt x="2077" y="373"/>
                    <a:pt x="1594" y="0"/>
                    <a:pt x="1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84" name="Google Shape;5284;p43"/>
            <p:cNvSpPr/>
            <p:nvPr/>
          </p:nvSpPr>
          <p:spPr>
            <a:xfrm>
              <a:off x="5726429" y="561513"/>
              <a:ext cx="75363" cy="30955"/>
            </a:xfrm>
            <a:custGeom>
              <a:avLst/>
              <a:gdLst/>
              <a:ahLst/>
              <a:cxnLst/>
              <a:rect l="l" t="t" r="r" b="b"/>
              <a:pathLst>
                <a:path w="2067" h="849" extrusionOk="0">
                  <a:moveTo>
                    <a:pt x="952" y="0"/>
                  </a:moveTo>
                  <a:cubicBezTo>
                    <a:pt x="484" y="0"/>
                    <a:pt x="0" y="373"/>
                    <a:pt x="50" y="543"/>
                  </a:cubicBezTo>
                  <a:cubicBezTo>
                    <a:pt x="61" y="580"/>
                    <a:pt x="82" y="594"/>
                    <a:pt x="114" y="594"/>
                  </a:cubicBezTo>
                  <a:cubicBezTo>
                    <a:pt x="247" y="594"/>
                    <a:pt x="560" y="347"/>
                    <a:pt x="1042" y="347"/>
                  </a:cubicBezTo>
                  <a:cubicBezTo>
                    <a:pt x="1641" y="347"/>
                    <a:pt x="1903" y="848"/>
                    <a:pt x="1903" y="848"/>
                  </a:cubicBezTo>
                  <a:cubicBezTo>
                    <a:pt x="2066" y="511"/>
                    <a:pt x="1576" y="96"/>
                    <a:pt x="1075" y="9"/>
                  </a:cubicBezTo>
                  <a:cubicBezTo>
                    <a:pt x="1034" y="3"/>
                    <a:pt x="993" y="0"/>
                    <a:pt x="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43"/>
            <p:cNvSpPr/>
            <p:nvPr/>
          </p:nvSpPr>
          <p:spPr>
            <a:xfrm>
              <a:off x="4699917" y="1660470"/>
              <a:ext cx="349724" cy="988248"/>
            </a:xfrm>
            <a:custGeom>
              <a:avLst/>
              <a:gdLst/>
              <a:ahLst/>
              <a:cxnLst/>
              <a:rect l="l" t="t" r="r" b="b"/>
              <a:pathLst>
                <a:path w="9592" h="27105" extrusionOk="0">
                  <a:moveTo>
                    <a:pt x="1210" y="1"/>
                  </a:moveTo>
                  <a:lnTo>
                    <a:pt x="1210" y="1"/>
                  </a:lnTo>
                  <a:cubicBezTo>
                    <a:pt x="1243" y="480"/>
                    <a:pt x="1276" y="818"/>
                    <a:pt x="1276" y="872"/>
                  </a:cubicBezTo>
                  <a:cubicBezTo>
                    <a:pt x="1276" y="981"/>
                    <a:pt x="807" y="1363"/>
                    <a:pt x="175" y="1712"/>
                  </a:cubicBezTo>
                  <a:lnTo>
                    <a:pt x="1" y="1973"/>
                  </a:lnTo>
                  <a:lnTo>
                    <a:pt x="1" y="6191"/>
                  </a:lnTo>
                  <a:lnTo>
                    <a:pt x="77" y="7978"/>
                  </a:lnTo>
                  <a:lnTo>
                    <a:pt x="175" y="27104"/>
                  </a:lnTo>
                  <a:lnTo>
                    <a:pt x="8218" y="26407"/>
                  </a:lnTo>
                  <a:lnTo>
                    <a:pt x="9449" y="10016"/>
                  </a:lnTo>
                  <a:cubicBezTo>
                    <a:pt x="9591" y="2365"/>
                    <a:pt x="1439" y="11"/>
                    <a:pt x="1439" y="11"/>
                  </a:cubicBezTo>
                  <a:lnTo>
                    <a:pt x="12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43"/>
            <p:cNvSpPr/>
            <p:nvPr/>
          </p:nvSpPr>
          <p:spPr>
            <a:xfrm>
              <a:off x="4738090" y="1593384"/>
              <a:ext cx="802" cy="5542"/>
            </a:xfrm>
            <a:custGeom>
              <a:avLst/>
              <a:gdLst/>
              <a:ahLst/>
              <a:cxnLst/>
              <a:rect l="l" t="t" r="r" b="b"/>
              <a:pathLst>
                <a:path w="22" h="152" extrusionOk="0">
                  <a:moveTo>
                    <a:pt x="0" y="0"/>
                  </a:moveTo>
                  <a:cubicBezTo>
                    <a:pt x="11" y="44"/>
                    <a:pt x="11" y="97"/>
                    <a:pt x="11" y="151"/>
                  </a:cubicBezTo>
                  <a:lnTo>
                    <a:pt x="22" y="151"/>
                  </a:lnTo>
                  <a:cubicBezTo>
                    <a:pt x="11" y="97"/>
                    <a:pt x="11" y="44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43"/>
            <p:cNvSpPr/>
            <p:nvPr/>
          </p:nvSpPr>
          <p:spPr>
            <a:xfrm>
              <a:off x="4735283" y="1559149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2" y="306"/>
                  </a:moveTo>
                  <a:cubicBezTo>
                    <a:pt x="22" y="197"/>
                    <a:pt x="12" y="99"/>
                    <a:pt x="1" y="1"/>
                  </a:cubicBezTo>
                  <a:lnTo>
                    <a:pt x="1" y="1"/>
                  </a:lnTo>
                  <a:cubicBezTo>
                    <a:pt x="12" y="99"/>
                    <a:pt x="22" y="197"/>
                    <a:pt x="22" y="306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43"/>
            <p:cNvSpPr/>
            <p:nvPr/>
          </p:nvSpPr>
          <p:spPr>
            <a:xfrm>
              <a:off x="4734116" y="1546826"/>
              <a:ext cx="401" cy="1240"/>
            </a:xfrm>
            <a:custGeom>
              <a:avLst/>
              <a:gdLst/>
              <a:ahLst/>
              <a:cxnLst/>
              <a:rect l="l" t="t" r="r" b="b"/>
              <a:pathLst>
                <a:path w="11" h="34" extrusionOk="0">
                  <a:moveTo>
                    <a:pt x="0" y="1"/>
                  </a:moveTo>
                  <a:cubicBezTo>
                    <a:pt x="0" y="12"/>
                    <a:pt x="0" y="23"/>
                    <a:pt x="11" y="33"/>
                  </a:cubicBezTo>
                  <a:cubicBezTo>
                    <a:pt x="0" y="23"/>
                    <a:pt x="0" y="12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43"/>
            <p:cNvSpPr/>
            <p:nvPr/>
          </p:nvSpPr>
          <p:spPr>
            <a:xfrm>
              <a:off x="4731308" y="1514268"/>
              <a:ext cx="839" cy="8349"/>
            </a:xfrm>
            <a:custGeom>
              <a:avLst/>
              <a:gdLst/>
              <a:ahLst/>
              <a:cxnLst/>
              <a:rect l="l" t="t" r="r" b="b"/>
              <a:pathLst>
                <a:path w="23" h="229" extrusionOk="0">
                  <a:moveTo>
                    <a:pt x="1" y="0"/>
                  </a:moveTo>
                  <a:cubicBezTo>
                    <a:pt x="1" y="0"/>
                    <a:pt x="12" y="87"/>
                    <a:pt x="23" y="229"/>
                  </a:cubicBezTo>
                  <a:cubicBezTo>
                    <a:pt x="12" y="8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90" name="Google Shape;5290;p43"/>
            <p:cNvSpPr/>
            <p:nvPr/>
          </p:nvSpPr>
          <p:spPr>
            <a:xfrm>
              <a:off x="4706297" y="1513466"/>
              <a:ext cx="25048" cy="839"/>
            </a:xfrm>
            <a:custGeom>
              <a:avLst/>
              <a:gdLst/>
              <a:ahLst/>
              <a:cxnLst/>
              <a:rect l="l" t="t" r="r" b="b"/>
              <a:pathLst>
                <a:path w="687" h="23" extrusionOk="0">
                  <a:moveTo>
                    <a:pt x="687" y="22"/>
                  </a:moveTo>
                  <a:lnTo>
                    <a:pt x="687" y="22"/>
                  </a:lnTo>
                  <a:lnTo>
                    <a:pt x="687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43"/>
            <p:cNvSpPr/>
            <p:nvPr/>
          </p:nvSpPr>
          <p:spPr>
            <a:xfrm>
              <a:off x="4732111" y="1522580"/>
              <a:ext cx="2005" cy="24282"/>
            </a:xfrm>
            <a:custGeom>
              <a:avLst/>
              <a:gdLst/>
              <a:ahLst/>
              <a:cxnLst/>
              <a:rect l="l" t="t" r="r" b="b"/>
              <a:pathLst>
                <a:path w="55" h="666" extrusionOk="0">
                  <a:moveTo>
                    <a:pt x="1" y="1"/>
                  </a:moveTo>
                  <a:cubicBezTo>
                    <a:pt x="11" y="154"/>
                    <a:pt x="33" y="382"/>
                    <a:pt x="55" y="666"/>
                  </a:cubicBezTo>
                  <a:cubicBezTo>
                    <a:pt x="33" y="382"/>
                    <a:pt x="11" y="154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43"/>
            <p:cNvSpPr/>
            <p:nvPr/>
          </p:nvSpPr>
          <p:spPr>
            <a:xfrm>
              <a:off x="4734480" y="1548029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3" y="306"/>
                  </a:moveTo>
                  <a:lnTo>
                    <a:pt x="23" y="306"/>
                  </a:lnTo>
                  <a:cubicBezTo>
                    <a:pt x="12" y="197"/>
                    <a:pt x="1" y="98"/>
                    <a:pt x="1" y="0"/>
                  </a:cubicBezTo>
                  <a:cubicBezTo>
                    <a:pt x="1" y="98"/>
                    <a:pt x="12" y="197"/>
                    <a:pt x="2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93" name="Google Shape;5293;p43"/>
            <p:cNvSpPr/>
            <p:nvPr/>
          </p:nvSpPr>
          <p:spPr>
            <a:xfrm>
              <a:off x="4782169" y="1428042"/>
              <a:ext cx="3610" cy="17501"/>
            </a:xfrm>
            <a:custGeom>
              <a:avLst/>
              <a:gdLst/>
              <a:ahLst/>
              <a:cxnLst/>
              <a:rect l="l" t="t" r="r" b="b"/>
              <a:pathLst>
                <a:path w="99" h="480" extrusionOk="0">
                  <a:moveTo>
                    <a:pt x="99" y="0"/>
                  </a:moveTo>
                  <a:cubicBezTo>
                    <a:pt x="77" y="33"/>
                    <a:pt x="55" y="66"/>
                    <a:pt x="55" y="66"/>
                  </a:cubicBezTo>
                  <a:lnTo>
                    <a:pt x="1" y="480"/>
                  </a:lnTo>
                  <a:cubicBezTo>
                    <a:pt x="1" y="480"/>
                    <a:pt x="12" y="480"/>
                    <a:pt x="33" y="469"/>
                  </a:cubicBezTo>
                  <a:cubicBezTo>
                    <a:pt x="55" y="316"/>
                    <a:pt x="77" y="153"/>
                    <a:pt x="9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43"/>
            <p:cNvSpPr/>
            <p:nvPr/>
          </p:nvSpPr>
          <p:spPr>
            <a:xfrm>
              <a:off x="4783372" y="1342289"/>
              <a:ext cx="59649" cy="102854"/>
            </a:xfrm>
            <a:custGeom>
              <a:avLst/>
              <a:gdLst/>
              <a:ahLst/>
              <a:cxnLst/>
              <a:rect l="l" t="t" r="r" b="b"/>
              <a:pathLst>
                <a:path w="1636" h="2821" extrusionOk="0">
                  <a:moveTo>
                    <a:pt x="857" y="1"/>
                  </a:moveTo>
                  <a:cubicBezTo>
                    <a:pt x="696" y="1"/>
                    <a:pt x="506" y="55"/>
                    <a:pt x="28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5"/>
                    <a:pt x="22" y="2668"/>
                    <a:pt x="0" y="2821"/>
                  </a:cubicBezTo>
                  <a:cubicBezTo>
                    <a:pt x="153" y="2723"/>
                    <a:pt x="1101" y="2102"/>
                    <a:pt x="1439" y="1568"/>
                  </a:cubicBezTo>
                  <a:cubicBezTo>
                    <a:pt x="1635" y="1251"/>
                    <a:pt x="1635" y="685"/>
                    <a:pt x="1406" y="325"/>
                  </a:cubicBezTo>
                  <a:cubicBezTo>
                    <a:pt x="1287" y="133"/>
                    <a:pt x="1107" y="1"/>
                    <a:pt x="857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43"/>
            <p:cNvSpPr/>
            <p:nvPr/>
          </p:nvSpPr>
          <p:spPr>
            <a:xfrm>
              <a:off x="4784174" y="1348961"/>
              <a:ext cx="9553" cy="81488"/>
            </a:xfrm>
            <a:custGeom>
              <a:avLst/>
              <a:gdLst/>
              <a:ahLst/>
              <a:cxnLst/>
              <a:rect l="l" t="t" r="r" b="b"/>
              <a:pathLst>
                <a:path w="262" h="2235" extrusionOk="0">
                  <a:moveTo>
                    <a:pt x="262" y="0"/>
                  </a:moveTo>
                  <a:lnTo>
                    <a:pt x="0" y="2235"/>
                  </a:lnTo>
                  <a:cubicBezTo>
                    <a:pt x="0" y="2235"/>
                    <a:pt x="22" y="2202"/>
                    <a:pt x="44" y="2169"/>
                  </a:cubicBezTo>
                  <a:cubicBezTo>
                    <a:pt x="164" y="1308"/>
                    <a:pt x="229" y="469"/>
                    <a:pt x="26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43"/>
            <p:cNvSpPr/>
            <p:nvPr/>
          </p:nvSpPr>
          <p:spPr>
            <a:xfrm>
              <a:off x="6966738" y="1651318"/>
              <a:ext cx="467709" cy="997400"/>
            </a:xfrm>
            <a:custGeom>
              <a:avLst/>
              <a:gdLst/>
              <a:ahLst/>
              <a:cxnLst/>
              <a:rect l="l" t="t" r="r" b="b"/>
              <a:pathLst>
                <a:path w="12828" h="27356" extrusionOk="0">
                  <a:moveTo>
                    <a:pt x="7924" y="1"/>
                  </a:moveTo>
                  <a:cubicBezTo>
                    <a:pt x="7226" y="361"/>
                    <a:pt x="1" y="4229"/>
                    <a:pt x="88" y="11814"/>
                  </a:cubicBezTo>
                  <a:cubicBezTo>
                    <a:pt x="99" y="13231"/>
                    <a:pt x="371" y="26189"/>
                    <a:pt x="371" y="26189"/>
                  </a:cubicBezTo>
                  <a:lnTo>
                    <a:pt x="5014" y="27355"/>
                  </a:lnTo>
                  <a:lnTo>
                    <a:pt x="12610" y="27355"/>
                  </a:lnTo>
                  <a:lnTo>
                    <a:pt x="12610" y="7433"/>
                  </a:lnTo>
                  <a:lnTo>
                    <a:pt x="12828" y="4262"/>
                  </a:lnTo>
                  <a:lnTo>
                    <a:pt x="12828" y="2126"/>
                  </a:lnTo>
                  <a:lnTo>
                    <a:pt x="12610" y="1963"/>
                  </a:lnTo>
                  <a:cubicBezTo>
                    <a:pt x="11982" y="2301"/>
                    <a:pt x="11191" y="2622"/>
                    <a:pt x="10503" y="2622"/>
                  </a:cubicBezTo>
                  <a:cubicBezTo>
                    <a:pt x="10415" y="2622"/>
                    <a:pt x="10329" y="2617"/>
                    <a:pt x="10245" y="2606"/>
                  </a:cubicBezTo>
                  <a:cubicBezTo>
                    <a:pt x="8338" y="2344"/>
                    <a:pt x="7869" y="1025"/>
                    <a:pt x="7869" y="1025"/>
                  </a:cubicBezTo>
                  <a:lnTo>
                    <a:pt x="79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43"/>
            <p:cNvSpPr/>
            <p:nvPr/>
          </p:nvSpPr>
          <p:spPr>
            <a:xfrm>
              <a:off x="7253636" y="1598890"/>
              <a:ext cx="212999" cy="148064"/>
            </a:xfrm>
            <a:custGeom>
              <a:avLst/>
              <a:gdLst/>
              <a:ahLst/>
              <a:cxnLst/>
              <a:rect l="l" t="t" r="r" b="b"/>
              <a:pathLst>
                <a:path w="5842" h="4061" extrusionOk="0">
                  <a:moveTo>
                    <a:pt x="5624" y="0"/>
                  </a:moveTo>
                  <a:cubicBezTo>
                    <a:pt x="5351" y="306"/>
                    <a:pt x="5046" y="578"/>
                    <a:pt x="4741" y="807"/>
                  </a:cubicBezTo>
                  <a:cubicBezTo>
                    <a:pt x="4240" y="1166"/>
                    <a:pt x="3727" y="1406"/>
                    <a:pt x="3324" y="1439"/>
                  </a:cubicBezTo>
                  <a:cubicBezTo>
                    <a:pt x="3271" y="1444"/>
                    <a:pt x="3216" y="1446"/>
                    <a:pt x="3159" y="1446"/>
                  </a:cubicBezTo>
                  <a:cubicBezTo>
                    <a:pt x="2270" y="1446"/>
                    <a:pt x="877" y="902"/>
                    <a:pt x="109" y="175"/>
                  </a:cubicBezTo>
                  <a:lnTo>
                    <a:pt x="55" y="1439"/>
                  </a:lnTo>
                  <a:lnTo>
                    <a:pt x="0" y="2463"/>
                  </a:lnTo>
                  <a:cubicBezTo>
                    <a:pt x="0" y="2463"/>
                    <a:pt x="469" y="3782"/>
                    <a:pt x="2376" y="4044"/>
                  </a:cubicBezTo>
                  <a:cubicBezTo>
                    <a:pt x="2462" y="4055"/>
                    <a:pt x="2550" y="4060"/>
                    <a:pt x="2640" y="4060"/>
                  </a:cubicBezTo>
                  <a:cubicBezTo>
                    <a:pt x="3326" y="4060"/>
                    <a:pt x="4115" y="3747"/>
                    <a:pt x="4741" y="3401"/>
                  </a:cubicBezTo>
                  <a:cubicBezTo>
                    <a:pt x="5373" y="3052"/>
                    <a:pt x="5842" y="2670"/>
                    <a:pt x="5842" y="2561"/>
                  </a:cubicBezTo>
                  <a:cubicBezTo>
                    <a:pt x="5842" y="2507"/>
                    <a:pt x="5809" y="2169"/>
                    <a:pt x="5776" y="1679"/>
                  </a:cubicBezTo>
                  <a:cubicBezTo>
                    <a:pt x="5733" y="1210"/>
                    <a:pt x="5678" y="600"/>
                    <a:pt x="562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43"/>
            <p:cNvSpPr/>
            <p:nvPr/>
          </p:nvSpPr>
          <p:spPr>
            <a:xfrm>
              <a:off x="7257610" y="1559149"/>
              <a:ext cx="201478" cy="92463"/>
            </a:xfrm>
            <a:custGeom>
              <a:avLst/>
              <a:gdLst/>
              <a:ahLst/>
              <a:cxnLst/>
              <a:rect l="l" t="t" r="r" b="b"/>
              <a:pathLst>
                <a:path w="5526" h="2536" extrusionOk="0">
                  <a:moveTo>
                    <a:pt x="5428" y="1"/>
                  </a:moveTo>
                  <a:cubicBezTo>
                    <a:pt x="5177" y="273"/>
                    <a:pt x="4904" y="513"/>
                    <a:pt x="4632" y="709"/>
                  </a:cubicBezTo>
                  <a:cubicBezTo>
                    <a:pt x="4131" y="1069"/>
                    <a:pt x="3618" y="1308"/>
                    <a:pt x="3215" y="1341"/>
                  </a:cubicBezTo>
                  <a:cubicBezTo>
                    <a:pt x="3161" y="1346"/>
                    <a:pt x="3105" y="1348"/>
                    <a:pt x="3046" y="1348"/>
                  </a:cubicBezTo>
                  <a:cubicBezTo>
                    <a:pt x="2172" y="1348"/>
                    <a:pt x="831" y="825"/>
                    <a:pt x="55" y="120"/>
                  </a:cubicBezTo>
                  <a:lnTo>
                    <a:pt x="0" y="1265"/>
                  </a:lnTo>
                  <a:cubicBezTo>
                    <a:pt x="768" y="1992"/>
                    <a:pt x="2161" y="2536"/>
                    <a:pt x="3050" y="2536"/>
                  </a:cubicBezTo>
                  <a:cubicBezTo>
                    <a:pt x="3107" y="2536"/>
                    <a:pt x="3162" y="2534"/>
                    <a:pt x="3215" y="2529"/>
                  </a:cubicBezTo>
                  <a:cubicBezTo>
                    <a:pt x="3618" y="2496"/>
                    <a:pt x="4131" y="2256"/>
                    <a:pt x="4632" y="1897"/>
                  </a:cubicBezTo>
                  <a:cubicBezTo>
                    <a:pt x="4937" y="1668"/>
                    <a:pt x="5253" y="1396"/>
                    <a:pt x="5526" y="1090"/>
                  </a:cubicBezTo>
                  <a:cubicBezTo>
                    <a:pt x="5504" y="818"/>
                    <a:pt x="5471" y="556"/>
                    <a:pt x="5449" y="306"/>
                  </a:cubicBezTo>
                  <a:cubicBezTo>
                    <a:pt x="5449" y="197"/>
                    <a:pt x="5438" y="99"/>
                    <a:pt x="5428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43"/>
            <p:cNvSpPr/>
            <p:nvPr/>
          </p:nvSpPr>
          <p:spPr>
            <a:xfrm>
              <a:off x="7259579" y="1509492"/>
              <a:ext cx="2443" cy="54070"/>
            </a:xfrm>
            <a:custGeom>
              <a:avLst/>
              <a:gdLst/>
              <a:ahLst/>
              <a:cxnLst/>
              <a:rect l="l" t="t" r="r" b="b"/>
              <a:pathLst>
                <a:path w="67" h="1483" extrusionOk="0">
                  <a:moveTo>
                    <a:pt x="66" y="0"/>
                  </a:moveTo>
                  <a:lnTo>
                    <a:pt x="1" y="1482"/>
                  </a:lnTo>
                  <a:lnTo>
                    <a:pt x="1" y="148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43"/>
            <p:cNvSpPr/>
            <p:nvPr/>
          </p:nvSpPr>
          <p:spPr>
            <a:xfrm>
              <a:off x="7261985" y="1509492"/>
              <a:ext cx="104130" cy="2807"/>
            </a:xfrm>
            <a:custGeom>
              <a:avLst/>
              <a:gdLst/>
              <a:ahLst/>
              <a:cxnLst/>
              <a:rect l="l" t="t" r="r" b="b"/>
              <a:pathLst>
                <a:path w="2856" h="77" extrusionOk="0">
                  <a:moveTo>
                    <a:pt x="2855" y="77"/>
                  </a:moveTo>
                  <a:lnTo>
                    <a:pt x="0" y="0"/>
                  </a:lnTo>
                  <a:lnTo>
                    <a:pt x="2855" y="77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43"/>
            <p:cNvSpPr/>
            <p:nvPr/>
          </p:nvSpPr>
          <p:spPr>
            <a:xfrm>
              <a:off x="7151514" y="1044089"/>
              <a:ext cx="535269" cy="386367"/>
            </a:xfrm>
            <a:custGeom>
              <a:avLst/>
              <a:gdLst/>
              <a:ahLst/>
              <a:cxnLst/>
              <a:rect l="l" t="t" r="r" b="b"/>
              <a:pathLst>
                <a:path w="14681" h="10597" extrusionOk="0">
                  <a:moveTo>
                    <a:pt x="6416" y="1"/>
                  </a:moveTo>
                  <a:cubicBezTo>
                    <a:pt x="6307" y="1"/>
                    <a:pt x="6188" y="5"/>
                    <a:pt x="6060" y="15"/>
                  </a:cubicBezTo>
                  <a:cubicBezTo>
                    <a:pt x="4011" y="156"/>
                    <a:pt x="3542" y="1453"/>
                    <a:pt x="3542" y="1453"/>
                  </a:cubicBezTo>
                  <a:cubicBezTo>
                    <a:pt x="3542" y="1453"/>
                    <a:pt x="2213" y="1486"/>
                    <a:pt x="1319" y="2336"/>
                  </a:cubicBezTo>
                  <a:cubicBezTo>
                    <a:pt x="131" y="3458"/>
                    <a:pt x="0" y="5812"/>
                    <a:pt x="611" y="7818"/>
                  </a:cubicBezTo>
                  <a:cubicBezTo>
                    <a:pt x="711" y="7738"/>
                    <a:pt x="822" y="7690"/>
                    <a:pt x="939" y="7690"/>
                  </a:cubicBezTo>
                  <a:cubicBezTo>
                    <a:pt x="1014" y="7690"/>
                    <a:pt x="1090" y="7710"/>
                    <a:pt x="1167" y="7752"/>
                  </a:cubicBezTo>
                  <a:cubicBezTo>
                    <a:pt x="1177" y="7763"/>
                    <a:pt x="1199" y="7763"/>
                    <a:pt x="1210" y="7774"/>
                  </a:cubicBezTo>
                  <a:lnTo>
                    <a:pt x="1602" y="9855"/>
                  </a:lnTo>
                  <a:cubicBezTo>
                    <a:pt x="1602" y="9855"/>
                    <a:pt x="2180" y="7730"/>
                    <a:pt x="1810" y="6205"/>
                  </a:cubicBezTo>
                  <a:lnTo>
                    <a:pt x="1810" y="6205"/>
                  </a:lnTo>
                  <a:cubicBezTo>
                    <a:pt x="1810" y="6205"/>
                    <a:pt x="4350" y="7079"/>
                    <a:pt x="6053" y="7079"/>
                  </a:cubicBezTo>
                  <a:cubicBezTo>
                    <a:pt x="6104" y="7079"/>
                    <a:pt x="6153" y="7078"/>
                    <a:pt x="6202" y="7076"/>
                  </a:cubicBezTo>
                  <a:cubicBezTo>
                    <a:pt x="7324" y="7044"/>
                    <a:pt x="7215" y="6161"/>
                    <a:pt x="7215" y="6161"/>
                  </a:cubicBezTo>
                  <a:lnTo>
                    <a:pt x="7215" y="6161"/>
                  </a:lnTo>
                  <a:cubicBezTo>
                    <a:pt x="7215" y="6161"/>
                    <a:pt x="7335" y="6335"/>
                    <a:pt x="7542" y="6553"/>
                  </a:cubicBezTo>
                  <a:cubicBezTo>
                    <a:pt x="7914" y="6964"/>
                    <a:pt x="8539" y="7559"/>
                    <a:pt x="9097" y="7559"/>
                  </a:cubicBezTo>
                  <a:cubicBezTo>
                    <a:pt x="9161" y="7559"/>
                    <a:pt x="9224" y="7551"/>
                    <a:pt x="9286" y="7534"/>
                  </a:cubicBezTo>
                  <a:cubicBezTo>
                    <a:pt x="9286" y="7534"/>
                    <a:pt x="9438" y="10052"/>
                    <a:pt x="9678" y="10597"/>
                  </a:cubicBezTo>
                  <a:lnTo>
                    <a:pt x="9940" y="8362"/>
                  </a:lnTo>
                  <a:cubicBezTo>
                    <a:pt x="10161" y="8234"/>
                    <a:pt x="10353" y="8180"/>
                    <a:pt x="10516" y="8180"/>
                  </a:cubicBezTo>
                  <a:cubicBezTo>
                    <a:pt x="10768" y="8180"/>
                    <a:pt x="10949" y="8312"/>
                    <a:pt x="11062" y="8504"/>
                  </a:cubicBezTo>
                  <a:cubicBezTo>
                    <a:pt x="11520" y="7785"/>
                    <a:pt x="11988" y="6989"/>
                    <a:pt x="12304" y="6314"/>
                  </a:cubicBezTo>
                  <a:cubicBezTo>
                    <a:pt x="13133" y="4548"/>
                    <a:pt x="11988" y="3676"/>
                    <a:pt x="11988" y="3676"/>
                  </a:cubicBezTo>
                  <a:cubicBezTo>
                    <a:pt x="11988" y="3676"/>
                    <a:pt x="14680" y="1987"/>
                    <a:pt x="12577" y="821"/>
                  </a:cubicBezTo>
                  <a:cubicBezTo>
                    <a:pt x="11928" y="458"/>
                    <a:pt x="11207" y="332"/>
                    <a:pt x="10521" y="332"/>
                  </a:cubicBezTo>
                  <a:cubicBezTo>
                    <a:pt x="8983" y="332"/>
                    <a:pt x="7618" y="963"/>
                    <a:pt x="7618" y="963"/>
                  </a:cubicBezTo>
                  <a:cubicBezTo>
                    <a:pt x="7618" y="963"/>
                    <a:pt x="7771" y="614"/>
                    <a:pt x="7542" y="331"/>
                  </a:cubicBezTo>
                  <a:cubicBezTo>
                    <a:pt x="7384" y="154"/>
                    <a:pt x="7058" y="1"/>
                    <a:pt x="6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43"/>
            <p:cNvSpPr/>
            <p:nvPr/>
          </p:nvSpPr>
          <p:spPr>
            <a:xfrm>
              <a:off x="7147138" y="1268714"/>
              <a:ext cx="357272" cy="339734"/>
            </a:xfrm>
            <a:custGeom>
              <a:avLst/>
              <a:gdLst/>
              <a:ahLst/>
              <a:cxnLst/>
              <a:rect l="l" t="t" r="r" b="b"/>
              <a:pathLst>
                <a:path w="9799" h="9318" extrusionOk="0">
                  <a:moveTo>
                    <a:pt x="4142" y="2779"/>
                  </a:moveTo>
                  <a:cubicBezTo>
                    <a:pt x="4872" y="2779"/>
                    <a:pt x="5428" y="3487"/>
                    <a:pt x="5352" y="3618"/>
                  </a:cubicBezTo>
                  <a:cubicBezTo>
                    <a:pt x="5344" y="3631"/>
                    <a:pt x="5332" y="3637"/>
                    <a:pt x="5317" y="3637"/>
                  </a:cubicBezTo>
                  <a:cubicBezTo>
                    <a:pt x="5194" y="3637"/>
                    <a:pt x="4829" y="3256"/>
                    <a:pt x="4310" y="3256"/>
                  </a:cubicBezTo>
                  <a:cubicBezTo>
                    <a:pt x="4256" y="3256"/>
                    <a:pt x="4200" y="3260"/>
                    <a:pt x="4142" y="3269"/>
                  </a:cubicBezTo>
                  <a:cubicBezTo>
                    <a:pt x="3601" y="3365"/>
                    <a:pt x="2968" y="3769"/>
                    <a:pt x="2817" y="3769"/>
                  </a:cubicBezTo>
                  <a:cubicBezTo>
                    <a:pt x="2779" y="3769"/>
                    <a:pt x="2771" y="3744"/>
                    <a:pt x="2801" y="3684"/>
                  </a:cubicBezTo>
                  <a:cubicBezTo>
                    <a:pt x="2801" y="3684"/>
                    <a:pt x="3412" y="2779"/>
                    <a:pt x="4142" y="2779"/>
                  </a:cubicBezTo>
                  <a:close/>
                  <a:moveTo>
                    <a:pt x="7662" y="2779"/>
                  </a:moveTo>
                  <a:cubicBezTo>
                    <a:pt x="8370" y="2801"/>
                    <a:pt x="8970" y="3684"/>
                    <a:pt x="8970" y="3684"/>
                  </a:cubicBezTo>
                  <a:cubicBezTo>
                    <a:pt x="9001" y="3745"/>
                    <a:pt x="8993" y="3770"/>
                    <a:pt x="8955" y="3770"/>
                  </a:cubicBezTo>
                  <a:cubicBezTo>
                    <a:pt x="8807" y="3770"/>
                    <a:pt x="8193" y="3376"/>
                    <a:pt x="7662" y="3280"/>
                  </a:cubicBezTo>
                  <a:cubicBezTo>
                    <a:pt x="7651" y="3280"/>
                    <a:pt x="7640" y="3269"/>
                    <a:pt x="7640" y="3269"/>
                  </a:cubicBezTo>
                  <a:cubicBezTo>
                    <a:pt x="7581" y="3260"/>
                    <a:pt x="7524" y="3256"/>
                    <a:pt x="7469" y="3256"/>
                  </a:cubicBezTo>
                  <a:cubicBezTo>
                    <a:pt x="6943" y="3256"/>
                    <a:pt x="6578" y="3637"/>
                    <a:pt x="6454" y="3637"/>
                  </a:cubicBezTo>
                  <a:cubicBezTo>
                    <a:pt x="6439" y="3637"/>
                    <a:pt x="6427" y="3631"/>
                    <a:pt x="6420" y="3618"/>
                  </a:cubicBezTo>
                  <a:cubicBezTo>
                    <a:pt x="6343" y="3487"/>
                    <a:pt x="6899" y="2779"/>
                    <a:pt x="7629" y="2779"/>
                  </a:cubicBezTo>
                  <a:close/>
                  <a:moveTo>
                    <a:pt x="4131" y="3771"/>
                  </a:moveTo>
                  <a:cubicBezTo>
                    <a:pt x="4349" y="3771"/>
                    <a:pt x="4512" y="3978"/>
                    <a:pt x="4512" y="4239"/>
                  </a:cubicBezTo>
                  <a:cubicBezTo>
                    <a:pt x="4512" y="4501"/>
                    <a:pt x="4349" y="4708"/>
                    <a:pt x="4131" y="4708"/>
                  </a:cubicBezTo>
                  <a:cubicBezTo>
                    <a:pt x="3924" y="4708"/>
                    <a:pt x="3750" y="4501"/>
                    <a:pt x="3750" y="4239"/>
                  </a:cubicBezTo>
                  <a:cubicBezTo>
                    <a:pt x="3750" y="3978"/>
                    <a:pt x="3924" y="3771"/>
                    <a:pt x="4131" y="3771"/>
                  </a:cubicBezTo>
                  <a:close/>
                  <a:moveTo>
                    <a:pt x="7542" y="3771"/>
                  </a:moveTo>
                  <a:cubicBezTo>
                    <a:pt x="7586" y="3771"/>
                    <a:pt x="7618" y="3782"/>
                    <a:pt x="7662" y="3793"/>
                  </a:cubicBezTo>
                  <a:cubicBezTo>
                    <a:pt x="7804" y="3858"/>
                    <a:pt x="7924" y="4032"/>
                    <a:pt x="7924" y="4239"/>
                  </a:cubicBezTo>
                  <a:cubicBezTo>
                    <a:pt x="7924" y="4446"/>
                    <a:pt x="7804" y="4621"/>
                    <a:pt x="7662" y="4686"/>
                  </a:cubicBezTo>
                  <a:cubicBezTo>
                    <a:pt x="7618" y="4697"/>
                    <a:pt x="7586" y="4708"/>
                    <a:pt x="7542" y="4708"/>
                  </a:cubicBezTo>
                  <a:cubicBezTo>
                    <a:pt x="7324" y="4708"/>
                    <a:pt x="7161" y="4501"/>
                    <a:pt x="7161" y="4239"/>
                  </a:cubicBezTo>
                  <a:cubicBezTo>
                    <a:pt x="7161" y="3978"/>
                    <a:pt x="7324" y="3771"/>
                    <a:pt x="7542" y="3771"/>
                  </a:cubicBezTo>
                  <a:close/>
                  <a:moveTo>
                    <a:pt x="6005" y="3836"/>
                  </a:moveTo>
                  <a:cubicBezTo>
                    <a:pt x="6006" y="3837"/>
                    <a:pt x="7030" y="6179"/>
                    <a:pt x="6856" y="6408"/>
                  </a:cubicBezTo>
                  <a:cubicBezTo>
                    <a:pt x="6768" y="6517"/>
                    <a:pt x="6431" y="6626"/>
                    <a:pt x="6169" y="6691"/>
                  </a:cubicBezTo>
                  <a:cubicBezTo>
                    <a:pt x="6104" y="6691"/>
                    <a:pt x="6049" y="6691"/>
                    <a:pt x="6005" y="6681"/>
                  </a:cubicBezTo>
                  <a:cubicBezTo>
                    <a:pt x="5984" y="6670"/>
                    <a:pt x="5973" y="6659"/>
                    <a:pt x="5973" y="6659"/>
                  </a:cubicBezTo>
                  <a:cubicBezTo>
                    <a:pt x="5973" y="6604"/>
                    <a:pt x="6518" y="6506"/>
                    <a:pt x="6605" y="6288"/>
                  </a:cubicBezTo>
                  <a:cubicBezTo>
                    <a:pt x="6703" y="6049"/>
                    <a:pt x="6006" y="3837"/>
                    <a:pt x="6005" y="3836"/>
                  </a:cubicBezTo>
                  <a:close/>
                  <a:moveTo>
                    <a:pt x="7081" y="7240"/>
                  </a:moveTo>
                  <a:cubicBezTo>
                    <a:pt x="7096" y="7240"/>
                    <a:pt x="7105" y="7246"/>
                    <a:pt x="7106" y="7258"/>
                  </a:cubicBezTo>
                  <a:cubicBezTo>
                    <a:pt x="7117" y="7356"/>
                    <a:pt x="6725" y="7661"/>
                    <a:pt x="6147" y="7738"/>
                  </a:cubicBezTo>
                  <a:cubicBezTo>
                    <a:pt x="6078" y="7747"/>
                    <a:pt x="6010" y="7751"/>
                    <a:pt x="5944" y="7751"/>
                  </a:cubicBezTo>
                  <a:cubicBezTo>
                    <a:pt x="5451" y="7751"/>
                    <a:pt x="5039" y="7525"/>
                    <a:pt x="4981" y="7400"/>
                  </a:cubicBezTo>
                  <a:cubicBezTo>
                    <a:pt x="4965" y="7358"/>
                    <a:pt x="4973" y="7343"/>
                    <a:pt x="4993" y="7343"/>
                  </a:cubicBezTo>
                  <a:cubicBezTo>
                    <a:pt x="5043" y="7343"/>
                    <a:pt x="5170" y="7431"/>
                    <a:pt x="5232" y="7454"/>
                  </a:cubicBezTo>
                  <a:cubicBezTo>
                    <a:pt x="5232" y="7454"/>
                    <a:pt x="5424" y="7561"/>
                    <a:pt x="5794" y="7561"/>
                  </a:cubicBezTo>
                  <a:cubicBezTo>
                    <a:pt x="5898" y="7561"/>
                    <a:pt x="6016" y="7552"/>
                    <a:pt x="6147" y="7531"/>
                  </a:cubicBezTo>
                  <a:cubicBezTo>
                    <a:pt x="6670" y="7437"/>
                    <a:pt x="6993" y="7240"/>
                    <a:pt x="7081" y="7240"/>
                  </a:cubicBezTo>
                  <a:close/>
                  <a:moveTo>
                    <a:pt x="7335" y="0"/>
                  </a:moveTo>
                  <a:cubicBezTo>
                    <a:pt x="7335" y="0"/>
                    <a:pt x="7444" y="883"/>
                    <a:pt x="6322" y="915"/>
                  </a:cubicBezTo>
                  <a:cubicBezTo>
                    <a:pt x="6273" y="917"/>
                    <a:pt x="6224" y="918"/>
                    <a:pt x="6173" y="918"/>
                  </a:cubicBezTo>
                  <a:cubicBezTo>
                    <a:pt x="4470" y="918"/>
                    <a:pt x="1930" y="44"/>
                    <a:pt x="1930" y="44"/>
                  </a:cubicBezTo>
                  <a:lnTo>
                    <a:pt x="1930" y="44"/>
                  </a:lnTo>
                  <a:cubicBezTo>
                    <a:pt x="2300" y="1569"/>
                    <a:pt x="1722" y="3694"/>
                    <a:pt x="1722" y="3694"/>
                  </a:cubicBezTo>
                  <a:lnTo>
                    <a:pt x="1330" y="1613"/>
                  </a:lnTo>
                  <a:cubicBezTo>
                    <a:pt x="1319" y="1602"/>
                    <a:pt x="1297" y="1602"/>
                    <a:pt x="1287" y="1591"/>
                  </a:cubicBezTo>
                  <a:cubicBezTo>
                    <a:pt x="1210" y="1549"/>
                    <a:pt x="1134" y="1529"/>
                    <a:pt x="1059" y="1529"/>
                  </a:cubicBezTo>
                  <a:cubicBezTo>
                    <a:pt x="942" y="1529"/>
                    <a:pt x="831" y="1577"/>
                    <a:pt x="731" y="1657"/>
                  </a:cubicBezTo>
                  <a:cubicBezTo>
                    <a:pt x="306" y="1973"/>
                    <a:pt x="1" y="2823"/>
                    <a:pt x="219" y="3444"/>
                  </a:cubicBezTo>
                  <a:cubicBezTo>
                    <a:pt x="502" y="4229"/>
                    <a:pt x="1570" y="4664"/>
                    <a:pt x="1853" y="4763"/>
                  </a:cubicBezTo>
                  <a:cubicBezTo>
                    <a:pt x="2137" y="6103"/>
                    <a:pt x="2485" y="7422"/>
                    <a:pt x="2812" y="7814"/>
                  </a:cubicBezTo>
                  <a:cubicBezTo>
                    <a:pt x="2889" y="7912"/>
                    <a:pt x="2987" y="7999"/>
                    <a:pt x="3085" y="8086"/>
                  </a:cubicBezTo>
                  <a:cubicBezTo>
                    <a:pt x="3869" y="8795"/>
                    <a:pt x="5210" y="9318"/>
                    <a:pt x="6082" y="9318"/>
                  </a:cubicBezTo>
                  <a:cubicBezTo>
                    <a:pt x="6136" y="9318"/>
                    <a:pt x="6191" y="9318"/>
                    <a:pt x="6245" y="9307"/>
                  </a:cubicBezTo>
                  <a:cubicBezTo>
                    <a:pt x="6648" y="9274"/>
                    <a:pt x="7161" y="9035"/>
                    <a:pt x="7662" y="8675"/>
                  </a:cubicBezTo>
                  <a:cubicBezTo>
                    <a:pt x="7934" y="8479"/>
                    <a:pt x="8207" y="8239"/>
                    <a:pt x="8458" y="7967"/>
                  </a:cubicBezTo>
                  <a:cubicBezTo>
                    <a:pt x="8795" y="7607"/>
                    <a:pt x="9090" y="7204"/>
                    <a:pt x="9286" y="6779"/>
                  </a:cubicBezTo>
                  <a:cubicBezTo>
                    <a:pt x="9493" y="6343"/>
                    <a:pt x="9656" y="5613"/>
                    <a:pt x="9776" y="4839"/>
                  </a:cubicBezTo>
                  <a:lnTo>
                    <a:pt x="9776" y="4839"/>
                  </a:lnTo>
                  <a:cubicBezTo>
                    <a:pt x="9754" y="4850"/>
                    <a:pt x="9744" y="4850"/>
                    <a:pt x="9744" y="4850"/>
                  </a:cubicBezTo>
                  <a:lnTo>
                    <a:pt x="9798" y="4436"/>
                  </a:lnTo>
                  <a:cubicBezTo>
                    <a:pt x="9558" y="3891"/>
                    <a:pt x="9406" y="1373"/>
                    <a:pt x="9406" y="1373"/>
                  </a:cubicBezTo>
                  <a:cubicBezTo>
                    <a:pt x="9344" y="1390"/>
                    <a:pt x="9281" y="1398"/>
                    <a:pt x="9217" y="1398"/>
                  </a:cubicBezTo>
                  <a:cubicBezTo>
                    <a:pt x="8659" y="1398"/>
                    <a:pt x="8034" y="803"/>
                    <a:pt x="7662" y="392"/>
                  </a:cubicBezTo>
                  <a:cubicBezTo>
                    <a:pt x="7455" y="17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43"/>
            <p:cNvSpPr/>
            <p:nvPr/>
          </p:nvSpPr>
          <p:spPr>
            <a:xfrm>
              <a:off x="7248167" y="1370035"/>
              <a:ext cx="96874" cy="36132"/>
            </a:xfrm>
            <a:custGeom>
              <a:avLst/>
              <a:gdLst/>
              <a:ahLst/>
              <a:cxnLst/>
              <a:rect l="l" t="t" r="r" b="b"/>
              <a:pathLst>
                <a:path w="2657" h="991" extrusionOk="0">
                  <a:moveTo>
                    <a:pt x="1371" y="0"/>
                  </a:moveTo>
                  <a:cubicBezTo>
                    <a:pt x="641" y="0"/>
                    <a:pt x="30" y="905"/>
                    <a:pt x="30" y="905"/>
                  </a:cubicBezTo>
                  <a:cubicBezTo>
                    <a:pt x="0" y="965"/>
                    <a:pt x="8" y="990"/>
                    <a:pt x="46" y="990"/>
                  </a:cubicBezTo>
                  <a:cubicBezTo>
                    <a:pt x="197" y="990"/>
                    <a:pt x="830" y="586"/>
                    <a:pt x="1371" y="490"/>
                  </a:cubicBezTo>
                  <a:cubicBezTo>
                    <a:pt x="1429" y="481"/>
                    <a:pt x="1485" y="477"/>
                    <a:pt x="1539" y="477"/>
                  </a:cubicBezTo>
                  <a:cubicBezTo>
                    <a:pt x="2058" y="477"/>
                    <a:pt x="2423" y="858"/>
                    <a:pt x="2546" y="858"/>
                  </a:cubicBezTo>
                  <a:cubicBezTo>
                    <a:pt x="2561" y="858"/>
                    <a:pt x="2573" y="852"/>
                    <a:pt x="2581" y="839"/>
                  </a:cubicBezTo>
                  <a:cubicBezTo>
                    <a:pt x="2657" y="708"/>
                    <a:pt x="2101" y="0"/>
                    <a:pt x="1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43"/>
            <p:cNvSpPr/>
            <p:nvPr/>
          </p:nvSpPr>
          <p:spPr>
            <a:xfrm>
              <a:off x="7378400" y="1370035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6" y="0"/>
                  </a:moveTo>
                  <a:cubicBezTo>
                    <a:pt x="556" y="0"/>
                    <a:pt x="0" y="708"/>
                    <a:pt x="77" y="839"/>
                  </a:cubicBezTo>
                  <a:cubicBezTo>
                    <a:pt x="84" y="852"/>
                    <a:pt x="96" y="858"/>
                    <a:pt x="111" y="858"/>
                  </a:cubicBezTo>
                  <a:cubicBezTo>
                    <a:pt x="235" y="858"/>
                    <a:pt x="600" y="477"/>
                    <a:pt x="1126" y="477"/>
                  </a:cubicBezTo>
                  <a:cubicBezTo>
                    <a:pt x="1181" y="477"/>
                    <a:pt x="1238" y="481"/>
                    <a:pt x="1297" y="490"/>
                  </a:cubicBezTo>
                  <a:cubicBezTo>
                    <a:pt x="1297" y="490"/>
                    <a:pt x="1308" y="501"/>
                    <a:pt x="1319" y="501"/>
                  </a:cubicBezTo>
                  <a:cubicBezTo>
                    <a:pt x="1850" y="597"/>
                    <a:pt x="2464" y="991"/>
                    <a:pt x="2612" y="991"/>
                  </a:cubicBezTo>
                  <a:cubicBezTo>
                    <a:pt x="2650" y="991"/>
                    <a:pt x="2658" y="966"/>
                    <a:pt x="2627" y="905"/>
                  </a:cubicBezTo>
                  <a:cubicBezTo>
                    <a:pt x="2627" y="905"/>
                    <a:pt x="2027" y="22"/>
                    <a:pt x="1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43"/>
            <p:cNvSpPr/>
            <p:nvPr/>
          </p:nvSpPr>
          <p:spPr>
            <a:xfrm>
              <a:off x="7328122" y="1532680"/>
              <a:ext cx="78535" cy="18631"/>
            </a:xfrm>
            <a:custGeom>
              <a:avLst/>
              <a:gdLst/>
              <a:ahLst/>
              <a:cxnLst/>
              <a:rect l="l" t="t" r="r" b="b"/>
              <a:pathLst>
                <a:path w="2154" h="511" extrusionOk="0">
                  <a:moveTo>
                    <a:pt x="2117" y="0"/>
                  </a:moveTo>
                  <a:cubicBezTo>
                    <a:pt x="2029" y="0"/>
                    <a:pt x="1706" y="197"/>
                    <a:pt x="1183" y="291"/>
                  </a:cubicBezTo>
                  <a:cubicBezTo>
                    <a:pt x="1052" y="312"/>
                    <a:pt x="934" y="321"/>
                    <a:pt x="830" y="321"/>
                  </a:cubicBezTo>
                  <a:cubicBezTo>
                    <a:pt x="460" y="321"/>
                    <a:pt x="268" y="214"/>
                    <a:pt x="268" y="214"/>
                  </a:cubicBezTo>
                  <a:cubicBezTo>
                    <a:pt x="207" y="184"/>
                    <a:pt x="83" y="101"/>
                    <a:pt x="32" y="101"/>
                  </a:cubicBezTo>
                  <a:cubicBezTo>
                    <a:pt x="9" y="101"/>
                    <a:pt x="0" y="117"/>
                    <a:pt x="17" y="160"/>
                  </a:cubicBezTo>
                  <a:cubicBezTo>
                    <a:pt x="75" y="285"/>
                    <a:pt x="487" y="511"/>
                    <a:pt x="980" y="511"/>
                  </a:cubicBezTo>
                  <a:cubicBezTo>
                    <a:pt x="1046" y="511"/>
                    <a:pt x="1114" y="507"/>
                    <a:pt x="1183" y="498"/>
                  </a:cubicBezTo>
                  <a:cubicBezTo>
                    <a:pt x="1761" y="421"/>
                    <a:pt x="2153" y="105"/>
                    <a:pt x="2142" y="18"/>
                  </a:cubicBezTo>
                  <a:cubicBezTo>
                    <a:pt x="2141" y="6"/>
                    <a:pt x="2132" y="0"/>
                    <a:pt x="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43"/>
            <p:cNvSpPr/>
            <p:nvPr/>
          </p:nvSpPr>
          <p:spPr>
            <a:xfrm>
              <a:off x="7283824" y="1406166"/>
              <a:ext cx="27855" cy="34236"/>
            </a:xfrm>
            <a:custGeom>
              <a:avLst/>
              <a:gdLst/>
              <a:ahLst/>
              <a:cxnLst/>
              <a:rect l="l" t="t" r="r" b="b"/>
              <a:pathLst>
                <a:path w="764" h="939" extrusionOk="0">
                  <a:moveTo>
                    <a:pt x="382" y="1"/>
                  </a:moveTo>
                  <a:cubicBezTo>
                    <a:pt x="175" y="1"/>
                    <a:pt x="1" y="208"/>
                    <a:pt x="1" y="469"/>
                  </a:cubicBezTo>
                  <a:cubicBezTo>
                    <a:pt x="1" y="731"/>
                    <a:pt x="175" y="938"/>
                    <a:pt x="382" y="938"/>
                  </a:cubicBezTo>
                  <a:cubicBezTo>
                    <a:pt x="600" y="938"/>
                    <a:pt x="763" y="731"/>
                    <a:pt x="763" y="469"/>
                  </a:cubicBezTo>
                  <a:cubicBezTo>
                    <a:pt x="763" y="208"/>
                    <a:pt x="600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43"/>
            <p:cNvSpPr/>
            <p:nvPr/>
          </p:nvSpPr>
          <p:spPr>
            <a:xfrm>
              <a:off x="7408187" y="1406166"/>
              <a:ext cx="27855" cy="34236"/>
            </a:xfrm>
            <a:custGeom>
              <a:avLst/>
              <a:gdLst/>
              <a:ahLst/>
              <a:cxnLst/>
              <a:rect l="l" t="t" r="r" b="b"/>
              <a:pathLst>
                <a:path w="764" h="939" extrusionOk="0">
                  <a:moveTo>
                    <a:pt x="382" y="1"/>
                  </a:moveTo>
                  <a:cubicBezTo>
                    <a:pt x="164" y="1"/>
                    <a:pt x="1" y="208"/>
                    <a:pt x="1" y="469"/>
                  </a:cubicBezTo>
                  <a:cubicBezTo>
                    <a:pt x="1" y="731"/>
                    <a:pt x="164" y="938"/>
                    <a:pt x="382" y="938"/>
                  </a:cubicBezTo>
                  <a:cubicBezTo>
                    <a:pt x="426" y="938"/>
                    <a:pt x="458" y="927"/>
                    <a:pt x="502" y="916"/>
                  </a:cubicBezTo>
                  <a:cubicBezTo>
                    <a:pt x="644" y="851"/>
                    <a:pt x="764" y="676"/>
                    <a:pt x="764" y="469"/>
                  </a:cubicBezTo>
                  <a:cubicBezTo>
                    <a:pt x="764" y="262"/>
                    <a:pt x="644" y="88"/>
                    <a:pt x="502" y="23"/>
                  </a:cubicBezTo>
                  <a:cubicBezTo>
                    <a:pt x="458" y="12"/>
                    <a:pt x="42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43"/>
            <p:cNvSpPr/>
            <p:nvPr/>
          </p:nvSpPr>
          <p:spPr>
            <a:xfrm>
              <a:off x="7359332" y="1408572"/>
              <a:ext cx="44117" cy="103729"/>
            </a:xfrm>
            <a:custGeom>
              <a:avLst/>
              <a:gdLst/>
              <a:ahLst/>
              <a:cxnLst/>
              <a:rect l="l" t="t" r="r" b="b"/>
              <a:pathLst>
                <a:path w="1210" h="2845" extrusionOk="0">
                  <a:moveTo>
                    <a:pt x="185" y="0"/>
                  </a:moveTo>
                  <a:cubicBezTo>
                    <a:pt x="186" y="1"/>
                    <a:pt x="883" y="2213"/>
                    <a:pt x="785" y="2452"/>
                  </a:cubicBezTo>
                  <a:cubicBezTo>
                    <a:pt x="676" y="2692"/>
                    <a:pt x="0" y="2790"/>
                    <a:pt x="185" y="2845"/>
                  </a:cubicBezTo>
                  <a:lnTo>
                    <a:pt x="425" y="2845"/>
                  </a:lnTo>
                  <a:cubicBezTo>
                    <a:pt x="643" y="2823"/>
                    <a:pt x="905" y="2725"/>
                    <a:pt x="1036" y="2572"/>
                  </a:cubicBezTo>
                  <a:cubicBezTo>
                    <a:pt x="1210" y="2343"/>
                    <a:pt x="186" y="1"/>
                    <a:pt x="185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43"/>
            <p:cNvSpPr/>
            <p:nvPr/>
          </p:nvSpPr>
          <p:spPr>
            <a:xfrm>
              <a:off x="7370452" y="1507887"/>
              <a:ext cx="36" cy="8787"/>
            </a:xfrm>
            <a:custGeom>
              <a:avLst/>
              <a:gdLst/>
              <a:ahLst/>
              <a:cxnLst/>
              <a:rect l="l" t="t" r="r" b="b"/>
              <a:pathLst>
                <a:path w="1" h="241" extrusionOk="0">
                  <a:moveTo>
                    <a:pt x="0" y="1"/>
                  </a:moveTo>
                  <a:lnTo>
                    <a:pt x="0" y="1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43"/>
            <p:cNvSpPr/>
            <p:nvPr/>
          </p:nvSpPr>
          <p:spPr>
            <a:xfrm>
              <a:off x="7366077" y="1512262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0" y="1"/>
                  </a:moveTo>
                  <a:cubicBezTo>
                    <a:pt x="28" y="6"/>
                    <a:pt x="63" y="9"/>
                    <a:pt x="104" y="9"/>
                  </a:cubicBezTo>
                  <a:cubicBezTo>
                    <a:pt x="145" y="9"/>
                    <a:pt x="191" y="6"/>
                    <a:pt x="240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43"/>
            <p:cNvSpPr/>
            <p:nvPr/>
          </p:nvSpPr>
          <p:spPr>
            <a:xfrm>
              <a:off x="5486672" y="1780056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1"/>
                  </a:moveTo>
                  <a:cubicBezTo>
                    <a:pt x="164" y="99"/>
                    <a:pt x="327" y="208"/>
                    <a:pt x="491" y="317"/>
                  </a:cubicBezTo>
                  <a:cubicBezTo>
                    <a:pt x="327" y="208"/>
                    <a:pt x="164" y="99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43"/>
            <p:cNvSpPr/>
            <p:nvPr/>
          </p:nvSpPr>
          <p:spPr>
            <a:xfrm>
              <a:off x="5468771" y="1769337"/>
              <a:ext cx="17938" cy="10756"/>
            </a:xfrm>
            <a:custGeom>
              <a:avLst/>
              <a:gdLst/>
              <a:ahLst/>
              <a:cxnLst/>
              <a:rect l="l" t="t" r="r" b="b"/>
              <a:pathLst>
                <a:path w="492" h="295" extrusionOk="0">
                  <a:moveTo>
                    <a:pt x="1" y="1"/>
                  </a:moveTo>
                  <a:cubicBezTo>
                    <a:pt x="164" y="99"/>
                    <a:pt x="328" y="197"/>
                    <a:pt x="491" y="295"/>
                  </a:cubicBezTo>
                  <a:cubicBezTo>
                    <a:pt x="328" y="197"/>
                    <a:pt x="164" y="99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43"/>
            <p:cNvSpPr/>
            <p:nvPr/>
          </p:nvSpPr>
          <p:spPr>
            <a:xfrm>
              <a:off x="5430233" y="1749467"/>
              <a:ext cx="34601" cy="17537"/>
            </a:xfrm>
            <a:custGeom>
              <a:avLst/>
              <a:gdLst/>
              <a:ahLst/>
              <a:cxnLst/>
              <a:rect l="l" t="t" r="r" b="b"/>
              <a:pathLst>
                <a:path w="949" h="481" extrusionOk="0">
                  <a:moveTo>
                    <a:pt x="1" y="1"/>
                  </a:moveTo>
                  <a:cubicBezTo>
                    <a:pt x="306" y="142"/>
                    <a:pt x="622" y="306"/>
                    <a:pt x="949" y="480"/>
                  </a:cubicBezTo>
                  <a:cubicBezTo>
                    <a:pt x="622" y="306"/>
                    <a:pt x="306" y="142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43"/>
            <p:cNvSpPr/>
            <p:nvPr/>
          </p:nvSpPr>
          <p:spPr>
            <a:xfrm>
              <a:off x="5409962" y="1739951"/>
              <a:ext cx="16334" cy="7584"/>
            </a:xfrm>
            <a:custGeom>
              <a:avLst/>
              <a:gdLst/>
              <a:ahLst/>
              <a:cxnLst/>
              <a:rect l="l" t="t" r="r" b="b"/>
              <a:pathLst>
                <a:path w="448" h="208" extrusionOk="0">
                  <a:moveTo>
                    <a:pt x="1" y="0"/>
                  </a:moveTo>
                  <a:cubicBezTo>
                    <a:pt x="142" y="66"/>
                    <a:pt x="295" y="131"/>
                    <a:pt x="448" y="207"/>
                  </a:cubicBezTo>
                  <a:cubicBezTo>
                    <a:pt x="295" y="131"/>
                    <a:pt x="142" y="66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43"/>
            <p:cNvSpPr/>
            <p:nvPr/>
          </p:nvSpPr>
          <p:spPr>
            <a:xfrm>
              <a:off x="5093276" y="1699809"/>
              <a:ext cx="321103" cy="935782"/>
            </a:xfrm>
            <a:custGeom>
              <a:avLst/>
              <a:gdLst/>
              <a:ahLst/>
              <a:cxnLst/>
              <a:rect l="l" t="t" r="r" b="b"/>
              <a:pathLst>
                <a:path w="8807" h="25666" extrusionOk="0">
                  <a:moveTo>
                    <a:pt x="4768" y="0"/>
                  </a:moveTo>
                  <a:cubicBezTo>
                    <a:pt x="3482" y="0"/>
                    <a:pt x="2080" y="531"/>
                    <a:pt x="742" y="1286"/>
                  </a:cubicBezTo>
                  <a:cubicBezTo>
                    <a:pt x="753" y="1330"/>
                    <a:pt x="1" y="21688"/>
                    <a:pt x="273" y="25666"/>
                  </a:cubicBezTo>
                  <a:lnTo>
                    <a:pt x="8240" y="25426"/>
                  </a:lnTo>
                  <a:cubicBezTo>
                    <a:pt x="8807" y="20718"/>
                    <a:pt x="8687" y="1101"/>
                    <a:pt x="8687" y="1101"/>
                  </a:cubicBezTo>
                  <a:cubicBezTo>
                    <a:pt x="6474" y="153"/>
                    <a:pt x="4807" y="0"/>
                    <a:pt x="4807" y="0"/>
                  </a:cubicBezTo>
                  <a:cubicBezTo>
                    <a:pt x="4794" y="0"/>
                    <a:pt x="4781" y="0"/>
                    <a:pt x="4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43"/>
            <p:cNvSpPr/>
            <p:nvPr/>
          </p:nvSpPr>
          <p:spPr>
            <a:xfrm>
              <a:off x="5181508" y="1593312"/>
              <a:ext cx="171289" cy="195280"/>
            </a:xfrm>
            <a:custGeom>
              <a:avLst/>
              <a:gdLst/>
              <a:ahLst/>
              <a:cxnLst/>
              <a:rect l="l" t="t" r="r" b="b"/>
              <a:pathLst>
                <a:path w="4698" h="5356" extrusionOk="0">
                  <a:moveTo>
                    <a:pt x="894" y="1"/>
                  </a:moveTo>
                  <a:cubicBezTo>
                    <a:pt x="981" y="1636"/>
                    <a:pt x="0" y="3848"/>
                    <a:pt x="0" y="3848"/>
                  </a:cubicBezTo>
                  <a:cubicBezTo>
                    <a:pt x="0" y="3848"/>
                    <a:pt x="1101" y="5265"/>
                    <a:pt x="2136" y="5352"/>
                  </a:cubicBezTo>
                  <a:cubicBezTo>
                    <a:pt x="2166" y="5354"/>
                    <a:pt x="2196" y="5355"/>
                    <a:pt x="2227" y="5355"/>
                  </a:cubicBezTo>
                  <a:cubicBezTo>
                    <a:pt x="3258" y="5355"/>
                    <a:pt x="4697" y="3968"/>
                    <a:pt x="4697" y="3968"/>
                  </a:cubicBezTo>
                  <a:cubicBezTo>
                    <a:pt x="4000" y="2932"/>
                    <a:pt x="4033" y="1"/>
                    <a:pt x="4033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43"/>
            <p:cNvSpPr/>
            <p:nvPr/>
          </p:nvSpPr>
          <p:spPr>
            <a:xfrm>
              <a:off x="5210894" y="1593312"/>
              <a:ext cx="119261" cy="82035"/>
            </a:xfrm>
            <a:custGeom>
              <a:avLst/>
              <a:gdLst/>
              <a:ahLst/>
              <a:cxnLst/>
              <a:rect l="l" t="t" r="r" b="b"/>
              <a:pathLst>
                <a:path w="3271" h="2250" extrusionOk="0">
                  <a:moveTo>
                    <a:pt x="88" y="1"/>
                  </a:moveTo>
                  <a:cubicBezTo>
                    <a:pt x="110" y="393"/>
                    <a:pt x="66" y="807"/>
                    <a:pt x="1" y="1232"/>
                  </a:cubicBezTo>
                  <a:cubicBezTo>
                    <a:pt x="600" y="1873"/>
                    <a:pt x="1200" y="2249"/>
                    <a:pt x="1715" y="2249"/>
                  </a:cubicBezTo>
                  <a:cubicBezTo>
                    <a:pt x="1744" y="2249"/>
                    <a:pt x="1771" y="2248"/>
                    <a:pt x="1799" y="2246"/>
                  </a:cubicBezTo>
                  <a:cubicBezTo>
                    <a:pt x="2235" y="2202"/>
                    <a:pt x="2747" y="1875"/>
                    <a:pt x="3270" y="1319"/>
                  </a:cubicBezTo>
                  <a:cubicBezTo>
                    <a:pt x="3216" y="578"/>
                    <a:pt x="3227" y="1"/>
                    <a:pt x="3227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43"/>
            <p:cNvSpPr/>
            <p:nvPr/>
          </p:nvSpPr>
          <p:spPr>
            <a:xfrm>
              <a:off x="5409962" y="1739951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43"/>
            <p:cNvSpPr/>
            <p:nvPr/>
          </p:nvSpPr>
          <p:spPr>
            <a:xfrm>
              <a:off x="5464797" y="1766967"/>
              <a:ext cx="4011" cy="2406"/>
            </a:xfrm>
            <a:custGeom>
              <a:avLst/>
              <a:gdLst/>
              <a:ahLst/>
              <a:cxnLst/>
              <a:rect l="l" t="t" r="r" b="b"/>
              <a:pathLst>
                <a:path w="110" h="66" extrusionOk="0">
                  <a:moveTo>
                    <a:pt x="1" y="0"/>
                  </a:moveTo>
                  <a:cubicBezTo>
                    <a:pt x="33" y="22"/>
                    <a:pt x="77" y="44"/>
                    <a:pt x="110" y="66"/>
                  </a:cubicBezTo>
                  <a:cubicBezTo>
                    <a:pt x="77" y="44"/>
                    <a:pt x="33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43"/>
            <p:cNvSpPr/>
            <p:nvPr/>
          </p:nvSpPr>
          <p:spPr>
            <a:xfrm>
              <a:off x="5426259" y="1747498"/>
              <a:ext cx="4011" cy="2005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22"/>
                    <a:pt x="77" y="33"/>
                    <a:pt x="110" y="55"/>
                  </a:cubicBezTo>
                  <a:cubicBezTo>
                    <a:pt x="77" y="33"/>
                    <a:pt x="33" y="11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43"/>
            <p:cNvSpPr/>
            <p:nvPr/>
          </p:nvSpPr>
          <p:spPr>
            <a:xfrm>
              <a:off x="5486672" y="1780056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43"/>
            <p:cNvSpPr/>
            <p:nvPr/>
          </p:nvSpPr>
          <p:spPr>
            <a:xfrm>
              <a:off x="5335658" y="1739951"/>
              <a:ext cx="302436" cy="769671"/>
            </a:xfrm>
            <a:custGeom>
              <a:avLst/>
              <a:gdLst/>
              <a:ahLst/>
              <a:cxnLst/>
              <a:rect l="l" t="t" r="r" b="b"/>
              <a:pathLst>
                <a:path w="8295" h="21110" extrusionOk="0">
                  <a:moveTo>
                    <a:pt x="2039" y="0"/>
                  </a:moveTo>
                  <a:cubicBezTo>
                    <a:pt x="2039" y="0"/>
                    <a:pt x="469" y="15094"/>
                    <a:pt x="1" y="21110"/>
                  </a:cubicBezTo>
                  <a:lnTo>
                    <a:pt x="8131" y="19148"/>
                  </a:lnTo>
                  <a:cubicBezTo>
                    <a:pt x="8294" y="18603"/>
                    <a:pt x="7826" y="9743"/>
                    <a:pt x="7935" y="9122"/>
                  </a:cubicBezTo>
                  <a:cubicBezTo>
                    <a:pt x="8022" y="8675"/>
                    <a:pt x="8076" y="8217"/>
                    <a:pt x="8109" y="7760"/>
                  </a:cubicBezTo>
                  <a:cubicBezTo>
                    <a:pt x="8120" y="7607"/>
                    <a:pt x="8120" y="7455"/>
                    <a:pt x="8131" y="7302"/>
                  </a:cubicBezTo>
                  <a:cubicBezTo>
                    <a:pt x="8131" y="6997"/>
                    <a:pt x="8120" y="6681"/>
                    <a:pt x="8098" y="6386"/>
                  </a:cubicBezTo>
                  <a:cubicBezTo>
                    <a:pt x="7967" y="5013"/>
                    <a:pt x="7477" y="3716"/>
                    <a:pt x="6365" y="2736"/>
                  </a:cubicBezTo>
                  <a:cubicBezTo>
                    <a:pt x="6202" y="2594"/>
                    <a:pt x="6028" y="2452"/>
                    <a:pt x="5864" y="2321"/>
                  </a:cubicBezTo>
                  <a:cubicBezTo>
                    <a:pt x="5820" y="2289"/>
                    <a:pt x="5788" y="2256"/>
                    <a:pt x="5744" y="2223"/>
                  </a:cubicBezTo>
                  <a:cubicBezTo>
                    <a:pt x="5581" y="2093"/>
                    <a:pt x="5417" y="1962"/>
                    <a:pt x="5254" y="1842"/>
                  </a:cubicBezTo>
                  <a:lnTo>
                    <a:pt x="5243" y="1842"/>
                  </a:lnTo>
                  <a:cubicBezTo>
                    <a:pt x="5079" y="1722"/>
                    <a:pt x="4916" y="1602"/>
                    <a:pt x="4752" y="1493"/>
                  </a:cubicBezTo>
                  <a:cubicBezTo>
                    <a:pt x="4709" y="1471"/>
                    <a:pt x="4676" y="1439"/>
                    <a:pt x="4633" y="1417"/>
                  </a:cubicBezTo>
                  <a:cubicBezTo>
                    <a:pt x="4469" y="1308"/>
                    <a:pt x="4306" y="1199"/>
                    <a:pt x="4142" y="1101"/>
                  </a:cubicBezTo>
                  <a:cubicBezTo>
                    <a:pt x="3979" y="1003"/>
                    <a:pt x="3815" y="905"/>
                    <a:pt x="3652" y="807"/>
                  </a:cubicBezTo>
                  <a:cubicBezTo>
                    <a:pt x="3619" y="785"/>
                    <a:pt x="3575" y="763"/>
                    <a:pt x="3543" y="741"/>
                  </a:cubicBezTo>
                  <a:cubicBezTo>
                    <a:pt x="3216" y="567"/>
                    <a:pt x="2900" y="403"/>
                    <a:pt x="2595" y="262"/>
                  </a:cubicBezTo>
                  <a:cubicBezTo>
                    <a:pt x="2562" y="240"/>
                    <a:pt x="2518" y="218"/>
                    <a:pt x="2486" y="207"/>
                  </a:cubicBezTo>
                  <a:cubicBezTo>
                    <a:pt x="2333" y="131"/>
                    <a:pt x="2180" y="66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43"/>
            <p:cNvSpPr/>
            <p:nvPr/>
          </p:nvSpPr>
          <p:spPr>
            <a:xfrm>
              <a:off x="4902558" y="1746696"/>
              <a:ext cx="256350" cy="805438"/>
            </a:xfrm>
            <a:custGeom>
              <a:avLst/>
              <a:gdLst/>
              <a:ahLst/>
              <a:cxnLst/>
              <a:rect l="l" t="t" r="r" b="b"/>
              <a:pathLst>
                <a:path w="7031" h="22091" extrusionOk="0">
                  <a:moveTo>
                    <a:pt x="5973" y="0"/>
                  </a:moveTo>
                  <a:cubicBezTo>
                    <a:pt x="3194" y="1570"/>
                    <a:pt x="698" y="4098"/>
                    <a:pt x="110" y="4708"/>
                  </a:cubicBezTo>
                  <a:cubicBezTo>
                    <a:pt x="77" y="4752"/>
                    <a:pt x="44" y="4774"/>
                    <a:pt x="23" y="4796"/>
                  </a:cubicBezTo>
                  <a:cubicBezTo>
                    <a:pt x="23" y="4807"/>
                    <a:pt x="12" y="4807"/>
                    <a:pt x="12" y="4807"/>
                  </a:cubicBezTo>
                  <a:cubicBezTo>
                    <a:pt x="1" y="4828"/>
                    <a:pt x="143" y="5885"/>
                    <a:pt x="143" y="5885"/>
                  </a:cubicBezTo>
                  <a:lnTo>
                    <a:pt x="873" y="10702"/>
                  </a:lnTo>
                  <a:lnTo>
                    <a:pt x="7030" y="22091"/>
                  </a:lnTo>
                  <a:cubicBezTo>
                    <a:pt x="6660" y="16794"/>
                    <a:pt x="5984" y="44"/>
                    <a:pt x="59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43"/>
            <p:cNvSpPr/>
            <p:nvPr/>
          </p:nvSpPr>
          <p:spPr>
            <a:xfrm>
              <a:off x="5142168" y="1288184"/>
              <a:ext cx="257116" cy="354209"/>
            </a:xfrm>
            <a:custGeom>
              <a:avLst/>
              <a:gdLst/>
              <a:ahLst/>
              <a:cxnLst/>
              <a:rect l="l" t="t" r="r" b="b"/>
              <a:pathLst>
                <a:path w="7052" h="9715" extrusionOk="0">
                  <a:moveTo>
                    <a:pt x="1504" y="0"/>
                  </a:moveTo>
                  <a:cubicBezTo>
                    <a:pt x="1428" y="763"/>
                    <a:pt x="251" y="3139"/>
                    <a:pt x="0" y="3618"/>
                  </a:cubicBezTo>
                  <a:cubicBezTo>
                    <a:pt x="88" y="4436"/>
                    <a:pt x="371" y="6604"/>
                    <a:pt x="1079" y="7672"/>
                  </a:cubicBezTo>
                  <a:cubicBezTo>
                    <a:pt x="1927" y="8950"/>
                    <a:pt x="2856" y="9714"/>
                    <a:pt x="3595" y="9714"/>
                  </a:cubicBezTo>
                  <a:cubicBezTo>
                    <a:pt x="3625" y="9714"/>
                    <a:pt x="3655" y="9713"/>
                    <a:pt x="3684" y="9710"/>
                  </a:cubicBezTo>
                  <a:cubicBezTo>
                    <a:pt x="4436" y="9645"/>
                    <a:pt x="5395" y="8719"/>
                    <a:pt x="6321" y="7291"/>
                  </a:cubicBezTo>
                  <a:cubicBezTo>
                    <a:pt x="6855" y="6474"/>
                    <a:pt x="7019" y="4861"/>
                    <a:pt x="7052" y="3651"/>
                  </a:cubicBezTo>
                  <a:cubicBezTo>
                    <a:pt x="7052" y="3651"/>
                    <a:pt x="6147" y="3586"/>
                    <a:pt x="4610" y="3052"/>
                  </a:cubicBezTo>
                  <a:cubicBezTo>
                    <a:pt x="3085" y="2518"/>
                    <a:pt x="1504" y="0"/>
                    <a:pt x="150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43"/>
            <p:cNvSpPr/>
            <p:nvPr/>
          </p:nvSpPr>
          <p:spPr>
            <a:xfrm>
              <a:off x="5197404" y="1439964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0"/>
                  </a:moveTo>
                  <a:cubicBezTo>
                    <a:pt x="142" y="0"/>
                    <a:pt x="0" y="185"/>
                    <a:pt x="0" y="414"/>
                  </a:cubicBezTo>
                  <a:cubicBezTo>
                    <a:pt x="0" y="643"/>
                    <a:pt x="142" y="839"/>
                    <a:pt x="327" y="839"/>
                  </a:cubicBezTo>
                  <a:cubicBezTo>
                    <a:pt x="512" y="839"/>
                    <a:pt x="665" y="643"/>
                    <a:pt x="665" y="414"/>
                  </a:cubicBezTo>
                  <a:cubicBezTo>
                    <a:pt x="665" y="185"/>
                    <a:pt x="512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43"/>
            <p:cNvSpPr/>
            <p:nvPr/>
          </p:nvSpPr>
          <p:spPr>
            <a:xfrm>
              <a:off x="5317793" y="1439964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0" y="185"/>
                    <a:pt x="0" y="414"/>
                  </a:cubicBezTo>
                  <a:cubicBezTo>
                    <a:pt x="0" y="643"/>
                    <a:pt x="153" y="839"/>
                    <a:pt x="338" y="839"/>
                  </a:cubicBezTo>
                  <a:cubicBezTo>
                    <a:pt x="524" y="839"/>
                    <a:pt x="676" y="643"/>
                    <a:pt x="676" y="414"/>
                  </a:cubicBezTo>
                  <a:cubicBezTo>
                    <a:pt x="676" y="185"/>
                    <a:pt x="5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43"/>
            <p:cNvSpPr/>
            <p:nvPr/>
          </p:nvSpPr>
          <p:spPr>
            <a:xfrm>
              <a:off x="5291433" y="1400296"/>
              <a:ext cx="86410" cy="27783"/>
            </a:xfrm>
            <a:custGeom>
              <a:avLst/>
              <a:gdLst/>
              <a:ahLst/>
              <a:cxnLst/>
              <a:rect l="l" t="t" r="r" b="b"/>
              <a:pathLst>
                <a:path w="2370" h="762" extrusionOk="0">
                  <a:moveTo>
                    <a:pt x="1132" y="1"/>
                  </a:moveTo>
                  <a:cubicBezTo>
                    <a:pt x="577" y="1"/>
                    <a:pt x="0" y="573"/>
                    <a:pt x="70" y="652"/>
                  </a:cubicBezTo>
                  <a:cubicBezTo>
                    <a:pt x="108" y="691"/>
                    <a:pt x="147" y="702"/>
                    <a:pt x="178" y="702"/>
                  </a:cubicBezTo>
                  <a:cubicBezTo>
                    <a:pt x="217" y="702"/>
                    <a:pt x="244" y="685"/>
                    <a:pt x="244" y="685"/>
                  </a:cubicBezTo>
                  <a:cubicBezTo>
                    <a:pt x="523" y="385"/>
                    <a:pt x="838" y="282"/>
                    <a:pt x="1139" y="282"/>
                  </a:cubicBezTo>
                  <a:cubicBezTo>
                    <a:pt x="1788" y="282"/>
                    <a:pt x="2369" y="761"/>
                    <a:pt x="2369" y="761"/>
                  </a:cubicBezTo>
                  <a:cubicBezTo>
                    <a:pt x="2369" y="761"/>
                    <a:pt x="2118" y="205"/>
                    <a:pt x="1301" y="20"/>
                  </a:cubicBezTo>
                  <a:cubicBezTo>
                    <a:pt x="1245" y="7"/>
                    <a:pt x="1189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43"/>
            <p:cNvSpPr/>
            <p:nvPr/>
          </p:nvSpPr>
          <p:spPr>
            <a:xfrm>
              <a:off x="5158466" y="1400296"/>
              <a:ext cx="86374" cy="27783"/>
            </a:xfrm>
            <a:custGeom>
              <a:avLst/>
              <a:gdLst/>
              <a:ahLst/>
              <a:cxnLst/>
              <a:rect l="l" t="t" r="r" b="b"/>
              <a:pathLst>
                <a:path w="2369" h="762" extrusionOk="0">
                  <a:moveTo>
                    <a:pt x="1229" y="1"/>
                  </a:moveTo>
                  <a:cubicBezTo>
                    <a:pt x="1172" y="1"/>
                    <a:pt x="1114" y="7"/>
                    <a:pt x="1057" y="20"/>
                  </a:cubicBezTo>
                  <a:cubicBezTo>
                    <a:pt x="240" y="205"/>
                    <a:pt x="0" y="761"/>
                    <a:pt x="0" y="761"/>
                  </a:cubicBezTo>
                  <a:cubicBezTo>
                    <a:pt x="0" y="761"/>
                    <a:pt x="581" y="282"/>
                    <a:pt x="1227" y="282"/>
                  </a:cubicBezTo>
                  <a:cubicBezTo>
                    <a:pt x="1526" y="282"/>
                    <a:pt x="1839" y="385"/>
                    <a:pt x="2114" y="685"/>
                  </a:cubicBezTo>
                  <a:cubicBezTo>
                    <a:pt x="2114" y="685"/>
                    <a:pt x="2145" y="702"/>
                    <a:pt x="2187" y="702"/>
                  </a:cubicBezTo>
                  <a:cubicBezTo>
                    <a:pt x="2220" y="702"/>
                    <a:pt x="2261" y="691"/>
                    <a:pt x="2300" y="652"/>
                  </a:cubicBezTo>
                  <a:cubicBezTo>
                    <a:pt x="2369" y="573"/>
                    <a:pt x="1793" y="1"/>
                    <a:pt x="1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43"/>
            <p:cNvSpPr/>
            <p:nvPr/>
          </p:nvSpPr>
          <p:spPr>
            <a:xfrm>
              <a:off x="5184680" y="1490423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1" y="142"/>
                    <a:pt x="1" y="327"/>
                  </a:cubicBezTo>
                  <a:cubicBezTo>
                    <a:pt x="1" y="501"/>
                    <a:pt x="349" y="643"/>
                    <a:pt x="785" y="643"/>
                  </a:cubicBezTo>
                  <a:cubicBezTo>
                    <a:pt x="1210" y="643"/>
                    <a:pt x="1570" y="501"/>
                    <a:pt x="1570" y="327"/>
                  </a:cubicBezTo>
                  <a:cubicBezTo>
                    <a:pt x="1570" y="142"/>
                    <a:pt x="1210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43"/>
            <p:cNvSpPr/>
            <p:nvPr/>
          </p:nvSpPr>
          <p:spPr>
            <a:xfrm>
              <a:off x="5306272" y="1488418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0" y="153"/>
                    <a:pt x="0" y="328"/>
                  </a:cubicBezTo>
                  <a:cubicBezTo>
                    <a:pt x="0" y="513"/>
                    <a:pt x="349" y="655"/>
                    <a:pt x="785" y="655"/>
                  </a:cubicBezTo>
                  <a:cubicBezTo>
                    <a:pt x="1221" y="655"/>
                    <a:pt x="1570" y="513"/>
                    <a:pt x="1570" y="328"/>
                  </a:cubicBezTo>
                  <a:cubicBezTo>
                    <a:pt x="1570" y="153"/>
                    <a:pt x="1221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43"/>
            <p:cNvSpPr/>
            <p:nvPr/>
          </p:nvSpPr>
          <p:spPr>
            <a:xfrm>
              <a:off x="5269302" y="1451886"/>
              <a:ext cx="28658" cy="90822"/>
            </a:xfrm>
            <a:custGeom>
              <a:avLst/>
              <a:gdLst/>
              <a:ahLst/>
              <a:cxnLst/>
              <a:rect l="l" t="t" r="r" b="b"/>
              <a:pathLst>
                <a:path w="786" h="2491" extrusionOk="0">
                  <a:moveTo>
                    <a:pt x="328" y="0"/>
                  </a:moveTo>
                  <a:cubicBezTo>
                    <a:pt x="328" y="1"/>
                    <a:pt x="557" y="1559"/>
                    <a:pt x="589" y="1864"/>
                  </a:cubicBezTo>
                  <a:cubicBezTo>
                    <a:pt x="622" y="2158"/>
                    <a:pt x="1" y="2452"/>
                    <a:pt x="132" y="2485"/>
                  </a:cubicBezTo>
                  <a:cubicBezTo>
                    <a:pt x="144" y="2489"/>
                    <a:pt x="159" y="2491"/>
                    <a:pt x="177" y="2491"/>
                  </a:cubicBezTo>
                  <a:cubicBezTo>
                    <a:pt x="354" y="2491"/>
                    <a:pt x="786" y="2296"/>
                    <a:pt x="786" y="1940"/>
                  </a:cubicBezTo>
                  <a:cubicBezTo>
                    <a:pt x="786" y="1537"/>
                    <a:pt x="328" y="1"/>
                    <a:pt x="328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32" name="Google Shape;5332;p43"/>
            <p:cNvSpPr/>
            <p:nvPr/>
          </p:nvSpPr>
          <p:spPr>
            <a:xfrm>
              <a:off x="5252640" y="1568702"/>
              <a:ext cx="53669" cy="17501"/>
            </a:xfrm>
            <a:custGeom>
              <a:avLst/>
              <a:gdLst/>
              <a:ahLst/>
              <a:cxnLst/>
              <a:rect l="l" t="t" r="r" b="b"/>
              <a:pathLst>
                <a:path w="1472" h="480" extrusionOk="0">
                  <a:moveTo>
                    <a:pt x="1471" y="0"/>
                  </a:moveTo>
                  <a:cubicBezTo>
                    <a:pt x="1471" y="0"/>
                    <a:pt x="1018" y="155"/>
                    <a:pt x="737" y="155"/>
                  </a:cubicBezTo>
                  <a:cubicBezTo>
                    <a:pt x="720" y="155"/>
                    <a:pt x="703" y="154"/>
                    <a:pt x="687" y="153"/>
                  </a:cubicBezTo>
                  <a:cubicBezTo>
                    <a:pt x="403" y="14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4"/>
                    <a:pt x="392" y="480"/>
                    <a:pt x="654" y="480"/>
                  </a:cubicBezTo>
                  <a:cubicBezTo>
                    <a:pt x="658" y="480"/>
                    <a:pt x="663" y="480"/>
                    <a:pt x="667" y="480"/>
                  </a:cubicBezTo>
                  <a:cubicBezTo>
                    <a:pt x="1056" y="480"/>
                    <a:pt x="1471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43"/>
            <p:cNvSpPr/>
            <p:nvPr/>
          </p:nvSpPr>
          <p:spPr>
            <a:xfrm>
              <a:off x="5634478" y="1639031"/>
              <a:ext cx="767301" cy="996561"/>
            </a:xfrm>
            <a:custGeom>
              <a:avLst/>
              <a:gdLst/>
              <a:ahLst/>
              <a:cxnLst/>
              <a:rect l="l" t="t" r="r" b="b"/>
              <a:pathLst>
                <a:path w="21045" h="27333" extrusionOk="0">
                  <a:moveTo>
                    <a:pt x="11607" y="0"/>
                  </a:moveTo>
                  <a:cubicBezTo>
                    <a:pt x="1570" y="0"/>
                    <a:pt x="469" y="5307"/>
                    <a:pt x="469" y="5307"/>
                  </a:cubicBezTo>
                  <a:lnTo>
                    <a:pt x="0" y="15377"/>
                  </a:lnTo>
                  <a:lnTo>
                    <a:pt x="6158" y="27333"/>
                  </a:lnTo>
                  <a:lnTo>
                    <a:pt x="20227" y="27333"/>
                  </a:lnTo>
                  <a:cubicBezTo>
                    <a:pt x="20227" y="27333"/>
                    <a:pt x="21045" y="3923"/>
                    <a:pt x="20064" y="2866"/>
                  </a:cubicBezTo>
                  <a:cubicBezTo>
                    <a:pt x="19083" y="1809"/>
                    <a:pt x="14865" y="0"/>
                    <a:pt x="11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43"/>
            <p:cNvSpPr/>
            <p:nvPr/>
          </p:nvSpPr>
          <p:spPr>
            <a:xfrm>
              <a:off x="5956706" y="1639031"/>
              <a:ext cx="104932" cy="884921"/>
            </a:xfrm>
            <a:custGeom>
              <a:avLst/>
              <a:gdLst/>
              <a:ahLst/>
              <a:cxnLst/>
              <a:rect l="l" t="t" r="r" b="b"/>
              <a:pathLst>
                <a:path w="2878" h="24271" extrusionOk="0">
                  <a:moveTo>
                    <a:pt x="2355" y="0"/>
                  </a:moveTo>
                  <a:cubicBezTo>
                    <a:pt x="1505" y="11"/>
                    <a:pt x="720" y="65"/>
                    <a:pt x="1" y="153"/>
                  </a:cubicBezTo>
                  <a:lnTo>
                    <a:pt x="1287" y="24270"/>
                  </a:lnTo>
                  <a:lnTo>
                    <a:pt x="2878" y="24183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43"/>
            <p:cNvSpPr/>
            <p:nvPr/>
          </p:nvSpPr>
          <p:spPr>
            <a:xfrm>
              <a:off x="5791800" y="1666449"/>
              <a:ext cx="104567" cy="824506"/>
            </a:xfrm>
            <a:custGeom>
              <a:avLst/>
              <a:gdLst/>
              <a:ahLst/>
              <a:cxnLst/>
              <a:rect l="l" t="t" r="r" b="b"/>
              <a:pathLst>
                <a:path w="2868" h="22614" extrusionOk="0">
                  <a:moveTo>
                    <a:pt x="1570" y="0"/>
                  </a:moveTo>
                  <a:cubicBezTo>
                    <a:pt x="982" y="174"/>
                    <a:pt x="470" y="371"/>
                    <a:pt x="1" y="589"/>
                  </a:cubicBezTo>
                  <a:lnTo>
                    <a:pt x="1265" y="22614"/>
                  </a:lnTo>
                  <a:lnTo>
                    <a:pt x="2867" y="22614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43"/>
            <p:cNvSpPr/>
            <p:nvPr/>
          </p:nvSpPr>
          <p:spPr>
            <a:xfrm>
              <a:off x="6143049" y="1658100"/>
              <a:ext cx="113281" cy="977493"/>
            </a:xfrm>
            <a:custGeom>
              <a:avLst/>
              <a:gdLst/>
              <a:ahLst/>
              <a:cxnLst/>
              <a:rect l="l" t="t" r="r" b="b"/>
              <a:pathLst>
                <a:path w="3107" h="26810" extrusionOk="0">
                  <a:moveTo>
                    <a:pt x="1123" y="0"/>
                  </a:moveTo>
                  <a:lnTo>
                    <a:pt x="1" y="26810"/>
                  </a:lnTo>
                  <a:lnTo>
                    <a:pt x="579" y="26810"/>
                  </a:lnTo>
                  <a:lnTo>
                    <a:pt x="2017" y="26319"/>
                  </a:lnTo>
                  <a:lnTo>
                    <a:pt x="3107" y="654"/>
                  </a:lnTo>
                  <a:cubicBezTo>
                    <a:pt x="2486" y="414"/>
                    <a:pt x="1810" y="185"/>
                    <a:pt x="1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43"/>
            <p:cNvSpPr/>
            <p:nvPr/>
          </p:nvSpPr>
          <p:spPr>
            <a:xfrm>
              <a:off x="5649572" y="1841271"/>
              <a:ext cx="732336" cy="133808"/>
            </a:xfrm>
            <a:custGeom>
              <a:avLst/>
              <a:gdLst/>
              <a:ahLst/>
              <a:cxnLst/>
              <a:rect l="l" t="t" r="r" b="b"/>
              <a:pathLst>
                <a:path w="20086" h="3670" extrusionOk="0">
                  <a:moveTo>
                    <a:pt x="44" y="0"/>
                  </a:moveTo>
                  <a:lnTo>
                    <a:pt x="0" y="937"/>
                  </a:lnTo>
                  <a:cubicBezTo>
                    <a:pt x="1330" y="1766"/>
                    <a:pt x="3891" y="2921"/>
                    <a:pt x="8294" y="3433"/>
                  </a:cubicBezTo>
                  <a:cubicBezTo>
                    <a:pt x="9746" y="3600"/>
                    <a:pt x="11051" y="3670"/>
                    <a:pt x="12221" y="3670"/>
                  </a:cubicBezTo>
                  <a:cubicBezTo>
                    <a:pt x="16411" y="3670"/>
                    <a:pt x="18854" y="2764"/>
                    <a:pt x="20064" y="2125"/>
                  </a:cubicBezTo>
                  <a:cubicBezTo>
                    <a:pt x="20075" y="1624"/>
                    <a:pt x="20086" y="1134"/>
                    <a:pt x="20086" y="665"/>
                  </a:cubicBezTo>
                  <a:lnTo>
                    <a:pt x="19802" y="414"/>
                  </a:lnTo>
                  <a:cubicBezTo>
                    <a:pt x="17260" y="1614"/>
                    <a:pt x="14532" y="2028"/>
                    <a:pt x="11979" y="2028"/>
                  </a:cubicBezTo>
                  <a:cubicBezTo>
                    <a:pt x="6327" y="2028"/>
                    <a:pt x="1537" y="0"/>
                    <a:pt x="1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43"/>
            <p:cNvSpPr/>
            <p:nvPr/>
          </p:nvSpPr>
          <p:spPr>
            <a:xfrm>
              <a:off x="5688511" y="1720883"/>
              <a:ext cx="689823" cy="122506"/>
            </a:xfrm>
            <a:custGeom>
              <a:avLst/>
              <a:gdLst/>
              <a:ahLst/>
              <a:cxnLst/>
              <a:rect l="l" t="t" r="r" b="b"/>
              <a:pathLst>
                <a:path w="18920" h="3360" extrusionOk="0">
                  <a:moveTo>
                    <a:pt x="1297" y="0"/>
                  </a:moveTo>
                  <a:cubicBezTo>
                    <a:pt x="741" y="403"/>
                    <a:pt x="327" y="817"/>
                    <a:pt x="0" y="1210"/>
                  </a:cubicBezTo>
                  <a:cubicBezTo>
                    <a:pt x="1483" y="1929"/>
                    <a:pt x="3793" y="2725"/>
                    <a:pt x="7226" y="3117"/>
                  </a:cubicBezTo>
                  <a:cubicBezTo>
                    <a:pt x="8688" y="3287"/>
                    <a:pt x="10002" y="3359"/>
                    <a:pt x="11177" y="3359"/>
                  </a:cubicBezTo>
                  <a:cubicBezTo>
                    <a:pt x="15268" y="3359"/>
                    <a:pt x="17692" y="2488"/>
                    <a:pt x="18920" y="1853"/>
                  </a:cubicBezTo>
                  <a:cubicBezTo>
                    <a:pt x="18854" y="1242"/>
                    <a:pt x="18745" y="796"/>
                    <a:pt x="18582" y="621"/>
                  </a:cubicBezTo>
                  <a:cubicBezTo>
                    <a:pt x="18495" y="534"/>
                    <a:pt x="18375" y="425"/>
                    <a:pt x="18244" y="327"/>
                  </a:cubicBezTo>
                  <a:cubicBezTo>
                    <a:pt x="15840" y="1354"/>
                    <a:pt x="13295" y="1716"/>
                    <a:pt x="10905" y="1716"/>
                  </a:cubicBezTo>
                  <a:cubicBezTo>
                    <a:pt x="6654" y="1716"/>
                    <a:pt x="2895" y="572"/>
                    <a:pt x="1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39" name="Google Shape;5339;p43"/>
            <p:cNvSpPr/>
            <p:nvPr/>
          </p:nvSpPr>
          <p:spPr>
            <a:xfrm>
              <a:off x="5643593" y="1973181"/>
              <a:ext cx="734341" cy="133553"/>
            </a:xfrm>
            <a:custGeom>
              <a:avLst/>
              <a:gdLst/>
              <a:ahLst/>
              <a:cxnLst/>
              <a:rect l="l" t="t" r="r" b="b"/>
              <a:pathLst>
                <a:path w="20141" h="3663" extrusionOk="0">
                  <a:moveTo>
                    <a:pt x="45" y="0"/>
                  </a:moveTo>
                  <a:lnTo>
                    <a:pt x="1" y="829"/>
                  </a:lnTo>
                  <a:cubicBezTo>
                    <a:pt x="1276" y="1657"/>
                    <a:pt x="3859" y="2888"/>
                    <a:pt x="8458" y="3422"/>
                  </a:cubicBezTo>
                  <a:cubicBezTo>
                    <a:pt x="9918" y="3591"/>
                    <a:pt x="11230" y="3663"/>
                    <a:pt x="12405" y="3663"/>
                  </a:cubicBezTo>
                  <a:cubicBezTo>
                    <a:pt x="16386" y="3663"/>
                    <a:pt x="18791" y="2841"/>
                    <a:pt x="20054" y="2202"/>
                  </a:cubicBezTo>
                  <a:cubicBezTo>
                    <a:pt x="20086" y="1690"/>
                    <a:pt x="20119" y="1134"/>
                    <a:pt x="20141" y="567"/>
                  </a:cubicBezTo>
                  <a:lnTo>
                    <a:pt x="19966" y="404"/>
                  </a:lnTo>
                  <a:cubicBezTo>
                    <a:pt x="17419" y="1606"/>
                    <a:pt x="14686" y="2020"/>
                    <a:pt x="12130" y="2020"/>
                  </a:cubicBezTo>
                  <a:cubicBezTo>
                    <a:pt x="6483" y="2020"/>
                    <a:pt x="1701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40" name="Google Shape;5340;p43"/>
            <p:cNvSpPr/>
            <p:nvPr/>
          </p:nvSpPr>
          <p:spPr>
            <a:xfrm>
              <a:off x="5954154" y="1525789"/>
              <a:ext cx="199290" cy="217776"/>
            </a:xfrm>
            <a:custGeom>
              <a:avLst/>
              <a:gdLst/>
              <a:ahLst/>
              <a:cxnLst/>
              <a:rect l="l" t="t" r="r" b="b"/>
              <a:pathLst>
                <a:path w="5466" h="5973" extrusionOk="0">
                  <a:moveTo>
                    <a:pt x="670" y="0"/>
                  </a:moveTo>
                  <a:cubicBezTo>
                    <a:pt x="670" y="0"/>
                    <a:pt x="834" y="2234"/>
                    <a:pt x="626" y="3106"/>
                  </a:cubicBezTo>
                  <a:cubicBezTo>
                    <a:pt x="441" y="3913"/>
                    <a:pt x="234" y="4065"/>
                    <a:pt x="114" y="4457"/>
                  </a:cubicBezTo>
                  <a:cubicBezTo>
                    <a:pt x="1" y="4839"/>
                    <a:pt x="1098" y="5973"/>
                    <a:pt x="2306" y="5973"/>
                  </a:cubicBezTo>
                  <a:cubicBezTo>
                    <a:pt x="2374" y="5973"/>
                    <a:pt x="2443" y="5969"/>
                    <a:pt x="2512" y="5961"/>
                  </a:cubicBezTo>
                  <a:cubicBezTo>
                    <a:pt x="3787" y="5820"/>
                    <a:pt x="5465" y="4163"/>
                    <a:pt x="4779" y="3804"/>
                  </a:cubicBezTo>
                  <a:cubicBezTo>
                    <a:pt x="4103" y="3455"/>
                    <a:pt x="4441" y="0"/>
                    <a:pt x="4441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41" name="Google Shape;5341;p43"/>
            <p:cNvSpPr/>
            <p:nvPr/>
          </p:nvSpPr>
          <p:spPr>
            <a:xfrm>
              <a:off x="5978581" y="1525789"/>
              <a:ext cx="137491" cy="113099"/>
            </a:xfrm>
            <a:custGeom>
              <a:avLst/>
              <a:gdLst/>
              <a:ahLst/>
              <a:cxnLst/>
              <a:rect l="l" t="t" r="r" b="b"/>
              <a:pathLst>
                <a:path w="3771" h="3102" extrusionOk="0">
                  <a:moveTo>
                    <a:pt x="0" y="0"/>
                  </a:moveTo>
                  <a:cubicBezTo>
                    <a:pt x="0" y="0"/>
                    <a:pt x="87" y="1253"/>
                    <a:pt x="55" y="2256"/>
                  </a:cubicBezTo>
                  <a:cubicBezTo>
                    <a:pt x="665" y="2692"/>
                    <a:pt x="1351" y="3041"/>
                    <a:pt x="1885" y="3095"/>
                  </a:cubicBezTo>
                  <a:cubicBezTo>
                    <a:pt x="1918" y="3099"/>
                    <a:pt x="1952" y="3101"/>
                    <a:pt x="1986" y="3101"/>
                  </a:cubicBezTo>
                  <a:cubicBezTo>
                    <a:pt x="2513" y="3101"/>
                    <a:pt x="3152" y="2638"/>
                    <a:pt x="3695" y="2136"/>
                  </a:cubicBezTo>
                  <a:cubicBezTo>
                    <a:pt x="3662" y="1112"/>
                    <a:pt x="3771" y="0"/>
                    <a:pt x="3771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42" name="Google Shape;5342;p43"/>
            <p:cNvSpPr/>
            <p:nvPr/>
          </p:nvSpPr>
          <p:spPr>
            <a:xfrm>
              <a:off x="5883605" y="1216650"/>
              <a:ext cx="314322" cy="369777"/>
            </a:xfrm>
            <a:custGeom>
              <a:avLst/>
              <a:gdLst/>
              <a:ahLst/>
              <a:cxnLst/>
              <a:rect l="l" t="t" r="r" b="b"/>
              <a:pathLst>
                <a:path w="8621" h="10142" extrusionOk="0">
                  <a:moveTo>
                    <a:pt x="0" y="0"/>
                  </a:moveTo>
                  <a:cubicBezTo>
                    <a:pt x="0" y="0"/>
                    <a:pt x="785" y="7084"/>
                    <a:pt x="1297" y="7945"/>
                  </a:cubicBezTo>
                  <a:cubicBezTo>
                    <a:pt x="1820" y="8817"/>
                    <a:pt x="3455" y="10027"/>
                    <a:pt x="4490" y="10136"/>
                  </a:cubicBezTo>
                  <a:cubicBezTo>
                    <a:pt x="4523" y="10139"/>
                    <a:pt x="4556" y="10141"/>
                    <a:pt x="4589" y="10141"/>
                  </a:cubicBezTo>
                  <a:cubicBezTo>
                    <a:pt x="5622" y="10141"/>
                    <a:pt x="7083" y="8399"/>
                    <a:pt x="7389" y="7945"/>
                  </a:cubicBezTo>
                  <a:cubicBezTo>
                    <a:pt x="8076" y="6964"/>
                    <a:pt x="8621" y="0"/>
                    <a:pt x="8621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43" name="Google Shape;5343;p43"/>
            <p:cNvSpPr/>
            <p:nvPr/>
          </p:nvSpPr>
          <p:spPr>
            <a:xfrm>
              <a:off x="5810103" y="1027682"/>
              <a:ext cx="444666" cy="372585"/>
            </a:xfrm>
            <a:custGeom>
              <a:avLst/>
              <a:gdLst/>
              <a:ahLst/>
              <a:cxnLst/>
              <a:rect l="l" t="t" r="r" b="b"/>
              <a:pathLst>
                <a:path w="12196" h="10219" extrusionOk="0">
                  <a:moveTo>
                    <a:pt x="7930" y="1"/>
                  </a:moveTo>
                  <a:cubicBezTo>
                    <a:pt x="7667" y="1"/>
                    <a:pt x="7443" y="61"/>
                    <a:pt x="7324" y="203"/>
                  </a:cubicBezTo>
                  <a:cubicBezTo>
                    <a:pt x="7143" y="413"/>
                    <a:pt x="6782" y="495"/>
                    <a:pt x="6361" y="495"/>
                  </a:cubicBezTo>
                  <a:cubicBezTo>
                    <a:pt x="5821" y="495"/>
                    <a:pt x="5182" y="359"/>
                    <a:pt x="4697" y="181"/>
                  </a:cubicBezTo>
                  <a:cubicBezTo>
                    <a:pt x="4553" y="126"/>
                    <a:pt x="4388" y="101"/>
                    <a:pt x="4214" y="101"/>
                  </a:cubicBezTo>
                  <a:cubicBezTo>
                    <a:pt x="3353" y="101"/>
                    <a:pt x="2274" y="718"/>
                    <a:pt x="2365" y="1380"/>
                  </a:cubicBezTo>
                  <a:cubicBezTo>
                    <a:pt x="2474" y="2186"/>
                    <a:pt x="1777" y="2383"/>
                    <a:pt x="883" y="2775"/>
                  </a:cubicBezTo>
                  <a:cubicBezTo>
                    <a:pt x="0" y="3167"/>
                    <a:pt x="447" y="4987"/>
                    <a:pt x="676" y="5183"/>
                  </a:cubicBezTo>
                  <a:cubicBezTo>
                    <a:pt x="905" y="5390"/>
                    <a:pt x="1090" y="6404"/>
                    <a:pt x="611" y="6851"/>
                  </a:cubicBezTo>
                  <a:cubicBezTo>
                    <a:pt x="131" y="7309"/>
                    <a:pt x="654" y="7995"/>
                    <a:pt x="883" y="8442"/>
                  </a:cubicBezTo>
                  <a:cubicBezTo>
                    <a:pt x="1112" y="8878"/>
                    <a:pt x="927" y="9063"/>
                    <a:pt x="1046" y="9597"/>
                  </a:cubicBezTo>
                  <a:cubicBezTo>
                    <a:pt x="1155" y="10131"/>
                    <a:pt x="2681" y="10218"/>
                    <a:pt x="268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30" y="7352"/>
                  </a:cubicBezTo>
                  <a:cubicBezTo>
                    <a:pt x="3191" y="7282"/>
                    <a:pt x="3222" y="6472"/>
                    <a:pt x="3447" y="6472"/>
                  </a:cubicBezTo>
                  <a:cubicBezTo>
                    <a:pt x="3466" y="6472"/>
                    <a:pt x="3487" y="6478"/>
                    <a:pt x="3509" y="6491"/>
                  </a:cubicBezTo>
                  <a:cubicBezTo>
                    <a:pt x="3578" y="6532"/>
                    <a:pt x="3652" y="6551"/>
                    <a:pt x="3730" y="6551"/>
                  </a:cubicBezTo>
                  <a:cubicBezTo>
                    <a:pt x="3963" y="6551"/>
                    <a:pt x="4235" y="6382"/>
                    <a:pt x="4512" y="6121"/>
                  </a:cubicBezTo>
                  <a:cubicBezTo>
                    <a:pt x="4637" y="6004"/>
                    <a:pt x="4781" y="5955"/>
                    <a:pt x="4925" y="5955"/>
                  </a:cubicBezTo>
                  <a:cubicBezTo>
                    <a:pt x="5196" y="5955"/>
                    <a:pt x="5467" y="6129"/>
                    <a:pt x="5602" y="6349"/>
                  </a:cubicBezTo>
                  <a:cubicBezTo>
                    <a:pt x="5743" y="6600"/>
                    <a:pt x="6399" y="6749"/>
                    <a:pt x="7017" y="6749"/>
                  </a:cubicBezTo>
                  <a:cubicBezTo>
                    <a:pt x="7260" y="6749"/>
                    <a:pt x="7497" y="6726"/>
                    <a:pt x="7694" y="6676"/>
                  </a:cubicBezTo>
                  <a:cubicBezTo>
                    <a:pt x="8058" y="6580"/>
                    <a:pt x="8460" y="6510"/>
                    <a:pt x="8768" y="6510"/>
                  </a:cubicBezTo>
                  <a:cubicBezTo>
                    <a:pt x="9051" y="6510"/>
                    <a:pt x="9254" y="6569"/>
                    <a:pt x="9275" y="6720"/>
                  </a:cubicBezTo>
                  <a:cubicBezTo>
                    <a:pt x="9318" y="7036"/>
                    <a:pt x="9754" y="7537"/>
                    <a:pt x="9928" y="7537"/>
                  </a:cubicBezTo>
                  <a:cubicBezTo>
                    <a:pt x="10114" y="7537"/>
                    <a:pt x="10005" y="9979"/>
                    <a:pt x="10005" y="9979"/>
                  </a:cubicBezTo>
                  <a:cubicBezTo>
                    <a:pt x="10005" y="9979"/>
                    <a:pt x="10909" y="9641"/>
                    <a:pt x="10866" y="9183"/>
                  </a:cubicBezTo>
                  <a:cubicBezTo>
                    <a:pt x="10822" y="8725"/>
                    <a:pt x="11367" y="7853"/>
                    <a:pt x="11520" y="7646"/>
                  </a:cubicBezTo>
                  <a:cubicBezTo>
                    <a:pt x="11672" y="7428"/>
                    <a:pt x="12032" y="6557"/>
                    <a:pt x="11781" y="6219"/>
                  </a:cubicBezTo>
                  <a:cubicBezTo>
                    <a:pt x="11531" y="5870"/>
                    <a:pt x="11509" y="5739"/>
                    <a:pt x="11847" y="4573"/>
                  </a:cubicBezTo>
                  <a:cubicBezTo>
                    <a:pt x="12195" y="3418"/>
                    <a:pt x="11509" y="1958"/>
                    <a:pt x="10571" y="1958"/>
                  </a:cubicBezTo>
                  <a:cubicBezTo>
                    <a:pt x="9634" y="1958"/>
                    <a:pt x="9928" y="1227"/>
                    <a:pt x="9623" y="704"/>
                  </a:cubicBezTo>
                  <a:cubicBezTo>
                    <a:pt x="9401" y="336"/>
                    <a:pt x="8554" y="1"/>
                    <a:pt x="7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44" name="Google Shape;5344;p43"/>
            <p:cNvSpPr/>
            <p:nvPr/>
          </p:nvSpPr>
          <p:spPr>
            <a:xfrm>
              <a:off x="6160550" y="1348378"/>
              <a:ext cx="84259" cy="93192"/>
            </a:xfrm>
            <a:custGeom>
              <a:avLst/>
              <a:gdLst/>
              <a:ahLst/>
              <a:cxnLst/>
              <a:rect l="l" t="t" r="r" b="b"/>
              <a:pathLst>
                <a:path w="2311" h="2556" extrusionOk="0">
                  <a:moveTo>
                    <a:pt x="1167" y="1"/>
                  </a:moveTo>
                  <a:cubicBezTo>
                    <a:pt x="597" y="1"/>
                    <a:pt x="436" y="540"/>
                    <a:pt x="436" y="540"/>
                  </a:cubicBezTo>
                  <a:lnTo>
                    <a:pt x="0" y="2556"/>
                  </a:lnTo>
                  <a:cubicBezTo>
                    <a:pt x="1984" y="2403"/>
                    <a:pt x="2311" y="300"/>
                    <a:pt x="1483" y="49"/>
                  </a:cubicBezTo>
                  <a:cubicBezTo>
                    <a:pt x="1366" y="15"/>
                    <a:pt x="1261" y="1"/>
                    <a:pt x="1167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Google Shape;5345;p43"/>
            <p:cNvSpPr/>
            <p:nvPr/>
          </p:nvSpPr>
          <p:spPr>
            <a:xfrm>
              <a:off x="5846635" y="1354685"/>
              <a:ext cx="86665" cy="83202"/>
            </a:xfrm>
            <a:custGeom>
              <a:avLst/>
              <a:gdLst/>
              <a:ahLst/>
              <a:cxnLst/>
              <a:rect l="l" t="t" r="r" b="b"/>
              <a:pathLst>
                <a:path w="2377" h="2282" extrusionOk="0">
                  <a:moveTo>
                    <a:pt x="840" y="0"/>
                  </a:moveTo>
                  <a:cubicBezTo>
                    <a:pt x="766" y="0"/>
                    <a:pt x="693" y="9"/>
                    <a:pt x="622" y="29"/>
                  </a:cubicBezTo>
                  <a:cubicBezTo>
                    <a:pt x="1" y="203"/>
                    <a:pt x="469" y="2165"/>
                    <a:pt x="1330" y="2263"/>
                  </a:cubicBezTo>
                  <a:cubicBezTo>
                    <a:pt x="1461" y="2276"/>
                    <a:pt x="1577" y="2282"/>
                    <a:pt x="1678" y="2282"/>
                  </a:cubicBezTo>
                  <a:cubicBezTo>
                    <a:pt x="2236" y="2282"/>
                    <a:pt x="2377" y="2110"/>
                    <a:pt x="2377" y="2110"/>
                  </a:cubicBezTo>
                  <a:lnTo>
                    <a:pt x="2028" y="541"/>
                  </a:lnTo>
                  <a:cubicBezTo>
                    <a:pt x="2028" y="541"/>
                    <a:pt x="1419" y="0"/>
                    <a:pt x="840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43"/>
            <p:cNvSpPr/>
            <p:nvPr/>
          </p:nvSpPr>
          <p:spPr>
            <a:xfrm>
              <a:off x="6014129" y="1493377"/>
              <a:ext cx="63003" cy="14985"/>
            </a:xfrm>
            <a:custGeom>
              <a:avLst/>
              <a:gdLst/>
              <a:ahLst/>
              <a:cxnLst/>
              <a:rect l="l" t="t" r="r" b="b"/>
              <a:pathLst>
                <a:path w="1728" h="411" extrusionOk="0">
                  <a:moveTo>
                    <a:pt x="1698" y="1"/>
                  </a:moveTo>
                  <a:cubicBezTo>
                    <a:pt x="1627" y="1"/>
                    <a:pt x="1361" y="160"/>
                    <a:pt x="954" y="224"/>
                  </a:cubicBezTo>
                  <a:cubicBezTo>
                    <a:pt x="839" y="245"/>
                    <a:pt x="737" y="253"/>
                    <a:pt x="648" y="253"/>
                  </a:cubicBezTo>
                  <a:cubicBezTo>
                    <a:pt x="360" y="253"/>
                    <a:pt x="213" y="170"/>
                    <a:pt x="213" y="170"/>
                  </a:cubicBezTo>
                  <a:cubicBezTo>
                    <a:pt x="160" y="147"/>
                    <a:pt x="58" y="81"/>
                    <a:pt x="21" y="81"/>
                  </a:cubicBezTo>
                  <a:cubicBezTo>
                    <a:pt x="5" y="81"/>
                    <a:pt x="0" y="94"/>
                    <a:pt x="17" y="126"/>
                  </a:cubicBezTo>
                  <a:cubicBezTo>
                    <a:pt x="55" y="222"/>
                    <a:pt x="388" y="410"/>
                    <a:pt x="786" y="410"/>
                  </a:cubicBezTo>
                  <a:cubicBezTo>
                    <a:pt x="841" y="410"/>
                    <a:pt x="897" y="407"/>
                    <a:pt x="954" y="399"/>
                  </a:cubicBezTo>
                  <a:cubicBezTo>
                    <a:pt x="1412" y="344"/>
                    <a:pt x="1728" y="83"/>
                    <a:pt x="1717" y="17"/>
                  </a:cubicBezTo>
                  <a:cubicBezTo>
                    <a:pt x="1717" y="6"/>
                    <a:pt x="1710" y="1"/>
                    <a:pt x="1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43"/>
            <p:cNvSpPr/>
            <p:nvPr/>
          </p:nvSpPr>
          <p:spPr>
            <a:xfrm>
              <a:off x="5981352" y="1382322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42" y="1"/>
                    <a:pt x="0" y="175"/>
                    <a:pt x="0" y="382"/>
                  </a:cubicBezTo>
                  <a:cubicBezTo>
                    <a:pt x="0" y="589"/>
                    <a:pt x="142" y="764"/>
                    <a:pt x="306" y="764"/>
                  </a:cubicBezTo>
                  <a:cubicBezTo>
                    <a:pt x="480" y="764"/>
                    <a:pt x="611" y="589"/>
                    <a:pt x="611" y="382"/>
                  </a:cubicBezTo>
                  <a:cubicBezTo>
                    <a:pt x="611" y="175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43"/>
            <p:cNvSpPr/>
            <p:nvPr/>
          </p:nvSpPr>
          <p:spPr>
            <a:xfrm>
              <a:off x="6090621" y="1377582"/>
              <a:ext cx="22277" cy="27819"/>
            </a:xfrm>
            <a:custGeom>
              <a:avLst/>
              <a:gdLst/>
              <a:ahLst/>
              <a:cxnLst/>
              <a:rect l="l" t="t" r="r" b="b"/>
              <a:pathLst>
                <a:path w="611" h="763" extrusionOk="0">
                  <a:moveTo>
                    <a:pt x="306" y="0"/>
                  </a:moveTo>
                  <a:cubicBezTo>
                    <a:pt x="142" y="0"/>
                    <a:pt x="0" y="174"/>
                    <a:pt x="0" y="382"/>
                  </a:cubicBezTo>
                  <a:cubicBezTo>
                    <a:pt x="0" y="600"/>
                    <a:pt x="142" y="763"/>
                    <a:pt x="306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4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43"/>
            <p:cNvSpPr/>
            <p:nvPr/>
          </p:nvSpPr>
          <p:spPr>
            <a:xfrm>
              <a:off x="5626129" y="611900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42" y="0"/>
                    <a:pt x="0" y="164"/>
                    <a:pt x="0" y="382"/>
                  </a:cubicBezTo>
                  <a:cubicBezTo>
                    <a:pt x="0" y="589"/>
                    <a:pt x="142" y="763"/>
                    <a:pt x="306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64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43"/>
            <p:cNvSpPr/>
            <p:nvPr/>
          </p:nvSpPr>
          <p:spPr>
            <a:xfrm>
              <a:off x="5740174" y="611900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0"/>
                  </a:moveTo>
                  <a:cubicBezTo>
                    <a:pt x="131" y="0"/>
                    <a:pt x="0" y="164"/>
                    <a:pt x="0" y="382"/>
                  </a:cubicBezTo>
                  <a:cubicBezTo>
                    <a:pt x="0" y="589"/>
                    <a:pt x="131" y="763"/>
                    <a:pt x="305" y="763"/>
                  </a:cubicBezTo>
                  <a:cubicBezTo>
                    <a:pt x="469" y="763"/>
                    <a:pt x="610" y="589"/>
                    <a:pt x="610" y="382"/>
                  </a:cubicBezTo>
                  <a:cubicBezTo>
                    <a:pt x="610" y="164"/>
                    <a:pt x="469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43"/>
            <p:cNvSpPr/>
            <p:nvPr/>
          </p:nvSpPr>
          <p:spPr>
            <a:xfrm>
              <a:off x="5938877" y="1345206"/>
              <a:ext cx="87796" cy="25376"/>
            </a:xfrm>
            <a:custGeom>
              <a:avLst/>
              <a:gdLst/>
              <a:ahLst/>
              <a:cxnLst/>
              <a:rect l="l" t="t" r="r" b="b"/>
              <a:pathLst>
                <a:path w="2408" h="696" extrusionOk="0">
                  <a:moveTo>
                    <a:pt x="1281" y="1"/>
                  </a:moveTo>
                  <a:cubicBezTo>
                    <a:pt x="1157" y="1"/>
                    <a:pt x="1041" y="13"/>
                    <a:pt x="936" y="38"/>
                  </a:cubicBezTo>
                  <a:cubicBezTo>
                    <a:pt x="489" y="153"/>
                    <a:pt x="1" y="696"/>
                    <a:pt x="225" y="696"/>
                  </a:cubicBezTo>
                  <a:cubicBezTo>
                    <a:pt x="236" y="696"/>
                    <a:pt x="247" y="694"/>
                    <a:pt x="261" y="692"/>
                  </a:cubicBezTo>
                  <a:cubicBezTo>
                    <a:pt x="501" y="659"/>
                    <a:pt x="511" y="343"/>
                    <a:pt x="1133" y="256"/>
                  </a:cubicBezTo>
                  <a:cubicBezTo>
                    <a:pt x="1179" y="250"/>
                    <a:pt x="1224" y="247"/>
                    <a:pt x="1268" y="247"/>
                  </a:cubicBezTo>
                  <a:cubicBezTo>
                    <a:pt x="1723" y="247"/>
                    <a:pt x="2067" y="555"/>
                    <a:pt x="2225" y="555"/>
                  </a:cubicBezTo>
                  <a:cubicBezTo>
                    <a:pt x="2236" y="555"/>
                    <a:pt x="2246" y="554"/>
                    <a:pt x="2255" y="550"/>
                  </a:cubicBezTo>
                  <a:cubicBezTo>
                    <a:pt x="2408" y="496"/>
                    <a:pt x="2288" y="191"/>
                    <a:pt x="1928" y="93"/>
                  </a:cubicBezTo>
                  <a:cubicBezTo>
                    <a:pt x="1700" y="32"/>
                    <a:pt x="1480" y="1"/>
                    <a:pt x="1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43"/>
            <p:cNvSpPr/>
            <p:nvPr/>
          </p:nvSpPr>
          <p:spPr>
            <a:xfrm>
              <a:off x="6070349" y="1345206"/>
              <a:ext cx="88160" cy="25376"/>
            </a:xfrm>
            <a:custGeom>
              <a:avLst/>
              <a:gdLst/>
              <a:ahLst/>
              <a:cxnLst/>
              <a:rect l="l" t="t" r="r" b="b"/>
              <a:pathLst>
                <a:path w="2418" h="696" extrusionOk="0">
                  <a:moveTo>
                    <a:pt x="1138" y="1"/>
                  </a:moveTo>
                  <a:cubicBezTo>
                    <a:pt x="939" y="1"/>
                    <a:pt x="719" y="32"/>
                    <a:pt x="491" y="93"/>
                  </a:cubicBezTo>
                  <a:cubicBezTo>
                    <a:pt x="131" y="191"/>
                    <a:pt x="1" y="496"/>
                    <a:pt x="153" y="550"/>
                  </a:cubicBezTo>
                  <a:cubicBezTo>
                    <a:pt x="162" y="554"/>
                    <a:pt x="173" y="555"/>
                    <a:pt x="184" y="555"/>
                  </a:cubicBezTo>
                  <a:cubicBezTo>
                    <a:pt x="342" y="555"/>
                    <a:pt x="695" y="247"/>
                    <a:pt x="1151" y="247"/>
                  </a:cubicBezTo>
                  <a:cubicBezTo>
                    <a:pt x="1195" y="247"/>
                    <a:pt x="1241" y="250"/>
                    <a:pt x="1287" y="256"/>
                  </a:cubicBezTo>
                  <a:cubicBezTo>
                    <a:pt x="1908" y="343"/>
                    <a:pt x="1919" y="659"/>
                    <a:pt x="2158" y="692"/>
                  </a:cubicBezTo>
                  <a:cubicBezTo>
                    <a:pt x="2172" y="694"/>
                    <a:pt x="2184" y="696"/>
                    <a:pt x="2194" y="696"/>
                  </a:cubicBezTo>
                  <a:cubicBezTo>
                    <a:pt x="2418" y="696"/>
                    <a:pt x="1920" y="153"/>
                    <a:pt x="1483" y="38"/>
                  </a:cubicBezTo>
                  <a:cubicBezTo>
                    <a:pt x="1378" y="13"/>
                    <a:pt x="1262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43"/>
            <p:cNvSpPr/>
            <p:nvPr/>
          </p:nvSpPr>
          <p:spPr>
            <a:xfrm>
              <a:off x="6649688" y="1818229"/>
              <a:ext cx="17501" cy="6381"/>
            </a:xfrm>
            <a:custGeom>
              <a:avLst/>
              <a:gdLst/>
              <a:ahLst/>
              <a:cxnLst/>
              <a:rect l="l" t="t" r="r" b="b"/>
              <a:pathLst>
                <a:path w="480" h="175" extrusionOk="0">
                  <a:moveTo>
                    <a:pt x="480" y="0"/>
                  </a:moveTo>
                  <a:cubicBezTo>
                    <a:pt x="371" y="44"/>
                    <a:pt x="207" y="98"/>
                    <a:pt x="0" y="174"/>
                  </a:cubicBezTo>
                  <a:cubicBezTo>
                    <a:pt x="207" y="98"/>
                    <a:pt x="371" y="44"/>
                    <a:pt x="480" y="0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43"/>
            <p:cNvSpPr/>
            <p:nvPr/>
          </p:nvSpPr>
          <p:spPr>
            <a:xfrm>
              <a:off x="6437495" y="1110153"/>
              <a:ext cx="565057" cy="659233"/>
            </a:xfrm>
            <a:custGeom>
              <a:avLst/>
              <a:gdLst/>
              <a:ahLst/>
              <a:cxnLst/>
              <a:rect l="l" t="t" r="r" b="b"/>
              <a:pathLst>
                <a:path w="15498" h="18081" extrusionOk="0">
                  <a:moveTo>
                    <a:pt x="7673" y="1"/>
                  </a:moveTo>
                  <a:cubicBezTo>
                    <a:pt x="6256" y="1"/>
                    <a:pt x="3978" y="611"/>
                    <a:pt x="2616" y="2845"/>
                  </a:cubicBezTo>
                  <a:cubicBezTo>
                    <a:pt x="0" y="7150"/>
                    <a:pt x="1352" y="17579"/>
                    <a:pt x="1352" y="17579"/>
                  </a:cubicBezTo>
                  <a:lnTo>
                    <a:pt x="14179" y="18081"/>
                  </a:lnTo>
                  <a:cubicBezTo>
                    <a:pt x="14179" y="18081"/>
                    <a:pt x="15498" y="7847"/>
                    <a:pt x="12631" y="3030"/>
                  </a:cubicBezTo>
                  <a:cubicBezTo>
                    <a:pt x="11215" y="644"/>
                    <a:pt x="9449" y="1"/>
                    <a:pt x="7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43"/>
            <p:cNvSpPr/>
            <p:nvPr/>
          </p:nvSpPr>
          <p:spPr>
            <a:xfrm>
              <a:off x="6347695" y="1655475"/>
              <a:ext cx="772077" cy="927652"/>
            </a:xfrm>
            <a:custGeom>
              <a:avLst/>
              <a:gdLst/>
              <a:ahLst/>
              <a:cxnLst/>
              <a:rect l="l" t="t" r="r" b="b"/>
              <a:pathLst>
                <a:path w="21176" h="25443" extrusionOk="0">
                  <a:moveTo>
                    <a:pt x="10124" y="1"/>
                  </a:moveTo>
                  <a:cubicBezTo>
                    <a:pt x="8616" y="1"/>
                    <a:pt x="6313" y="159"/>
                    <a:pt x="4589" y="988"/>
                  </a:cubicBezTo>
                  <a:cubicBezTo>
                    <a:pt x="3019" y="1729"/>
                    <a:pt x="807" y="5499"/>
                    <a:pt x="0" y="6720"/>
                  </a:cubicBezTo>
                  <a:lnTo>
                    <a:pt x="1755" y="25443"/>
                  </a:lnTo>
                  <a:lnTo>
                    <a:pt x="19748" y="22261"/>
                  </a:lnTo>
                  <a:lnTo>
                    <a:pt x="21176" y="6785"/>
                  </a:lnTo>
                  <a:cubicBezTo>
                    <a:pt x="21176" y="6785"/>
                    <a:pt x="17361" y="2045"/>
                    <a:pt x="16217" y="1358"/>
                  </a:cubicBezTo>
                  <a:cubicBezTo>
                    <a:pt x="15073" y="672"/>
                    <a:pt x="11683" y="61"/>
                    <a:pt x="11683" y="61"/>
                  </a:cubicBezTo>
                  <a:cubicBezTo>
                    <a:pt x="11683" y="61"/>
                    <a:pt x="11055" y="1"/>
                    <a:pt x="10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56" name="Google Shape;5356;p43"/>
            <p:cNvSpPr/>
            <p:nvPr/>
          </p:nvSpPr>
          <p:spPr>
            <a:xfrm>
              <a:off x="6528643" y="1858188"/>
              <a:ext cx="380934" cy="326244"/>
            </a:xfrm>
            <a:custGeom>
              <a:avLst/>
              <a:gdLst/>
              <a:ahLst/>
              <a:cxnLst/>
              <a:rect l="l" t="t" r="r" b="b"/>
              <a:pathLst>
                <a:path w="10448" h="8948" extrusionOk="0">
                  <a:moveTo>
                    <a:pt x="7698" y="0"/>
                  </a:moveTo>
                  <a:cubicBezTo>
                    <a:pt x="6202" y="0"/>
                    <a:pt x="5020" y="2566"/>
                    <a:pt x="5020" y="2566"/>
                  </a:cubicBezTo>
                  <a:cubicBezTo>
                    <a:pt x="5020" y="2566"/>
                    <a:pt x="4726" y="1999"/>
                    <a:pt x="3549" y="1149"/>
                  </a:cubicBezTo>
                  <a:cubicBezTo>
                    <a:pt x="3298" y="966"/>
                    <a:pt x="2985" y="878"/>
                    <a:pt x="2653" y="878"/>
                  </a:cubicBezTo>
                  <a:cubicBezTo>
                    <a:pt x="1446" y="878"/>
                    <a:pt x="1" y="2047"/>
                    <a:pt x="454" y="4048"/>
                  </a:cubicBezTo>
                  <a:cubicBezTo>
                    <a:pt x="901" y="5977"/>
                    <a:pt x="3505" y="7928"/>
                    <a:pt x="4737" y="8767"/>
                  </a:cubicBezTo>
                  <a:cubicBezTo>
                    <a:pt x="4923" y="8888"/>
                    <a:pt x="5135" y="8948"/>
                    <a:pt x="5345" y="8948"/>
                  </a:cubicBezTo>
                  <a:cubicBezTo>
                    <a:pt x="5590" y="8948"/>
                    <a:pt x="5834" y="8866"/>
                    <a:pt x="6034" y="8702"/>
                  </a:cubicBezTo>
                  <a:cubicBezTo>
                    <a:pt x="8976" y="6326"/>
                    <a:pt x="10447" y="1814"/>
                    <a:pt x="8660" y="375"/>
                  </a:cubicBezTo>
                  <a:cubicBezTo>
                    <a:pt x="8331" y="110"/>
                    <a:pt x="8008" y="0"/>
                    <a:pt x="7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Google Shape;5357;p43"/>
            <p:cNvSpPr/>
            <p:nvPr/>
          </p:nvSpPr>
          <p:spPr>
            <a:xfrm>
              <a:off x="6622671" y="1521815"/>
              <a:ext cx="204249" cy="259267"/>
            </a:xfrm>
            <a:custGeom>
              <a:avLst/>
              <a:gdLst/>
              <a:ahLst/>
              <a:cxnLst/>
              <a:rect l="l" t="t" r="r" b="b"/>
              <a:pathLst>
                <a:path w="5602" h="7111" extrusionOk="0">
                  <a:moveTo>
                    <a:pt x="4436" y="0"/>
                  </a:moveTo>
                  <a:lnTo>
                    <a:pt x="1253" y="774"/>
                  </a:lnTo>
                  <a:cubicBezTo>
                    <a:pt x="1253" y="774"/>
                    <a:pt x="1188" y="2637"/>
                    <a:pt x="1014" y="3705"/>
                  </a:cubicBezTo>
                  <a:cubicBezTo>
                    <a:pt x="839" y="4763"/>
                    <a:pt x="0" y="5002"/>
                    <a:pt x="0" y="5002"/>
                  </a:cubicBezTo>
                  <a:cubicBezTo>
                    <a:pt x="0" y="5002"/>
                    <a:pt x="578" y="6855"/>
                    <a:pt x="2376" y="7095"/>
                  </a:cubicBezTo>
                  <a:cubicBezTo>
                    <a:pt x="2458" y="7106"/>
                    <a:pt x="2539" y="7111"/>
                    <a:pt x="2620" y="7111"/>
                  </a:cubicBezTo>
                  <a:cubicBezTo>
                    <a:pt x="4301" y="7111"/>
                    <a:pt x="5602" y="4828"/>
                    <a:pt x="5602" y="4828"/>
                  </a:cubicBezTo>
                  <a:cubicBezTo>
                    <a:pt x="5602" y="4828"/>
                    <a:pt x="5068" y="4556"/>
                    <a:pt x="4719" y="4011"/>
                  </a:cubicBezTo>
                  <a:cubicBezTo>
                    <a:pt x="4370" y="3455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43"/>
            <p:cNvSpPr/>
            <p:nvPr/>
          </p:nvSpPr>
          <p:spPr>
            <a:xfrm>
              <a:off x="6663178" y="1521815"/>
              <a:ext cx="124000" cy="133589"/>
            </a:xfrm>
            <a:custGeom>
              <a:avLst/>
              <a:gdLst/>
              <a:ahLst/>
              <a:cxnLst/>
              <a:rect l="l" t="t" r="r" b="b"/>
              <a:pathLst>
                <a:path w="3401" h="3664" extrusionOk="0">
                  <a:moveTo>
                    <a:pt x="3325" y="0"/>
                  </a:moveTo>
                  <a:lnTo>
                    <a:pt x="142" y="774"/>
                  </a:lnTo>
                  <a:cubicBezTo>
                    <a:pt x="142" y="774"/>
                    <a:pt x="110" y="1929"/>
                    <a:pt x="1" y="2932"/>
                  </a:cubicBezTo>
                  <a:cubicBezTo>
                    <a:pt x="480" y="3368"/>
                    <a:pt x="1036" y="3640"/>
                    <a:pt x="1701" y="3662"/>
                  </a:cubicBezTo>
                  <a:cubicBezTo>
                    <a:pt x="1727" y="3663"/>
                    <a:pt x="1754" y="3663"/>
                    <a:pt x="1780" y="3663"/>
                  </a:cubicBezTo>
                  <a:cubicBezTo>
                    <a:pt x="2430" y="3663"/>
                    <a:pt x="2961" y="3405"/>
                    <a:pt x="3401" y="2986"/>
                  </a:cubicBezTo>
                  <a:cubicBezTo>
                    <a:pt x="3292" y="1777"/>
                    <a:pt x="3325" y="0"/>
                    <a:pt x="3325" y="0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43"/>
            <p:cNvSpPr/>
            <p:nvPr/>
          </p:nvSpPr>
          <p:spPr>
            <a:xfrm>
              <a:off x="6576149" y="1357712"/>
              <a:ext cx="287341" cy="245631"/>
            </a:xfrm>
            <a:custGeom>
              <a:avLst/>
              <a:gdLst/>
              <a:ahLst/>
              <a:cxnLst/>
              <a:rect l="l" t="t" r="r" b="b"/>
              <a:pathLst>
                <a:path w="7881" h="6737" extrusionOk="0">
                  <a:moveTo>
                    <a:pt x="7880" y="0"/>
                  </a:moveTo>
                  <a:lnTo>
                    <a:pt x="1" y="11"/>
                  </a:lnTo>
                  <a:cubicBezTo>
                    <a:pt x="1" y="11"/>
                    <a:pt x="535" y="6615"/>
                    <a:pt x="4088" y="6735"/>
                  </a:cubicBezTo>
                  <a:cubicBezTo>
                    <a:pt x="4116" y="6736"/>
                    <a:pt x="4144" y="6737"/>
                    <a:pt x="4171" y="6737"/>
                  </a:cubicBezTo>
                  <a:cubicBezTo>
                    <a:pt x="7644" y="6737"/>
                    <a:pt x="7880" y="0"/>
                    <a:pt x="7880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43"/>
            <p:cNvSpPr/>
            <p:nvPr/>
          </p:nvSpPr>
          <p:spPr>
            <a:xfrm>
              <a:off x="6596822" y="1342763"/>
              <a:ext cx="102744" cy="31720"/>
            </a:xfrm>
            <a:custGeom>
              <a:avLst/>
              <a:gdLst/>
              <a:ahLst/>
              <a:cxnLst/>
              <a:rect l="l" t="t" r="r" b="b"/>
              <a:pathLst>
                <a:path w="2818" h="870" extrusionOk="0">
                  <a:moveTo>
                    <a:pt x="1490" y="1"/>
                  </a:moveTo>
                  <a:cubicBezTo>
                    <a:pt x="1455" y="1"/>
                    <a:pt x="1420" y="3"/>
                    <a:pt x="1385" y="7"/>
                  </a:cubicBezTo>
                  <a:cubicBezTo>
                    <a:pt x="655" y="83"/>
                    <a:pt x="1" y="595"/>
                    <a:pt x="1" y="595"/>
                  </a:cubicBezTo>
                  <a:cubicBezTo>
                    <a:pt x="1" y="595"/>
                    <a:pt x="606" y="285"/>
                    <a:pt x="1274" y="285"/>
                  </a:cubicBezTo>
                  <a:cubicBezTo>
                    <a:pt x="1704" y="285"/>
                    <a:pt x="2159" y="413"/>
                    <a:pt x="2496" y="835"/>
                  </a:cubicBezTo>
                  <a:cubicBezTo>
                    <a:pt x="2496" y="835"/>
                    <a:pt x="2540" y="869"/>
                    <a:pt x="2604" y="869"/>
                  </a:cubicBezTo>
                  <a:cubicBezTo>
                    <a:pt x="2637" y="869"/>
                    <a:pt x="2674" y="861"/>
                    <a:pt x="2714" y="835"/>
                  </a:cubicBezTo>
                  <a:cubicBezTo>
                    <a:pt x="2818" y="773"/>
                    <a:pt x="2172" y="1"/>
                    <a:pt x="1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43"/>
            <p:cNvSpPr/>
            <p:nvPr/>
          </p:nvSpPr>
          <p:spPr>
            <a:xfrm>
              <a:off x="6759904" y="1346774"/>
              <a:ext cx="100411" cy="31283"/>
            </a:xfrm>
            <a:custGeom>
              <a:avLst/>
              <a:gdLst/>
              <a:ahLst/>
              <a:cxnLst/>
              <a:rect l="l" t="t" r="r" b="b"/>
              <a:pathLst>
                <a:path w="2754" h="858" extrusionOk="0">
                  <a:moveTo>
                    <a:pt x="1317" y="1"/>
                  </a:moveTo>
                  <a:cubicBezTo>
                    <a:pt x="633" y="1"/>
                    <a:pt x="1" y="750"/>
                    <a:pt x="105" y="823"/>
                  </a:cubicBezTo>
                  <a:cubicBezTo>
                    <a:pt x="141" y="849"/>
                    <a:pt x="176" y="857"/>
                    <a:pt x="207" y="857"/>
                  </a:cubicBezTo>
                  <a:cubicBezTo>
                    <a:pt x="268" y="857"/>
                    <a:pt x="312" y="823"/>
                    <a:pt x="312" y="823"/>
                  </a:cubicBezTo>
                  <a:cubicBezTo>
                    <a:pt x="645" y="405"/>
                    <a:pt x="1092" y="277"/>
                    <a:pt x="1513" y="277"/>
                  </a:cubicBezTo>
                  <a:cubicBezTo>
                    <a:pt x="2165" y="277"/>
                    <a:pt x="2753" y="584"/>
                    <a:pt x="2753" y="584"/>
                  </a:cubicBezTo>
                  <a:cubicBezTo>
                    <a:pt x="2753" y="584"/>
                    <a:pt x="2121" y="82"/>
                    <a:pt x="1413" y="6"/>
                  </a:cubicBezTo>
                  <a:cubicBezTo>
                    <a:pt x="1381" y="3"/>
                    <a:pt x="1349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43"/>
            <p:cNvSpPr/>
            <p:nvPr/>
          </p:nvSpPr>
          <p:spPr>
            <a:xfrm>
              <a:off x="6718814" y="1396249"/>
              <a:ext cx="36569" cy="86848"/>
            </a:xfrm>
            <a:custGeom>
              <a:avLst/>
              <a:gdLst/>
              <a:ahLst/>
              <a:cxnLst/>
              <a:rect l="l" t="t" r="r" b="b"/>
              <a:pathLst>
                <a:path w="1003" h="2382" extrusionOk="0">
                  <a:moveTo>
                    <a:pt x="425" y="0"/>
                  </a:moveTo>
                  <a:cubicBezTo>
                    <a:pt x="425" y="1"/>
                    <a:pt x="349" y="1101"/>
                    <a:pt x="491" y="1417"/>
                  </a:cubicBezTo>
                  <a:cubicBezTo>
                    <a:pt x="622" y="1733"/>
                    <a:pt x="665" y="1799"/>
                    <a:pt x="676" y="1995"/>
                  </a:cubicBezTo>
                  <a:cubicBezTo>
                    <a:pt x="685" y="2170"/>
                    <a:pt x="396" y="2338"/>
                    <a:pt x="135" y="2338"/>
                  </a:cubicBezTo>
                  <a:cubicBezTo>
                    <a:pt x="89" y="2338"/>
                    <a:pt x="43" y="2333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200" y="2381"/>
                    <a:pt x="408" y="2381"/>
                  </a:cubicBezTo>
                  <a:cubicBezTo>
                    <a:pt x="568" y="2381"/>
                    <a:pt x="733" y="2346"/>
                    <a:pt x="818" y="2224"/>
                  </a:cubicBezTo>
                  <a:cubicBezTo>
                    <a:pt x="1003" y="1940"/>
                    <a:pt x="643" y="1406"/>
                    <a:pt x="578" y="1210"/>
                  </a:cubicBezTo>
                  <a:cubicBezTo>
                    <a:pt x="513" y="1025"/>
                    <a:pt x="425" y="1"/>
                    <a:pt x="425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43"/>
            <p:cNvSpPr/>
            <p:nvPr/>
          </p:nvSpPr>
          <p:spPr>
            <a:xfrm>
              <a:off x="6622671" y="1418890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796" y="1"/>
                  </a:moveTo>
                  <a:cubicBezTo>
                    <a:pt x="360" y="1"/>
                    <a:pt x="0" y="142"/>
                    <a:pt x="0" y="327"/>
                  </a:cubicBezTo>
                  <a:cubicBezTo>
                    <a:pt x="0" y="513"/>
                    <a:pt x="360" y="654"/>
                    <a:pt x="796" y="654"/>
                  </a:cubicBezTo>
                  <a:cubicBezTo>
                    <a:pt x="1242" y="654"/>
                    <a:pt x="1602" y="513"/>
                    <a:pt x="1602" y="327"/>
                  </a:cubicBezTo>
                  <a:cubicBezTo>
                    <a:pt x="1602" y="142"/>
                    <a:pt x="1242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43"/>
            <p:cNvSpPr/>
            <p:nvPr/>
          </p:nvSpPr>
          <p:spPr>
            <a:xfrm>
              <a:off x="6770878" y="1421260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0" y="153"/>
                    <a:pt x="0" y="328"/>
                  </a:cubicBezTo>
                  <a:cubicBezTo>
                    <a:pt x="0" y="513"/>
                    <a:pt x="349" y="655"/>
                    <a:pt x="785" y="655"/>
                  </a:cubicBezTo>
                  <a:cubicBezTo>
                    <a:pt x="1221" y="655"/>
                    <a:pt x="1569" y="502"/>
                    <a:pt x="1569" y="328"/>
                  </a:cubicBezTo>
                  <a:cubicBezTo>
                    <a:pt x="1569" y="153"/>
                    <a:pt x="1221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43"/>
            <p:cNvSpPr/>
            <p:nvPr/>
          </p:nvSpPr>
          <p:spPr>
            <a:xfrm>
              <a:off x="6696173" y="1507085"/>
              <a:ext cx="74743" cy="26798"/>
            </a:xfrm>
            <a:custGeom>
              <a:avLst/>
              <a:gdLst/>
              <a:ahLst/>
              <a:cxnLst/>
              <a:rect l="l" t="t" r="r" b="b"/>
              <a:pathLst>
                <a:path w="2050" h="735" extrusionOk="0">
                  <a:moveTo>
                    <a:pt x="2049" y="1"/>
                  </a:moveTo>
                  <a:lnTo>
                    <a:pt x="2049" y="1"/>
                  </a:lnTo>
                  <a:cubicBezTo>
                    <a:pt x="2049" y="1"/>
                    <a:pt x="1482" y="328"/>
                    <a:pt x="894" y="350"/>
                  </a:cubicBezTo>
                  <a:cubicBezTo>
                    <a:pt x="867" y="351"/>
                    <a:pt x="841" y="351"/>
                    <a:pt x="815" y="351"/>
                  </a:cubicBezTo>
                  <a:cubicBezTo>
                    <a:pt x="278" y="351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43"/>
                    <a:pt x="452" y="734"/>
                    <a:pt x="989" y="734"/>
                  </a:cubicBezTo>
                  <a:cubicBezTo>
                    <a:pt x="1011" y="734"/>
                    <a:pt x="1034" y="733"/>
                    <a:pt x="1057" y="731"/>
                  </a:cubicBezTo>
                  <a:cubicBezTo>
                    <a:pt x="1613" y="677"/>
                    <a:pt x="2049" y="1"/>
                    <a:pt x="2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43"/>
            <p:cNvSpPr/>
            <p:nvPr/>
          </p:nvSpPr>
          <p:spPr>
            <a:xfrm>
              <a:off x="5258583" y="2277543"/>
              <a:ext cx="803068" cy="371163"/>
            </a:xfrm>
            <a:custGeom>
              <a:avLst/>
              <a:gdLst/>
              <a:ahLst/>
              <a:cxnLst/>
              <a:rect l="l" t="t" r="r" b="b"/>
              <a:pathLst>
                <a:path w="22026" h="10180" extrusionOk="0">
                  <a:moveTo>
                    <a:pt x="8207" y="0"/>
                  </a:moveTo>
                  <a:lnTo>
                    <a:pt x="1635" y="4414"/>
                  </a:lnTo>
                  <a:lnTo>
                    <a:pt x="197" y="7215"/>
                  </a:lnTo>
                  <a:lnTo>
                    <a:pt x="1" y="10179"/>
                  </a:lnTo>
                  <a:lnTo>
                    <a:pt x="22026" y="10179"/>
                  </a:lnTo>
                  <a:cubicBezTo>
                    <a:pt x="21644" y="7280"/>
                    <a:pt x="21241" y="4621"/>
                    <a:pt x="20958" y="4054"/>
                  </a:cubicBezTo>
                  <a:cubicBezTo>
                    <a:pt x="20282" y="2703"/>
                    <a:pt x="14125" y="284"/>
                    <a:pt x="14125" y="284"/>
                  </a:cubicBezTo>
                  <a:lnTo>
                    <a:pt x="82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43"/>
            <p:cNvSpPr/>
            <p:nvPr/>
          </p:nvSpPr>
          <p:spPr>
            <a:xfrm>
              <a:off x="5522803" y="2277543"/>
              <a:ext cx="315160" cy="112333"/>
            </a:xfrm>
            <a:custGeom>
              <a:avLst/>
              <a:gdLst/>
              <a:ahLst/>
              <a:cxnLst/>
              <a:rect l="l" t="t" r="r" b="b"/>
              <a:pathLst>
                <a:path w="8644" h="3081" extrusionOk="0">
                  <a:moveTo>
                    <a:pt x="960" y="0"/>
                  </a:moveTo>
                  <a:lnTo>
                    <a:pt x="12" y="632"/>
                  </a:lnTo>
                  <a:cubicBezTo>
                    <a:pt x="1" y="1145"/>
                    <a:pt x="164" y="2300"/>
                    <a:pt x="1766" y="2758"/>
                  </a:cubicBezTo>
                  <a:cubicBezTo>
                    <a:pt x="2556" y="2980"/>
                    <a:pt x="3357" y="3081"/>
                    <a:pt x="4117" y="3081"/>
                  </a:cubicBezTo>
                  <a:cubicBezTo>
                    <a:pt x="5371" y="3081"/>
                    <a:pt x="6511" y="2805"/>
                    <a:pt x="7292" y="2343"/>
                  </a:cubicBezTo>
                  <a:cubicBezTo>
                    <a:pt x="8044" y="1897"/>
                    <a:pt x="8436" y="1373"/>
                    <a:pt x="8643" y="1025"/>
                  </a:cubicBezTo>
                  <a:cubicBezTo>
                    <a:pt x="7630" y="578"/>
                    <a:pt x="6878" y="284"/>
                    <a:pt x="6878" y="284"/>
                  </a:cubicBezTo>
                  <a:lnTo>
                    <a:pt x="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43"/>
            <p:cNvSpPr/>
            <p:nvPr/>
          </p:nvSpPr>
          <p:spPr>
            <a:xfrm>
              <a:off x="5547851" y="2148404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61" y="0"/>
                  </a:moveTo>
                  <a:lnTo>
                    <a:pt x="0" y="4305"/>
                  </a:lnTo>
                  <a:cubicBezTo>
                    <a:pt x="0" y="4305"/>
                    <a:pt x="1079" y="5744"/>
                    <a:pt x="2834" y="5984"/>
                  </a:cubicBezTo>
                  <a:cubicBezTo>
                    <a:pt x="2913" y="5995"/>
                    <a:pt x="2998" y="6000"/>
                    <a:pt x="3086" y="6000"/>
                  </a:cubicBezTo>
                  <a:cubicBezTo>
                    <a:pt x="4450" y="6000"/>
                    <a:pt x="6823" y="4740"/>
                    <a:pt x="6823" y="4556"/>
                  </a:cubicBezTo>
                  <a:cubicBezTo>
                    <a:pt x="6823" y="4349"/>
                    <a:pt x="5657" y="120"/>
                    <a:pt x="5657" y="120"/>
                  </a:cubicBezTo>
                  <a:lnTo>
                    <a:pt x="861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Google Shape;5369;p43"/>
            <p:cNvSpPr/>
            <p:nvPr/>
          </p:nvSpPr>
          <p:spPr>
            <a:xfrm>
              <a:off x="5569690" y="2148404"/>
              <a:ext cx="194733" cy="95635"/>
            </a:xfrm>
            <a:custGeom>
              <a:avLst/>
              <a:gdLst/>
              <a:ahLst/>
              <a:cxnLst/>
              <a:rect l="l" t="t" r="r" b="b"/>
              <a:pathLst>
                <a:path w="5341" h="2623" extrusionOk="0">
                  <a:moveTo>
                    <a:pt x="262" y="0"/>
                  </a:moveTo>
                  <a:lnTo>
                    <a:pt x="1" y="1308"/>
                  </a:lnTo>
                  <a:cubicBezTo>
                    <a:pt x="668" y="2048"/>
                    <a:pt x="2071" y="2623"/>
                    <a:pt x="2942" y="2623"/>
                  </a:cubicBezTo>
                  <a:cubicBezTo>
                    <a:pt x="2996" y="2623"/>
                    <a:pt x="3047" y="2620"/>
                    <a:pt x="3096" y="2616"/>
                  </a:cubicBezTo>
                  <a:cubicBezTo>
                    <a:pt x="3761" y="2562"/>
                    <a:pt x="4687" y="1951"/>
                    <a:pt x="5341" y="1156"/>
                  </a:cubicBezTo>
                  <a:cubicBezTo>
                    <a:pt x="5177" y="556"/>
                    <a:pt x="5058" y="120"/>
                    <a:pt x="5058" y="120"/>
                  </a:cubicBezTo>
                  <a:lnTo>
                    <a:pt x="262" y="0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70" name="Google Shape;5370;p43"/>
            <p:cNvSpPr/>
            <p:nvPr/>
          </p:nvSpPr>
          <p:spPr>
            <a:xfrm>
              <a:off x="5515657" y="1799817"/>
              <a:ext cx="296857" cy="406857"/>
            </a:xfrm>
            <a:custGeom>
              <a:avLst/>
              <a:gdLst/>
              <a:ahLst/>
              <a:cxnLst/>
              <a:rect l="l" t="t" r="r" b="b"/>
              <a:pathLst>
                <a:path w="8142" h="11159" extrusionOk="0">
                  <a:moveTo>
                    <a:pt x="2668" y="1"/>
                  </a:moveTo>
                  <a:cubicBezTo>
                    <a:pt x="2443" y="1"/>
                    <a:pt x="2235" y="53"/>
                    <a:pt x="2050" y="167"/>
                  </a:cubicBezTo>
                  <a:cubicBezTo>
                    <a:pt x="197" y="1333"/>
                    <a:pt x="1" y="3894"/>
                    <a:pt x="1" y="3894"/>
                  </a:cubicBezTo>
                  <a:cubicBezTo>
                    <a:pt x="1" y="3894"/>
                    <a:pt x="742" y="8951"/>
                    <a:pt x="1428" y="9769"/>
                  </a:cubicBezTo>
                  <a:cubicBezTo>
                    <a:pt x="2078" y="10542"/>
                    <a:pt x="3536" y="11159"/>
                    <a:pt x="4439" y="11159"/>
                  </a:cubicBezTo>
                  <a:cubicBezTo>
                    <a:pt x="4491" y="11159"/>
                    <a:pt x="4541" y="11157"/>
                    <a:pt x="4589" y="11153"/>
                  </a:cubicBezTo>
                  <a:cubicBezTo>
                    <a:pt x="5472" y="11076"/>
                    <a:pt x="6856" y="9986"/>
                    <a:pt x="7401" y="8820"/>
                  </a:cubicBezTo>
                  <a:cubicBezTo>
                    <a:pt x="7945" y="7643"/>
                    <a:pt x="8142" y="4254"/>
                    <a:pt x="8142" y="4254"/>
                  </a:cubicBezTo>
                  <a:cubicBezTo>
                    <a:pt x="8142" y="4254"/>
                    <a:pt x="4711" y="1"/>
                    <a:pt x="2668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71" name="Google Shape;5371;p43"/>
            <p:cNvSpPr/>
            <p:nvPr/>
          </p:nvSpPr>
          <p:spPr>
            <a:xfrm>
              <a:off x="5470375" y="1702908"/>
              <a:ext cx="454984" cy="337875"/>
            </a:xfrm>
            <a:custGeom>
              <a:avLst/>
              <a:gdLst/>
              <a:ahLst/>
              <a:cxnLst/>
              <a:rect l="l" t="t" r="r" b="b"/>
              <a:pathLst>
                <a:path w="12479" h="9267" extrusionOk="0">
                  <a:moveTo>
                    <a:pt x="4882" y="1"/>
                  </a:moveTo>
                  <a:cubicBezTo>
                    <a:pt x="4845" y="1"/>
                    <a:pt x="4809" y="2"/>
                    <a:pt x="4774" y="3"/>
                  </a:cubicBezTo>
                  <a:cubicBezTo>
                    <a:pt x="3455" y="46"/>
                    <a:pt x="1635" y="1648"/>
                    <a:pt x="1635" y="1648"/>
                  </a:cubicBezTo>
                  <a:cubicBezTo>
                    <a:pt x="1635" y="1648"/>
                    <a:pt x="611" y="2738"/>
                    <a:pt x="305" y="4536"/>
                  </a:cubicBezTo>
                  <a:cubicBezTo>
                    <a:pt x="0" y="6324"/>
                    <a:pt x="1613" y="8743"/>
                    <a:pt x="1613" y="8743"/>
                  </a:cubicBezTo>
                  <a:lnTo>
                    <a:pt x="1711" y="6945"/>
                  </a:lnTo>
                  <a:cubicBezTo>
                    <a:pt x="1711" y="6945"/>
                    <a:pt x="3651" y="4536"/>
                    <a:pt x="3902" y="3468"/>
                  </a:cubicBezTo>
                  <a:cubicBezTo>
                    <a:pt x="3902" y="3468"/>
                    <a:pt x="4894" y="5517"/>
                    <a:pt x="5929" y="5920"/>
                  </a:cubicBezTo>
                  <a:cubicBezTo>
                    <a:pt x="6098" y="5985"/>
                    <a:pt x="6244" y="6013"/>
                    <a:pt x="6370" y="6013"/>
                  </a:cubicBezTo>
                  <a:cubicBezTo>
                    <a:pt x="7024" y="6013"/>
                    <a:pt x="7139" y="5277"/>
                    <a:pt x="7139" y="5277"/>
                  </a:cubicBezTo>
                  <a:cubicBezTo>
                    <a:pt x="7139" y="5277"/>
                    <a:pt x="8130" y="6694"/>
                    <a:pt x="8577" y="6890"/>
                  </a:cubicBezTo>
                  <a:cubicBezTo>
                    <a:pt x="9013" y="7097"/>
                    <a:pt x="8926" y="7566"/>
                    <a:pt x="8926" y="7566"/>
                  </a:cubicBezTo>
                  <a:lnTo>
                    <a:pt x="9155" y="9266"/>
                  </a:lnTo>
                  <a:cubicBezTo>
                    <a:pt x="9155" y="9266"/>
                    <a:pt x="9634" y="8067"/>
                    <a:pt x="9983" y="7250"/>
                  </a:cubicBezTo>
                  <a:cubicBezTo>
                    <a:pt x="10277" y="5245"/>
                    <a:pt x="11160" y="4645"/>
                    <a:pt x="11541" y="4536"/>
                  </a:cubicBezTo>
                  <a:cubicBezTo>
                    <a:pt x="11934" y="4416"/>
                    <a:pt x="12479" y="3763"/>
                    <a:pt x="12065" y="2989"/>
                  </a:cubicBezTo>
                  <a:cubicBezTo>
                    <a:pt x="11661" y="2215"/>
                    <a:pt x="10604" y="2487"/>
                    <a:pt x="10550" y="2324"/>
                  </a:cubicBezTo>
                  <a:cubicBezTo>
                    <a:pt x="10495" y="2160"/>
                    <a:pt x="11291" y="1823"/>
                    <a:pt x="11193" y="1376"/>
                  </a:cubicBezTo>
                  <a:cubicBezTo>
                    <a:pt x="11117" y="998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6" y="615"/>
                    <a:pt x="9217" y="622"/>
                    <a:pt x="9118" y="622"/>
                  </a:cubicBezTo>
                  <a:cubicBezTo>
                    <a:pt x="8117" y="622"/>
                    <a:pt x="6099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Google Shape;5372;p43"/>
            <p:cNvSpPr/>
            <p:nvPr/>
          </p:nvSpPr>
          <p:spPr>
            <a:xfrm>
              <a:off x="5471432" y="1954988"/>
              <a:ext cx="66503" cy="109599"/>
            </a:xfrm>
            <a:custGeom>
              <a:avLst/>
              <a:gdLst/>
              <a:ahLst/>
              <a:cxnLst/>
              <a:rect l="l" t="t" r="r" b="b"/>
              <a:pathLst>
                <a:path w="1824" h="3006" extrusionOk="0">
                  <a:moveTo>
                    <a:pt x="1026" y="1"/>
                  </a:moveTo>
                  <a:cubicBezTo>
                    <a:pt x="494" y="1"/>
                    <a:pt x="1" y="1050"/>
                    <a:pt x="255" y="1774"/>
                  </a:cubicBezTo>
                  <a:cubicBezTo>
                    <a:pt x="549" y="2614"/>
                    <a:pt x="1824" y="3006"/>
                    <a:pt x="1824" y="3006"/>
                  </a:cubicBezTo>
                  <a:lnTo>
                    <a:pt x="1279" y="85"/>
                  </a:lnTo>
                  <a:cubicBezTo>
                    <a:pt x="1196" y="27"/>
                    <a:pt x="1110" y="1"/>
                    <a:pt x="102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73" name="Google Shape;5373;p43"/>
            <p:cNvSpPr/>
            <p:nvPr/>
          </p:nvSpPr>
          <p:spPr>
            <a:xfrm>
              <a:off x="5800952" y="1971467"/>
              <a:ext cx="59393" cy="95525"/>
            </a:xfrm>
            <a:custGeom>
              <a:avLst/>
              <a:gdLst/>
              <a:ahLst/>
              <a:cxnLst/>
              <a:rect l="l" t="t" r="r" b="b"/>
              <a:pathLst>
                <a:path w="1629" h="2620" extrusionOk="0">
                  <a:moveTo>
                    <a:pt x="811" y="0"/>
                  </a:moveTo>
                  <a:cubicBezTo>
                    <a:pt x="662" y="0"/>
                    <a:pt x="486" y="50"/>
                    <a:pt x="284" y="167"/>
                  </a:cubicBezTo>
                  <a:lnTo>
                    <a:pt x="1" y="2619"/>
                  </a:lnTo>
                  <a:cubicBezTo>
                    <a:pt x="1" y="2619"/>
                    <a:pt x="1014" y="1987"/>
                    <a:pt x="1352" y="1442"/>
                  </a:cubicBezTo>
                  <a:cubicBezTo>
                    <a:pt x="1628" y="1006"/>
                    <a:pt x="1482" y="0"/>
                    <a:pt x="811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74" name="Google Shape;5374;p43"/>
            <p:cNvSpPr/>
            <p:nvPr/>
          </p:nvSpPr>
          <p:spPr>
            <a:xfrm>
              <a:off x="5575560" y="2009640"/>
              <a:ext cx="67670" cy="21985"/>
            </a:xfrm>
            <a:custGeom>
              <a:avLst/>
              <a:gdLst/>
              <a:ahLst/>
              <a:cxnLst/>
              <a:rect l="l" t="t" r="r" b="b"/>
              <a:pathLst>
                <a:path w="1856" h="603" extrusionOk="0">
                  <a:moveTo>
                    <a:pt x="1011" y="1"/>
                  </a:moveTo>
                  <a:cubicBezTo>
                    <a:pt x="428" y="1"/>
                    <a:pt x="25" y="504"/>
                    <a:pt x="25" y="504"/>
                  </a:cubicBezTo>
                  <a:cubicBezTo>
                    <a:pt x="1" y="575"/>
                    <a:pt x="18" y="603"/>
                    <a:pt x="65" y="603"/>
                  </a:cubicBezTo>
                  <a:cubicBezTo>
                    <a:pt x="225" y="603"/>
                    <a:pt x="725" y="273"/>
                    <a:pt x="995" y="265"/>
                  </a:cubicBezTo>
                  <a:cubicBezTo>
                    <a:pt x="1005" y="264"/>
                    <a:pt x="1014" y="264"/>
                    <a:pt x="1024" y="264"/>
                  </a:cubicBezTo>
                  <a:cubicBezTo>
                    <a:pt x="1346" y="264"/>
                    <a:pt x="1617" y="593"/>
                    <a:pt x="1733" y="593"/>
                  </a:cubicBezTo>
                  <a:cubicBezTo>
                    <a:pt x="1738" y="593"/>
                    <a:pt x="1743" y="593"/>
                    <a:pt x="1747" y="592"/>
                  </a:cubicBezTo>
                  <a:cubicBezTo>
                    <a:pt x="1856" y="559"/>
                    <a:pt x="1714" y="58"/>
                    <a:pt x="1082" y="3"/>
                  </a:cubicBezTo>
                  <a:cubicBezTo>
                    <a:pt x="1058" y="1"/>
                    <a:pt x="1035" y="1"/>
                    <a:pt x="1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75" name="Google Shape;5375;p43"/>
            <p:cNvSpPr/>
            <p:nvPr/>
          </p:nvSpPr>
          <p:spPr>
            <a:xfrm>
              <a:off x="5675386" y="2015510"/>
              <a:ext cx="33835" cy="83348"/>
            </a:xfrm>
            <a:custGeom>
              <a:avLst/>
              <a:gdLst/>
              <a:ahLst/>
              <a:cxnLst/>
              <a:rect l="l" t="t" r="r" b="b"/>
              <a:pathLst>
                <a:path w="928" h="2286" extrusionOk="0">
                  <a:moveTo>
                    <a:pt x="59" y="1"/>
                  </a:moveTo>
                  <a:cubicBezTo>
                    <a:pt x="39" y="1"/>
                    <a:pt x="20" y="32"/>
                    <a:pt x="1" y="104"/>
                  </a:cubicBezTo>
                  <a:cubicBezTo>
                    <a:pt x="1" y="104"/>
                    <a:pt x="164" y="1390"/>
                    <a:pt x="458" y="1586"/>
                  </a:cubicBezTo>
                  <a:cubicBezTo>
                    <a:pt x="764" y="1782"/>
                    <a:pt x="448" y="2098"/>
                    <a:pt x="186" y="2240"/>
                  </a:cubicBezTo>
                  <a:cubicBezTo>
                    <a:pt x="125" y="2271"/>
                    <a:pt x="119" y="2285"/>
                    <a:pt x="148" y="2285"/>
                  </a:cubicBezTo>
                  <a:cubicBezTo>
                    <a:pt x="248" y="2285"/>
                    <a:pt x="761" y="2122"/>
                    <a:pt x="829" y="1978"/>
                  </a:cubicBezTo>
                  <a:cubicBezTo>
                    <a:pt x="927" y="1793"/>
                    <a:pt x="589" y="1618"/>
                    <a:pt x="415" y="1128"/>
                  </a:cubicBezTo>
                  <a:cubicBezTo>
                    <a:pt x="271" y="713"/>
                    <a:pt x="156" y="1"/>
                    <a:pt x="59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76" name="Google Shape;5376;p43"/>
            <p:cNvSpPr/>
            <p:nvPr/>
          </p:nvSpPr>
          <p:spPr>
            <a:xfrm>
              <a:off x="5552299" y="1954915"/>
              <a:ext cx="100885" cy="33288"/>
            </a:xfrm>
            <a:custGeom>
              <a:avLst/>
              <a:gdLst/>
              <a:ahLst/>
              <a:cxnLst/>
              <a:rect l="l" t="t" r="r" b="b"/>
              <a:pathLst>
                <a:path w="2767" h="913" extrusionOk="0">
                  <a:moveTo>
                    <a:pt x="1437" y="0"/>
                  </a:moveTo>
                  <a:cubicBezTo>
                    <a:pt x="674" y="0"/>
                    <a:pt x="31" y="828"/>
                    <a:pt x="31" y="828"/>
                  </a:cubicBezTo>
                  <a:cubicBezTo>
                    <a:pt x="0" y="888"/>
                    <a:pt x="10" y="912"/>
                    <a:pt x="51" y="912"/>
                  </a:cubicBezTo>
                  <a:cubicBezTo>
                    <a:pt x="213" y="912"/>
                    <a:pt x="861" y="536"/>
                    <a:pt x="1426" y="458"/>
                  </a:cubicBezTo>
                  <a:cubicBezTo>
                    <a:pt x="1490" y="448"/>
                    <a:pt x="1552" y="444"/>
                    <a:pt x="1612" y="444"/>
                  </a:cubicBezTo>
                  <a:cubicBezTo>
                    <a:pt x="2147" y="444"/>
                    <a:pt x="2524" y="794"/>
                    <a:pt x="2652" y="794"/>
                  </a:cubicBezTo>
                  <a:cubicBezTo>
                    <a:pt x="2669" y="794"/>
                    <a:pt x="2682" y="788"/>
                    <a:pt x="2690" y="774"/>
                  </a:cubicBezTo>
                  <a:cubicBezTo>
                    <a:pt x="2766" y="654"/>
                    <a:pt x="2189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77" name="Google Shape;5377;p43"/>
            <p:cNvSpPr/>
            <p:nvPr/>
          </p:nvSpPr>
          <p:spPr>
            <a:xfrm>
              <a:off x="5698428" y="2009640"/>
              <a:ext cx="67597" cy="21985"/>
            </a:xfrm>
            <a:custGeom>
              <a:avLst/>
              <a:gdLst/>
              <a:ahLst/>
              <a:cxnLst/>
              <a:rect l="l" t="t" r="r" b="b"/>
              <a:pathLst>
                <a:path w="1854" h="603" extrusionOk="0">
                  <a:moveTo>
                    <a:pt x="836" y="1"/>
                  </a:moveTo>
                  <a:cubicBezTo>
                    <a:pt x="812" y="1"/>
                    <a:pt x="788" y="1"/>
                    <a:pt x="764" y="3"/>
                  </a:cubicBezTo>
                  <a:cubicBezTo>
                    <a:pt x="143" y="58"/>
                    <a:pt x="1" y="559"/>
                    <a:pt x="99" y="592"/>
                  </a:cubicBezTo>
                  <a:cubicBezTo>
                    <a:pt x="103" y="593"/>
                    <a:pt x="108" y="593"/>
                    <a:pt x="113" y="593"/>
                  </a:cubicBezTo>
                  <a:cubicBezTo>
                    <a:pt x="229" y="593"/>
                    <a:pt x="500" y="264"/>
                    <a:pt x="822" y="264"/>
                  </a:cubicBezTo>
                  <a:cubicBezTo>
                    <a:pt x="832" y="264"/>
                    <a:pt x="841" y="264"/>
                    <a:pt x="851" y="265"/>
                  </a:cubicBezTo>
                  <a:cubicBezTo>
                    <a:pt x="1121" y="273"/>
                    <a:pt x="1621" y="603"/>
                    <a:pt x="1786" y="603"/>
                  </a:cubicBezTo>
                  <a:cubicBezTo>
                    <a:pt x="1834" y="603"/>
                    <a:pt x="1854" y="575"/>
                    <a:pt x="1832" y="504"/>
                  </a:cubicBezTo>
                  <a:cubicBezTo>
                    <a:pt x="1832" y="504"/>
                    <a:pt x="1429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78" name="Google Shape;5378;p43"/>
            <p:cNvSpPr/>
            <p:nvPr/>
          </p:nvSpPr>
          <p:spPr>
            <a:xfrm>
              <a:off x="5688110" y="1954915"/>
              <a:ext cx="100994" cy="33288"/>
            </a:xfrm>
            <a:custGeom>
              <a:avLst/>
              <a:gdLst/>
              <a:ahLst/>
              <a:cxnLst/>
              <a:rect l="l" t="t" r="r" b="b"/>
              <a:pathLst>
                <a:path w="2770" h="913" extrusionOk="0">
                  <a:moveTo>
                    <a:pt x="1341" y="0"/>
                  </a:moveTo>
                  <a:cubicBezTo>
                    <a:pt x="578" y="0"/>
                    <a:pt x="1" y="654"/>
                    <a:pt x="77" y="774"/>
                  </a:cubicBezTo>
                  <a:cubicBezTo>
                    <a:pt x="86" y="788"/>
                    <a:pt x="100" y="794"/>
                    <a:pt x="118" y="794"/>
                  </a:cubicBezTo>
                  <a:cubicBezTo>
                    <a:pt x="253" y="794"/>
                    <a:pt x="630" y="444"/>
                    <a:pt x="1158" y="444"/>
                  </a:cubicBezTo>
                  <a:cubicBezTo>
                    <a:pt x="1217" y="444"/>
                    <a:pt x="1278" y="448"/>
                    <a:pt x="1341" y="458"/>
                  </a:cubicBezTo>
                  <a:cubicBezTo>
                    <a:pt x="1906" y="536"/>
                    <a:pt x="2561" y="912"/>
                    <a:pt x="2720" y="912"/>
                  </a:cubicBezTo>
                  <a:cubicBezTo>
                    <a:pt x="2761" y="912"/>
                    <a:pt x="2769" y="888"/>
                    <a:pt x="2736" y="828"/>
                  </a:cubicBezTo>
                  <a:cubicBezTo>
                    <a:pt x="2736" y="828"/>
                    <a:pt x="2093" y="0"/>
                    <a:pt x="1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79" name="Google Shape;5379;p43"/>
            <p:cNvSpPr/>
            <p:nvPr/>
          </p:nvSpPr>
          <p:spPr>
            <a:xfrm>
              <a:off x="5639874" y="2127841"/>
              <a:ext cx="72118" cy="17136"/>
            </a:xfrm>
            <a:custGeom>
              <a:avLst/>
              <a:gdLst/>
              <a:ahLst/>
              <a:cxnLst/>
              <a:rect l="l" t="t" r="r" b="b"/>
              <a:pathLst>
                <a:path w="1978" h="470" extrusionOk="0">
                  <a:moveTo>
                    <a:pt x="1941" y="1"/>
                  </a:moveTo>
                  <a:cubicBezTo>
                    <a:pt x="1856" y="1"/>
                    <a:pt x="1556" y="185"/>
                    <a:pt x="1084" y="259"/>
                  </a:cubicBezTo>
                  <a:cubicBezTo>
                    <a:pt x="955" y="282"/>
                    <a:pt x="841" y="291"/>
                    <a:pt x="741" y="291"/>
                  </a:cubicBezTo>
                  <a:cubicBezTo>
                    <a:pt x="408" y="291"/>
                    <a:pt x="234" y="194"/>
                    <a:pt x="234" y="194"/>
                  </a:cubicBezTo>
                  <a:cubicBezTo>
                    <a:pt x="179" y="171"/>
                    <a:pt x="64" y="92"/>
                    <a:pt x="22" y="92"/>
                  </a:cubicBezTo>
                  <a:cubicBezTo>
                    <a:pt x="5" y="92"/>
                    <a:pt x="0" y="105"/>
                    <a:pt x="16" y="139"/>
                  </a:cubicBezTo>
                  <a:cubicBezTo>
                    <a:pt x="63" y="254"/>
                    <a:pt x="438" y="469"/>
                    <a:pt x="889" y="469"/>
                  </a:cubicBezTo>
                  <a:cubicBezTo>
                    <a:pt x="953" y="469"/>
                    <a:pt x="1018" y="465"/>
                    <a:pt x="1084" y="455"/>
                  </a:cubicBezTo>
                  <a:cubicBezTo>
                    <a:pt x="1618" y="390"/>
                    <a:pt x="1977" y="96"/>
                    <a:pt x="1966" y="20"/>
                  </a:cubicBezTo>
                  <a:cubicBezTo>
                    <a:pt x="1965" y="6"/>
                    <a:pt x="195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80" name="Google Shape;5380;p43"/>
            <p:cNvSpPr/>
            <p:nvPr/>
          </p:nvSpPr>
          <p:spPr>
            <a:xfrm>
              <a:off x="4688396" y="1861506"/>
              <a:ext cx="571037" cy="713413"/>
            </a:xfrm>
            <a:custGeom>
              <a:avLst/>
              <a:gdLst/>
              <a:ahLst/>
              <a:cxnLst/>
              <a:rect l="l" t="t" r="r" b="b"/>
              <a:pathLst>
                <a:path w="15662" h="19567" extrusionOk="0">
                  <a:moveTo>
                    <a:pt x="7015" y="0"/>
                  </a:moveTo>
                  <a:cubicBezTo>
                    <a:pt x="2488" y="0"/>
                    <a:pt x="1832" y="4030"/>
                    <a:pt x="1843" y="5112"/>
                  </a:cubicBezTo>
                  <a:cubicBezTo>
                    <a:pt x="1843" y="5832"/>
                    <a:pt x="1897" y="9112"/>
                    <a:pt x="1494" y="10169"/>
                  </a:cubicBezTo>
                  <a:cubicBezTo>
                    <a:pt x="1080" y="11226"/>
                    <a:pt x="1" y="14931"/>
                    <a:pt x="1821" y="16860"/>
                  </a:cubicBezTo>
                  <a:cubicBezTo>
                    <a:pt x="3641" y="18800"/>
                    <a:pt x="6322" y="18920"/>
                    <a:pt x="8033" y="19421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2"/>
                    <a:pt x="15116" y="17024"/>
                  </a:cubicBezTo>
                  <a:cubicBezTo>
                    <a:pt x="15661" y="14975"/>
                    <a:pt x="13166" y="13242"/>
                    <a:pt x="12959" y="11945"/>
                  </a:cubicBezTo>
                  <a:cubicBezTo>
                    <a:pt x="12752" y="10659"/>
                    <a:pt x="13362" y="6627"/>
                    <a:pt x="13253" y="5199"/>
                  </a:cubicBezTo>
                  <a:cubicBezTo>
                    <a:pt x="13144" y="3826"/>
                    <a:pt x="13264" y="77"/>
                    <a:pt x="7106" y="1"/>
                  </a:cubicBezTo>
                  <a:cubicBezTo>
                    <a:pt x="7076" y="1"/>
                    <a:pt x="7045" y="0"/>
                    <a:pt x="70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43"/>
            <p:cNvSpPr/>
            <p:nvPr/>
          </p:nvSpPr>
          <p:spPr>
            <a:xfrm>
              <a:off x="4706297" y="2369895"/>
              <a:ext cx="565057" cy="278810"/>
            </a:xfrm>
            <a:custGeom>
              <a:avLst/>
              <a:gdLst/>
              <a:ahLst/>
              <a:cxnLst/>
              <a:rect l="l" t="t" r="r" b="b"/>
              <a:pathLst>
                <a:path w="15498" h="7647" extrusionOk="0">
                  <a:moveTo>
                    <a:pt x="6458" y="1"/>
                  </a:moveTo>
                  <a:cubicBezTo>
                    <a:pt x="3759" y="1"/>
                    <a:pt x="1592" y="946"/>
                    <a:pt x="0" y="2099"/>
                  </a:cubicBezTo>
                  <a:lnTo>
                    <a:pt x="0" y="7646"/>
                  </a:lnTo>
                  <a:lnTo>
                    <a:pt x="15497" y="7646"/>
                  </a:lnTo>
                  <a:cubicBezTo>
                    <a:pt x="15443" y="6851"/>
                    <a:pt x="15367" y="6262"/>
                    <a:pt x="15279" y="5990"/>
                  </a:cubicBezTo>
                  <a:cubicBezTo>
                    <a:pt x="14724" y="4235"/>
                    <a:pt x="13699" y="3058"/>
                    <a:pt x="12315" y="2154"/>
                  </a:cubicBezTo>
                  <a:cubicBezTo>
                    <a:pt x="10942" y="1238"/>
                    <a:pt x="7651" y="61"/>
                    <a:pt x="7651" y="61"/>
                  </a:cubicBezTo>
                  <a:cubicBezTo>
                    <a:pt x="7242" y="20"/>
                    <a:pt x="6845" y="1"/>
                    <a:pt x="6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43"/>
            <p:cNvSpPr/>
            <p:nvPr/>
          </p:nvSpPr>
          <p:spPr>
            <a:xfrm>
              <a:off x="4863546" y="2252496"/>
              <a:ext cx="201988" cy="279794"/>
            </a:xfrm>
            <a:custGeom>
              <a:avLst/>
              <a:gdLst/>
              <a:ahLst/>
              <a:cxnLst/>
              <a:rect l="l" t="t" r="r" b="b"/>
              <a:pathLst>
                <a:path w="5540" h="7674" extrusionOk="0">
                  <a:moveTo>
                    <a:pt x="1202" y="1"/>
                  </a:moveTo>
                  <a:cubicBezTo>
                    <a:pt x="1202" y="1"/>
                    <a:pt x="1202" y="3466"/>
                    <a:pt x="591" y="4229"/>
                  </a:cubicBezTo>
                  <a:cubicBezTo>
                    <a:pt x="0" y="4955"/>
                    <a:pt x="317" y="7673"/>
                    <a:pt x="2404" y="7673"/>
                  </a:cubicBezTo>
                  <a:cubicBezTo>
                    <a:pt x="2511" y="7673"/>
                    <a:pt x="2622" y="7666"/>
                    <a:pt x="2738" y="7651"/>
                  </a:cubicBezTo>
                  <a:cubicBezTo>
                    <a:pt x="5136" y="7357"/>
                    <a:pt x="5539" y="5188"/>
                    <a:pt x="5136" y="4578"/>
                  </a:cubicBezTo>
                  <a:cubicBezTo>
                    <a:pt x="4722" y="3957"/>
                    <a:pt x="4373" y="3815"/>
                    <a:pt x="4253" y="2932"/>
                  </a:cubicBezTo>
                  <a:cubicBezTo>
                    <a:pt x="4133" y="2050"/>
                    <a:pt x="4133" y="262"/>
                    <a:pt x="4133" y="262"/>
                  </a:cubicBezTo>
                  <a:lnTo>
                    <a:pt x="1202" y="1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43"/>
            <p:cNvSpPr/>
            <p:nvPr/>
          </p:nvSpPr>
          <p:spPr>
            <a:xfrm>
              <a:off x="4904563" y="2252496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7" y="1"/>
                  </a:moveTo>
                  <a:cubicBezTo>
                    <a:pt x="77" y="1"/>
                    <a:pt x="77" y="862"/>
                    <a:pt x="0" y="1810"/>
                  </a:cubicBezTo>
                  <a:cubicBezTo>
                    <a:pt x="22" y="1832"/>
                    <a:pt x="55" y="1853"/>
                    <a:pt x="77" y="1875"/>
                  </a:cubicBezTo>
                  <a:cubicBezTo>
                    <a:pt x="639" y="2255"/>
                    <a:pt x="1304" y="2446"/>
                    <a:pt x="1925" y="2446"/>
                  </a:cubicBezTo>
                  <a:cubicBezTo>
                    <a:pt x="2338" y="2446"/>
                    <a:pt x="2732" y="2361"/>
                    <a:pt x="3063" y="2191"/>
                  </a:cubicBezTo>
                  <a:cubicBezTo>
                    <a:pt x="3008" y="1309"/>
                    <a:pt x="3008" y="262"/>
                    <a:pt x="3008" y="26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43"/>
            <p:cNvSpPr/>
            <p:nvPr/>
          </p:nvSpPr>
          <p:spPr>
            <a:xfrm>
              <a:off x="4835035" y="1998192"/>
              <a:ext cx="263460" cy="300831"/>
            </a:xfrm>
            <a:custGeom>
              <a:avLst/>
              <a:gdLst/>
              <a:ahLst/>
              <a:cxnLst/>
              <a:rect l="l" t="t" r="r" b="b"/>
              <a:pathLst>
                <a:path w="7226" h="8251" extrusionOk="0">
                  <a:moveTo>
                    <a:pt x="2005" y="1"/>
                  </a:moveTo>
                  <a:cubicBezTo>
                    <a:pt x="1689" y="960"/>
                    <a:pt x="501" y="1930"/>
                    <a:pt x="0" y="2300"/>
                  </a:cubicBezTo>
                  <a:cubicBezTo>
                    <a:pt x="164" y="4186"/>
                    <a:pt x="632" y="7008"/>
                    <a:pt x="1984" y="7771"/>
                  </a:cubicBezTo>
                  <a:cubicBezTo>
                    <a:pt x="2549" y="8094"/>
                    <a:pt x="3145" y="8250"/>
                    <a:pt x="3710" y="8250"/>
                  </a:cubicBezTo>
                  <a:cubicBezTo>
                    <a:pt x="4462" y="8250"/>
                    <a:pt x="5158" y="7973"/>
                    <a:pt x="5656" y="7444"/>
                  </a:cubicBezTo>
                  <a:cubicBezTo>
                    <a:pt x="6779" y="6246"/>
                    <a:pt x="7226" y="3434"/>
                    <a:pt x="7226" y="2072"/>
                  </a:cubicBezTo>
                  <a:lnTo>
                    <a:pt x="7226" y="2072"/>
                  </a:lnTo>
                  <a:cubicBezTo>
                    <a:pt x="7043" y="2088"/>
                    <a:pt x="6782" y="2100"/>
                    <a:pt x="6474" y="2100"/>
                  </a:cubicBezTo>
                  <a:cubicBezTo>
                    <a:pt x="5756" y="2100"/>
                    <a:pt x="4784" y="2033"/>
                    <a:pt x="3967" y="1788"/>
                  </a:cubicBezTo>
                  <a:cubicBezTo>
                    <a:pt x="3019" y="1505"/>
                    <a:pt x="2365" y="644"/>
                    <a:pt x="2027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43"/>
            <p:cNvSpPr/>
            <p:nvPr/>
          </p:nvSpPr>
          <p:spPr>
            <a:xfrm>
              <a:off x="5006175" y="2073809"/>
              <a:ext cx="87942" cy="28548"/>
            </a:xfrm>
            <a:custGeom>
              <a:avLst/>
              <a:gdLst/>
              <a:ahLst/>
              <a:cxnLst/>
              <a:rect l="l" t="t" r="r" b="b"/>
              <a:pathLst>
                <a:path w="2412" h="783" extrusionOk="0">
                  <a:moveTo>
                    <a:pt x="1165" y="1"/>
                  </a:moveTo>
                  <a:cubicBezTo>
                    <a:pt x="597" y="1"/>
                    <a:pt x="0" y="594"/>
                    <a:pt x="80" y="673"/>
                  </a:cubicBezTo>
                  <a:cubicBezTo>
                    <a:pt x="114" y="708"/>
                    <a:pt x="149" y="719"/>
                    <a:pt x="179" y="719"/>
                  </a:cubicBezTo>
                  <a:cubicBezTo>
                    <a:pt x="223" y="719"/>
                    <a:pt x="254" y="695"/>
                    <a:pt x="254" y="695"/>
                  </a:cubicBezTo>
                  <a:cubicBezTo>
                    <a:pt x="538" y="394"/>
                    <a:pt x="857" y="290"/>
                    <a:pt x="1160" y="290"/>
                  </a:cubicBezTo>
                  <a:cubicBezTo>
                    <a:pt x="1822" y="290"/>
                    <a:pt x="2412" y="782"/>
                    <a:pt x="2412" y="782"/>
                  </a:cubicBezTo>
                  <a:cubicBezTo>
                    <a:pt x="2412" y="782"/>
                    <a:pt x="2172" y="216"/>
                    <a:pt x="1333" y="19"/>
                  </a:cubicBezTo>
                  <a:cubicBezTo>
                    <a:pt x="1278" y="7"/>
                    <a:pt x="1221" y="1"/>
                    <a:pt x="1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43"/>
            <p:cNvSpPr/>
            <p:nvPr/>
          </p:nvSpPr>
          <p:spPr>
            <a:xfrm>
              <a:off x="4851296" y="2073809"/>
              <a:ext cx="88379" cy="28548"/>
            </a:xfrm>
            <a:custGeom>
              <a:avLst/>
              <a:gdLst/>
              <a:ahLst/>
              <a:cxnLst/>
              <a:rect l="l" t="t" r="r" b="b"/>
              <a:pathLst>
                <a:path w="2424" h="783" extrusionOk="0">
                  <a:moveTo>
                    <a:pt x="1250" y="1"/>
                  </a:moveTo>
                  <a:cubicBezTo>
                    <a:pt x="1193" y="1"/>
                    <a:pt x="1136" y="7"/>
                    <a:pt x="1080" y="19"/>
                  </a:cubicBezTo>
                  <a:cubicBezTo>
                    <a:pt x="252" y="216"/>
                    <a:pt x="1" y="782"/>
                    <a:pt x="1" y="782"/>
                  </a:cubicBezTo>
                  <a:cubicBezTo>
                    <a:pt x="1" y="782"/>
                    <a:pt x="595" y="290"/>
                    <a:pt x="1257" y="290"/>
                  </a:cubicBezTo>
                  <a:cubicBezTo>
                    <a:pt x="1560" y="290"/>
                    <a:pt x="1878" y="394"/>
                    <a:pt x="2159" y="695"/>
                  </a:cubicBezTo>
                  <a:cubicBezTo>
                    <a:pt x="2159" y="695"/>
                    <a:pt x="2194" y="719"/>
                    <a:pt x="2241" y="719"/>
                  </a:cubicBezTo>
                  <a:cubicBezTo>
                    <a:pt x="2273" y="719"/>
                    <a:pt x="2309" y="708"/>
                    <a:pt x="2344" y="673"/>
                  </a:cubicBezTo>
                  <a:cubicBezTo>
                    <a:pt x="2423" y="594"/>
                    <a:pt x="1826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43"/>
            <p:cNvSpPr/>
            <p:nvPr/>
          </p:nvSpPr>
          <p:spPr>
            <a:xfrm>
              <a:off x="4968914" y="2127732"/>
              <a:ext cx="26288" cy="78754"/>
            </a:xfrm>
            <a:custGeom>
              <a:avLst/>
              <a:gdLst/>
              <a:ahLst/>
              <a:cxnLst/>
              <a:rect l="l" t="t" r="r" b="b"/>
              <a:pathLst>
                <a:path w="721" h="2160" extrusionOk="0">
                  <a:moveTo>
                    <a:pt x="121" y="1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9"/>
                    <a:pt x="1" y="2159"/>
                  </a:cubicBezTo>
                  <a:cubicBezTo>
                    <a:pt x="1" y="2159"/>
                    <a:pt x="31" y="2160"/>
                    <a:pt x="78" y="2160"/>
                  </a:cubicBezTo>
                  <a:cubicBezTo>
                    <a:pt x="245" y="2160"/>
                    <a:pt x="623" y="2146"/>
                    <a:pt x="666" y="2028"/>
                  </a:cubicBezTo>
                  <a:cubicBezTo>
                    <a:pt x="720" y="1875"/>
                    <a:pt x="121" y="1"/>
                    <a:pt x="121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43"/>
            <p:cNvSpPr/>
            <p:nvPr/>
          </p:nvSpPr>
          <p:spPr>
            <a:xfrm>
              <a:off x="4949444" y="2231058"/>
              <a:ext cx="47726" cy="14730"/>
            </a:xfrm>
            <a:custGeom>
              <a:avLst/>
              <a:gdLst/>
              <a:ahLst/>
              <a:cxnLst/>
              <a:rect l="l" t="t" r="r" b="b"/>
              <a:pathLst>
                <a:path w="1309" h="404" extrusionOk="0">
                  <a:moveTo>
                    <a:pt x="886" y="1"/>
                  </a:moveTo>
                  <a:cubicBezTo>
                    <a:pt x="854" y="1"/>
                    <a:pt x="826" y="7"/>
                    <a:pt x="807" y="22"/>
                  </a:cubicBezTo>
                  <a:cubicBezTo>
                    <a:pt x="740" y="69"/>
                    <a:pt x="680" y="85"/>
                    <a:pt x="626" y="85"/>
                  </a:cubicBezTo>
                  <a:cubicBezTo>
                    <a:pt x="530" y="85"/>
                    <a:pt x="452" y="36"/>
                    <a:pt x="382" y="22"/>
                  </a:cubicBezTo>
                  <a:cubicBezTo>
                    <a:pt x="374" y="20"/>
                    <a:pt x="366" y="20"/>
                    <a:pt x="357" y="20"/>
                  </a:cubicBezTo>
                  <a:cubicBezTo>
                    <a:pt x="236" y="20"/>
                    <a:pt x="1" y="142"/>
                    <a:pt x="1" y="142"/>
                  </a:cubicBezTo>
                  <a:cubicBezTo>
                    <a:pt x="1" y="142"/>
                    <a:pt x="328" y="403"/>
                    <a:pt x="600" y="403"/>
                  </a:cubicBezTo>
                  <a:cubicBezTo>
                    <a:pt x="949" y="403"/>
                    <a:pt x="1309" y="142"/>
                    <a:pt x="1309" y="142"/>
                  </a:cubicBezTo>
                  <a:cubicBezTo>
                    <a:pt x="1309" y="142"/>
                    <a:pt x="1041" y="1"/>
                    <a:pt x="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43"/>
            <p:cNvSpPr/>
            <p:nvPr/>
          </p:nvSpPr>
          <p:spPr>
            <a:xfrm>
              <a:off x="6878105" y="2005557"/>
              <a:ext cx="82327" cy="110620"/>
            </a:xfrm>
            <a:custGeom>
              <a:avLst/>
              <a:gdLst/>
              <a:ahLst/>
              <a:cxnLst/>
              <a:rect l="l" t="t" r="r" b="b"/>
              <a:pathLst>
                <a:path w="2258" h="3034" extrusionOk="0">
                  <a:moveTo>
                    <a:pt x="532" y="1"/>
                  </a:moveTo>
                  <a:cubicBezTo>
                    <a:pt x="436" y="1"/>
                    <a:pt x="349" y="39"/>
                    <a:pt x="285" y="137"/>
                  </a:cubicBezTo>
                  <a:cubicBezTo>
                    <a:pt x="1" y="563"/>
                    <a:pt x="625" y="3034"/>
                    <a:pt x="1328" y="3034"/>
                  </a:cubicBezTo>
                  <a:cubicBezTo>
                    <a:pt x="1380" y="3034"/>
                    <a:pt x="1432" y="3020"/>
                    <a:pt x="1484" y="2992"/>
                  </a:cubicBezTo>
                  <a:cubicBezTo>
                    <a:pt x="2257" y="2589"/>
                    <a:pt x="1331" y="486"/>
                    <a:pt x="1331" y="486"/>
                  </a:cubicBezTo>
                  <a:cubicBezTo>
                    <a:pt x="1331" y="486"/>
                    <a:pt x="873" y="1"/>
                    <a:pt x="53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43"/>
            <p:cNvSpPr/>
            <p:nvPr/>
          </p:nvSpPr>
          <p:spPr>
            <a:xfrm>
              <a:off x="6701314" y="2298908"/>
              <a:ext cx="696204" cy="349797"/>
            </a:xfrm>
            <a:custGeom>
              <a:avLst/>
              <a:gdLst/>
              <a:ahLst/>
              <a:cxnLst/>
              <a:rect l="l" t="t" r="r" b="b"/>
              <a:pathLst>
                <a:path w="19095" h="9594" extrusionOk="0">
                  <a:moveTo>
                    <a:pt x="7772" y="0"/>
                  </a:moveTo>
                  <a:cubicBezTo>
                    <a:pt x="7674" y="0"/>
                    <a:pt x="7580" y="1"/>
                    <a:pt x="7488" y="3"/>
                  </a:cubicBezTo>
                  <a:cubicBezTo>
                    <a:pt x="5744" y="36"/>
                    <a:pt x="2322" y="2106"/>
                    <a:pt x="829" y="3392"/>
                  </a:cubicBezTo>
                  <a:cubicBezTo>
                    <a:pt x="153" y="3970"/>
                    <a:pt x="1" y="6738"/>
                    <a:pt x="44" y="9593"/>
                  </a:cubicBezTo>
                  <a:lnTo>
                    <a:pt x="19094" y="9593"/>
                  </a:lnTo>
                  <a:cubicBezTo>
                    <a:pt x="18953" y="7054"/>
                    <a:pt x="18669" y="4645"/>
                    <a:pt x="18103" y="3752"/>
                  </a:cubicBezTo>
                  <a:cubicBezTo>
                    <a:pt x="16697" y="1550"/>
                    <a:pt x="12043" y="264"/>
                    <a:pt x="12043" y="264"/>
                  </a:cubicBezTo>
                  <a:cubicBezTo>
                    <a:pt x="12043" y="264"/>
                    <a:pt x="9520" y="0"/>
                    <a:pt x="7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43"/>
            <p:cNvSpPr/>
            <p:nvPr/>
          </p:nvSpPr>
          <p:spPr>
            <a:xfrm>
              <a:off x="7159061" y="2005557"/>
              <a:ext cx="81962" cy="110620"/>
            </a:xfrm>
            <a:custGeom>
              <a:avLst/>
              <a:gdLst/>
              <a:ahLst/>
              <a:cxnLst/>
              <a:rect l="l" t="t" r="r" b="b"/>
              <a:pathLst>
                <a:path w="2248" h="3034" extrusionOk="0">
                  <a:moveTo>
                    <a:pt x="1722" y="1"/>
                  </a:moveTo>
                  <a:cubicBezTo>
                    <a:pt x="1379" y="1"/>
                    <a:pt x="927" y="486"/>
                    <a:pt x="927" y="486"/>
                  </a:cubicBezTo>
                  <a:cubicBezTo>
                    <a:pt x="927" y="486"/>
                    <a:pt x="1" y="2589"/>
                    <a:pt x="763" y="2992"/>
                  </a:cubicBezTo>
                  <a:cubicBezTo>
                    <a:pt x="816" y="3020"/>
                    <a:pt x="869" y="3034"/>
                    <a:pt x="921" y="3034"/>
                  </a:cubicBezTo>
                  <a:cubicBezTo>
                    <a:pt x="1632" y="3034"/>
                    <a:pt x="2247" y="563"/>
                    <a:pt x="1973" y="137"/>
                  </a:cubicBezTo>
                  <a:cubicBezTo>
                    <a:pt x="1906" y="39"/>
                    <a:pt x="1818" y="1"/>
                    <a:pt x="172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43"/>
            <p:cNvSpPr/>
            <p:nvPr/>
          </p:nvSpPr>
          <p:spPr>
            <a:xfrm>
              <a:off x="6967540" y="2178994"/>
              <a:ext cx="182008" cy="201405"/>
            </a:xfrm>
            <a:custGeom>
              <a:avLst/>
              <a:gdLst/>
              <a:ahLst/>
              <a:cxnLst/>
              <a:rect l="l" t="t" r="r" b="b"/>
              <a:pathLst>
                <a:path w="4992" h="5524" extrusionOk="0">
                  <a:moveTo>
                    <a:pt x="4349" y="1"/>
                  </a:moveTo>
                  <a:lnTo>
                    <a:pt x="382" y="1199"/>
                  </a:lnTo>
                  <a:cubicBezTo>
                    <a:pt x="513" y="2246"/>
                    <a:pt x="1" y="4044"/>
                    <a:pt x="1" y="4044"/>
                  </a:cubicBezTo>
                  <a:cubicBezTo>
                    <a:pt x="1" y="4044"/>
                    <a:pt x="1375" y="5524"/>
                    <a:pt x="2734" y="5524"/>
                  </a:cubicBezTo>
                  <a:cubicBezTo>
                    <a:pt x="2822" y="5524"/>
                    <a:pt x="2910" y="5517"/>
                    <a:pt x="2998" y="5504"/>
                  </a:cubicBezTo>
                  <a:cubicBezTo>
                    <a:pt x="4436" y="5286"/>
                    <a:pt x="4992" y="4044"/>
                    <a:pt x="4992" y="4044"/>
                  </a:cubicBezTo>
                  <a:cubicBezTo>
                    <a:pt x="4393" y="3423"/>
                    <a:pt x="4349" y="1"/>
                    <a:pt x="434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43"/>
            <p:cNvSpPr/>
            <p:nvPr/>
          </p:nvSpPr>
          <p:spPr>
            <a:xfrm>
              <a:off x="6979061" y="2178994"/>
              <a:ext cx="155393" cy="124438"/>
            </a:xfrm>
            <a:custGeom>
              <a:avLst/>
              <a:gdLst/>
              <a:ahLst/>
              <a:cxnLst/>
              <a:rect l="l" t="t" r="r" b="b"/>
              <a:pathLst>
                <a:path w="4262" h="3413" extrusionOk="0">
                  <a:moveTo>
                    <a:pt x="4033" y="1"/>
                  </a:moveTo>
                  <a:lnTo>
                    <a:pt x="66" y="1199"/>
                  </a:lnTo>
                  <a:cubicBezTo>
                    <a:pt x="110" y="1592"/>
                    <a:pt x="77" y="2082"/>
                    <a:pt x="1" y="2551"/>
                  </a:cubicBezTo>
                  <a:cubicBezTo>
                    <a:pt x="763" y="3059"/>
                    <a:pt x="1741" y="3413"/>
                    <a:pt x="2635" y="3413"/>
                  </a:cubicBezTo>
                  <a:cubicBezTo>
                    <a:pt x="2661" y="3413"/>
                    <a:pt x="2688" y="3412"/>
                    <a:pt x="2714" y="3412"/>
                  </a:cubicBezTo>
                  <a:cubicBezTo>
                    <a:pt x="3248" y="3390"/>
                    <a:pt x="3782" y="3172"/>
                    <a:pt x="4262" y="2856"/>
                  </a:cubicBezTo>
                  <a:cubicBezTo>
                    <a:pt x="4055" y="1646"/>
                    <a:pt x="4033" y="1"/>
                    <a:pt x="4033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43"/>
            <p:cNvSpPr/>
            <p:nvPr/>
          </p:nvSpPr>
          <p:spPr>
            <a:xfrm>
              <a:off x="6903189" y="1828547"/>
              <a:ext cx="301597" cy="426764"/>
            </a:xfrm>
            <a:custGeom>
              <a:avLst/>
              <a:gdLst/>
              <a:ahLst/>
              <a:cxnLst/>
              <a:rect l="l" t="t" r="r" b="b"/>
              <a:pathLst>
                <a:path w="8272" h="11705" extrusionOk="0">
                  <a:moveTo>
                    <a:pt x="5882" y="1"/>
                  </a:moveTo>
                  <a:cubicBezTo>
                    <a:pt x="4480" y="1"/>
                    <a:pt x="2323" y="689"/>
                    <a:pt x="1286" y="1243"/>
                  </a:cubicBezTo>
                  <a:cubicBezTo>
                    <a:pt x="0" y="1929"/>
                    <a:pt x="501" y="4687"/>
                    <a:pt x="676" y="7618"/>
                  </a:cubicBezTo>
                  <a:cubicBezTo>
                    <a:pt x="907" y="11285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7"/>
                    <a:pt x="7247" y="10724"/>
                    <a:pt x="7760" y="9046"/>
                  </a:cubicBezTo>
                  <a:cubicBezTo>
                    <a:pt x="8272" y="7378"/>
                    <a:pt x="8152" y="2322"/>
                    <a:pt x="8152" y="2322"/>
                  </a:cubicBezTo>
                  <a:cubicBezTo>
                    <a:pt x="8152" y="2322"/>
                    <a:pt x="7890" y="600"/>
                    <a:pt x="6735" y="131"/>
                  </a:cubicBezTo>
                  <a:cubicBezTo>
                    <a:pt x="6512" y="41"/>
                    <a:pt x="6218" y="1"/>
                    <a:pt x="588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Google Shape;5395;p43"/>
            <p:cNvSpPr/>
            <p:nvPr/>
          </p:nvSpPr>
          <p:spPr>
            <a:xfrm>
              <a:off x="6875772" y="1666267"/>
              <a:ext cx="381481" cy="412654"/>
            </a:xfrm>
            <a:custGeom>
              <a:avLst/>
              <a:gdLst/>
              <a:ahLst/>
              <a:cxnLst/>
              <a:rect l="l" t="t" r="r" b="b"/>
              <a:pathLst>
                <a:path w="10463" h="11318" extrusionOk="0">
                  <a:moveTo>
                    <a:pt x="4783" y="1"/>
                  </a:moveTo>
                  <a:cubicBezTo>
                    <a:pt x="4528" y="1"/>
                    <a:pt x="4237" y="23"/>
                    <a:pt x="3913" y="81"/>
                  </a:cubicBezTo>
                  <a:cubicBezTo>
                    <a:pt x="2452" y="343"/>
                    <a:pt x="1134" y="3678"/>
                    <a:pt x="1134" y="3678"/>
                  </a:cubicBezTo>
                  <a:cubicBezTo>
                    <a:pt x="1134" y="3678"/>
                    <a:pt x="175" y="4659"/>
                    <a:pt x="87" y="6173"/>
                  </a:cubicBezTo>
                  <a:cubicBezTo>
                    <a:pt x="0" y="7688"/>
                    <a:pt x="1428" y="11176"/>
                    <a:pt x="1428" y="11176"/>
                  </a:cubicBezTo>
                  <a:lnTo>
                    <a:pt x="1352" y="7972"/>
                  </a:lnTo>
                  <a:cubicBezTo>
                    <a:pt x="1352" y="7972"/>
                    <a:pt x="1428" y="7743"/>
                    <a:pt x="1624" y="7623"/>
                  </a:cubicBezTo>
                  <a:cubicBezTo>
                    <a:pt x="1831" y="7514"/>
                    <a:pt x="2975" y="5737"/>
                    <a:pt x="2975" y="5737"/>
                  </a:cubicBezTo>
                  <a:cubicBezTo>
                    <a:pt x="2975" y="5737"/>
                    <a:pt x="4206" y="6068"/>
                    <a:pt x="5267" y="6068"/>
                  </a:cubicBezTo>
                  <a:cubicBezTo>
                    <a:pt x="5526" y="6068"/>
                    <a:pt x="5776" y="6048"/>
                    <a:pt x="5994" y="5999"/>
                  </a:cubicBezTo>
                  <a:cubicBezTo>
                    <a:pt x="7117" y="5737"/>
                    <a:pt x="7596" y="5356"/>
                    <a:pt x="7596" y="5356"/>
                  </a:cubicBezTo>
                  <a:cubicBezTo>
                    <a:pt x="7596" y="5727"/>
                    <a:pt x="8261" y="7568"/>
                    <a:pt x="8544" y="8113"/>
                  </a:cubicBezTo>
                  <a:cubicBezTo>
                    <a:pt x="8828" y="8658"/>
                    <a:pt x="8828" y="11317"/>
                    <a:pt x="8828" y="11317"/>
                  </a:cubicBezTo>
                  <a:cubicBezTo>
                    <a:pt x="8893" y="10511"/>
                    <a:pt x="10462" y="7394"/>
                    <a:pt x="10451" y="5999"/>
                  </a:cubicBezTo>
                  <a:cubicBezTo>
                    <a:pt x="10451" y="4593"/>
                    <a:pt x="9394" y="3057"/>
                    <a:pt x="9394" y="3057"/>
                  </a:cubicBezTo>
                  <a:cubicBezTo>
                    <a:pt x="9394" y="3057"/>
                    <a:pt x="9972" y="1771"/>
                    <a:pt x="9547" y="768"/>
                  </a:cubicBezTo>
                  <a:cubicBezTo>
                    <a:pt x="9331" y="272"/>
                    <a:pt x="8497" y="147"/>
                    <a:pt x="7709" y="147"/>
                  </a:cubicBezTo>
                  <a:cubicBezTo>
                    <a:pt x="6904" y="147"/>
                    <a:pt x="6147" y="277"/>
                    <a:pt x="6147" y="277"/>
                  </a:cubicBezTo>
                  <a:cubicBezTo>
                    <a:pt x="6147" y="277"/>
                    <a:pt x="5679" y="1"/>
                    <a:pt x="4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96" name="Google Shape;5396;p43"/>
            <p:cNvSpPr/>
            <p:nvPr/>
          </p:nvSpPr>
          <p:spPr>
            <a:xfrm>
              <a:off x="6978660" y="2009640"/>
              <a:ext cx="64425" cy="20928"/>
            </a:xfrm>
            <a:custGeom>
              <a:avLst/>
              <a:gdLst/>
              <a:ahLst/>
              <a:cxnLst/>
              <a:rect l="l" t="t" r="r" b="b"/>
              <a:pathLst>
                <a:path w="1767" h="574" extrusionOk="0">
                  <a:moveTo>
                    <a:pt x="965" y="0"/>
                  </a:moveTo>
                  <a:cubicBezTo>
                    <a:pt x="404" y="0"/>
                    <a:pt x="23" y="483"/>
                    <a:pt x="23" y="483"/>
                  </a:cubicBezTo>
                  <a:cubicBezTo>
                    <a:pt x="1" y="548"/>
                    <a:pt x="18" y="574"/>
                    <a:pt x="62" y="574"/>
                  </a:cubicBezTo>
                  <a:cubicBezTo>
                    <a:pt x="217" y="574"/>
                    <a:pt x="695" y="262"/>
                    <a:pt x="949" y="254"/>
                  </a:cubicBezTo>
                  <a:cubicBezTo>
                    <a:pt x="959" y="253"/>
                    <a:pt x="968" y="253"/>
                    <a:pt x="978" y="253"/>
                  </a:cubicBezTo>
                  <a:cubicBezTo>
                    <a:pt x="1288" y="253"/>
                    <a:pt x="1540" y="572"/>
                    <a:pt x="1653" y="572"/>
                  </a:cubicBezTo>
                  <a:cubicBezTo>
                    <a:pt x="1659" y="572"/>
                    <a:pt x="1664" y="571"/>
                    <a:pt x="1668" y="570"/>
                  </a:cubicBezTo>
                  <a:cubicBezTo>
                    <a:pt x="1766" y="537"/>
                    <a:pt x="1635" y="47"/>
                    <a:pt x="1036" y="3"/>
                  </a:cubicBezTo>
                  <a:cubicBezTo>
                    <a:pt x="1012" y="1"/>
                    <a:pt x="988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97" name="Google Shape;5397;p43"/>
            <p:cNvSpPr/>
            <p:nvPr/>
          </p:nvSpPr>
          <p:spPr>
            <a:xfrm>
              <a:off x="7095476" y="2009640"/>
              <a:ext cx="64425" cy="20928"/>
            </a:xfrm>
            <a:custGeom>
              <a:avLst/>
              <a:gdLst/>
              <a:ahLst/>
              <a:cxnLst/>
              <a:rect l="l" t="t" r="r" b="b"/>
              <a:pathLst>
                <a:path w="1767" h="574" extrusionOk="0">
                  <a:moveTo>
                    <a:pt x="802" y="0"/>
                  </a:moveTo>
                  <a:cubicBezTo>
                    <a:pt x="779" y="0"/>
                    <a:pt x="755" y="1"/>
                    <a:pt x="731" y="3"/>
                  </a:cubicBezTo>
                  <a:cubicBezTo>
                    <a:pt x="132" y="47"/>
                    <a:pt x="1" y="537"/>
                    <a:pt x="99" y="570"/>
                  </a:cubicBezTo>
                  <a:cubicBezTo>
                    <a:pt x="103" y="571"/>
                    <a:pt x="108" y="572"/>
                    <a:pt x="112" y="572"/>
                  </a:cubicBezTo>
                  <a:cubicBezTo>
                    <a:pt x="218" y="572"/>
                    <a:pt x="478" y="253"/>
                    <a:pt x="789" y="253"/>
                  </a:cubicBezTo>
                  <a:cubicBezTo>
                    <a:pt x="799" y="253"/>
                    <a:pt x="809" y="253"/>
                    <a:pt x="818" y="254"/>
                  </a:cubicBezTo>
                  <a:cubicBezTo>
                    <a:pt x="1072" y="262"/>
                    <a:pt x="1550" y="574"/>
                    <a:pt x="1705" y="574"/>
                  </a:cubicBezTo>
                  <a:cubicBezTo>
                    <a:pt x="1749" y="574"/>
                    <a:pt x="1766" y="548"/>
                    <a:pt x="1745" y="483"/>
                  </a:cubicBezTo>
                  <a:cubicBezTo>
                    <a:pt x="1745" y="483"/>
                    <a:pt x="1363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98" name="Google Shape;5398;p43"/>
            <p:cNvSpPr/>
            <p:nvPr/>
          </p:nvSpPr>
          <p:spPr>
            <a:xfrm>
              <a:off x="6951315" y="1961259"/>
              <a:ext cx="98916" cy="31465"/>
            </a:xfrm>
            <a:custGeom>
              <a:avLst/>
              <a:gdLst/>
              <a:ahLst/>
              <a:cxnLst/>
              <a:rect l="l" t="t" r="r" b="b"/>
              <a:pathLst>
                <a:path w="2713" h="863" extrusionOk="0">
                  <a:moveTo>
                    <a:pt x="1405" y="0"/>
                  </a:moveTo>
                  <a:cubicBezTo>
                    <a:pt x="664" y="0"/>
                    <a:pt x="31" y="785"/>
                    <a:pt x="31" y="785"/>
                  </a:cubicBezTo>
                  <a:cubicBezTo>
                    <a:pt x="1" y="840"/>
                    <a:pt x="10" y="863"/>
                    <a:pt x="50" y="863"/>
                  </a:cubicBezTo>
                  <a:cubicBezTo>
                    <a:pt x="209" y="863"/>
                    <a:pt x="848" y="512"/>
                    <a:pt x="1405" y="425"/>
                  </a:cubicBezTo>
                  <a:cubicBezTo>
                    <a:pt x="1464" y="417"/>
                    <a:pt x="1522" y="413"/>
                    <a:pt x="1578" y="413"/>
                  </a:cubicBezTo>
                  <a:cubicBezTo>
                    <a:pt x="2108" y="413"/>
                    <a:pt x="2482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2" y="622"/>
                    <a:pt x="2146" y="0"/>
                    <a:pt x="1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99" name="Google Shape;5399;p43"/>
            <p:cNvSpPr/>
            <p:nvPr/>
          </p:nvSpPr>
          <p:spPr>
            <a:xfrm>
              <a:off x="7084355" y="1961259"/>
              <a:ext cx="98916" cy="31465"/>
            </a:xfrm>
            <a:custGeom>
              <a:avLst/>
              <a:gdLst/>
              <a:ahLst/>
              <a:cxnLst/>
              <a:rect l="l" t="t" r="r" b="b"/>
              <a:pathLst>
                <a:path w="2713" h="863" extrusionOk="0">
                  <a:moveTo>
                    <a:pt x="1308" y="0"/>
                  </a:moveTo>
                  <a:cubicBezTo>
                    <a:pt x="567" y="0"/>
                    <a:pt x="1" y="622"/>
                    <a:pt x="77" y="742"/>
                  </a:cubicBezTo>
                  <a:cubicBezTo>
                    <a:pt x="84" y="752"/>
                    <a:pt x="95" y="757"/>
                    <a:pt x="109" y="757"/>
                  </a:cubicBezTo>
                  <a:cubicBezTo>
                    <a:pt x="232" y="757"/>
                    <a:pt x="606" y="413"/>
                    <a:pt x="1144" y="413"/>
                  </a:cubicBezTo>
                  <a:cubicBezTo>
                    <a:pt x="1200" y="413"/>
                    <a:pt x="1259" y="417"/>
                    <a:pt x="1319" y="425"/>
                  </a:cubicBezTo>
                  <a:cubicBezTo>
                    <a:pt x="1867" y="512"/>
                    <a:pt x="2505" y="863"/>
                    <a:pt x="2663" y="863"/>
                  </a:cubicBezTo>
                  <a:cubicBezTo>
                    <a:pt x="2703" y="863"/>
                    <a:pt x="2713" y="840"/>
                    <a:pt x="2682" y="785"/>
                  </a:cubicBezTo>
                  <a:cubicBezTo>
                    <a:pt x="2682" y="785"/>
                    <a:pt x="2060" y="0"/>
                    <a:pt x="1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00" name="Google Shape;5400;p43"/>
            <p:cNvSpPr/>
            <p:nvPr/>
          </p:nvSpPr>
          <p:spPr>
            <a:xfrm>
              <a:off x="7021974" y="2147602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1"/>
                  </a:moveTo>
                  <a:cubicBezTo>
                    <a:pt x="1" y="1"/>
                    <a:pt x="404" y="949"/>
                    <a:pt x="1047" y="949"/>
                  </a:cubicBezTo>
                  <a:cubicBezTo>
                    <a:pt x="2169" y="949"/>
                    <a:pt x="2518" y="1"/>
                    <a:pt x="2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01" name="Google Shape;5401;p43"/>
            <p:cNvSpPr/>
            <p:nvPr/>
          </p:nvSpPr>
          <p:spPr>
            <a:xfrm>
              <a:off x="7021974" y="2147602"/>
              <a:ext cx="91843" cy="13964"/>
            </a:xfrm>
            <a:custGeom>
              <a:avLst/>
              <a:gdLst/>
              <a:ahLst/>
              <a:cxnLst/>
              <a:rect l="l" t="t" r="r" b="b"/>
              <a:pathLst>
                <a:path w="2519" h="383" extrusionOk="0">
                  <a:moveTo>
                    <a:pt x="1" y="1"/>
                  </a:moveTo>
                  <a:cubicBezTo>
                    <a:pt x="1" y="1"/>
                    <a:pt x="77" y="186"/>
                    <a:pt x="219" y="382"/>
                  </a:cubicBezTo>
                  <a:lnTo>
                    <a:pt x="2278" y="382"/>
                  </a:lnTo>
                  <a:cubicBezTo>
                    <a:pt x="2453" y="186"/>
                    <a:pt x="2518" y="1"/>
                    <a:pt x="2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02" name="Google Shape;5402;p43"/>
            <p:cNvSpPr/>
            <p:nvPr/>
          </p:nvSpPr>
          <p:spPr>
            <a:xfrm>
              <a:off x="7067657" y="2025609"/>
              <a:ext cx="43752" cy="77915"/>
            </a:xfrm>
            <a:custGeom>
              <a:avLst/>
              <a:gdLst/>
              <a:ahLst/>
              <a:cxnLst/>
              <a:rect l="l" t="t" r="r" b="b"/>
              <a:pathLst>
                <a:path w="1200" h="2137" extrusionOk="0">
                  <a:moveTo>
                    <a:pt x="1" y="1"/>
                  </a:moveTo>
                  <a:cubicBezTo>
                    <a:pt x="1" y="1"/>
                    <a:pt x="589" y="1178"/>
                    <a:pt x="579" y="1559"/>
                  </a:cubicBezTo>
                  <a:cubicBezTo>
                    <a:pt x="557" y="1941"/>
                    <a:pt x="88" y="2137"/>
                    <a:pt x="88" y="2137"/>
                  </a:cubicBezTo>
                  <a:cubicBezTo>
                    <a:pt x="88" y="2137"/>
                    <a:pt x="1200" y="2115"/>
                    <a:pt x="1156" y="1723"/>
                  </a:cubicBezTo>
                  <a:cubicBezTo>
                    <a:pt x="1102" y="134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03" name="Google Shape;5403;p43"/>
            <p:cNvSpPr/>
            <p:nvPr/>
          </p:nvSpPr>
          <p:spPr>
            <a:xfrm>
              <a:off x="6137507" y="1797228"/>
              <a:ext cx="539353" cy="711444"/>
            </a:xfrm>
            <a:custGeom>
              <a:avLst/>
              <a:gdLst/>
              <a:ahLst/>
              <a:cxnLst/>
              <a:rect l="l" t="t" r="r" b="b"/>
              <a:pathLst>
                <a:path w="14793" h="19513" extrusionOk="0">
                  <a:moveTo>
                    <a:pt x="7003" y="1"/>
                  </a:moveTo>
                  <a:cubicBezTo>
                    <a:pt x="4550" y="1"/>
                    <a:pt x="3030" y="2026"/>
                    <a:pt x="3030" y="2026"/>
                  </a:cubicBezTo>
                  <a:cubicBezTo>
                    <a:pt x="0" y="2461"/>
                    <a:pt x="698" y="5818"/>
                    <a:pt x="698" y="8292"/>
                  </a:cubicBezTo>
                  <a:cubicBezTo>
                    <a:pt x="698" y="10755"/>
                    <a:pt x="436" y="16847"/>
                    <a:pt x="4360" y="18405"/>
                  </a:cubicBezTo>
                  <a:cubicBezTo>
                    <a:pt x="5613" y="18907"/>
                    <a:pt x="5864" y="19386"/>
                    <a:pt x="8000" y="19506"/>
                  </a:cubicBezTo>
                  <a:cubicBezTo>
                    <a:pt x="8066" y="19510"/>
                    <a:pt x="8136" y="19512"/>
                    <a:pt x="8208" y="19512"/>
                  </a:cubicBezTo>
                  <a:cubicBezTo>
                    <a:pt x="10423" y="19512"/>
                    <a:pt x="14793" y="17547"/>
                    <a:pt x="14233" y="13251"/>
                  </a:cubicBezTo>
                  <a:cubicBezTo>
                    <a:pt x="14048" y="11856"/>
                    <a:pt x="11847" y="9916"/>
                    <a:pt x="12457" y="8020"/>
                  </a:cubicBezTo>
                  <a:cubicBezTo>
                    <a:pt x="13460" y="4935"/>
                    <a:pt x="11879" y="1372"/>
                    <a:pt x="8534" y="260"/>
                  </a:cubicBezTo>
                  <a:cubicBezTo>
                    <a:pt x="7991" y="77"/>
                    <a:pt x="7479" y="1"/>
                    <a:pt x="7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04" name="Google Shape;5404;p43"/>
            <p:cNvSpPr/>
            <p:nvPr/>
          </p:nvSpPr>
          <p:spPr>
            <a:xfrm>
              <a:off x="5982920" y="2396328"/>
              <a:ext cx="747065" cy="252376"/>
            </a:xfrm>
            <a:custGeom>
              <a:avLst/>
              <a:gdLst/>
              <a:ahLst/>
              <a:cxnLst/>
              <a:rect l="l" t="t" r="r" b="b"/>
              <a:pathLst>
                <a:path w="20490" h="6922" extrusionOk="0">
                  <a:moveTo>
                    <a:pt x="10326" y="1"/>
                  </a:moveTo>
                  <a:cubicBezTo>
                    <a:pt x="8996" y="1"/>
                    <a:pt x="7551" y="553"/>
                    <a:pt x="6180" y="1330"/>
                  </a:cubicBezTo>
                  <a:cubicBezTo>
                    <a:pt x="3303" y="2954"/>
                    <a:pt x="731" y="5559"/>
                    <a:pt x="132" y="6180"/>
                  </a:cubicBezTo>
                  <a:cubicBezTo>
                    <a:pt x="132" y="6191"/>
                    <a:pt x="121" y="6191"/>
                    <a:pt x="121" y="6191"/>
                  </a:cubicBezTo>
                  <a:cubicBezTo>
                    <a:pt x="88" y="6224"/>
                    <a:pt x="55" y="6256"/>
                    <a:pt x="34" y="6278"/>
                  </a:cubicBezTo>
                  <a:cubicBezTo>
                    <a:pt x="34" y="6289"/>
                    <a:pt x="23" y="6289"/>
                    <a:pt x="23" y="6289"/>
                  </a:cubicBezTo>
                  <a:cubicBezTo>
                    <a:pt x="12" y="6311"/>
                    <a:pt x="1" y="6322"/>
                    <a:pt x="1" y="6322"/>
                  </a:cubicBezTo>
                  <a:lnTo>
                    <a:pt x="88" y="6921"/>
                  </a:lnTo>
                  <a:lnTo>
                    <a:pt x="20490" y="6921"/>
                  </a:lnTo>
                  <a:cubicBezTo>
                    <a:pt x="20261" y="5810"/>
                    <a:pt x="19759" y="4774"/>
                    <a:pt x="18822" y="3968"/>
                  </a:cubicBezTo>
                  <a:cubicBezTo>
                    <a:pt x="18659" y="3815"/>
                    <a:pt x="18484" y="3674"/>
                    <a:pt x="18310" y="3532"/>
                  </a:cubicBezTo>
                  <a:cubicBezTo>
                    <a:pt x="18277" y="3499"/>
                    <a:pt x="18234" y="3466"/>
                    <a:pt x="18190" y="3434"/>
                  </a:cubicBezTo>
                  <a:cubicBezTo>
                    <a:pt x="18016" y="3303"/>
                    <a:pt x="17852" y="3172"/>
                    <a:pt x="17678" y="3041"/>
                  </a:cubicBezTo>
                  <a:cubicBezTo>
                    <a:pt x="17503" y="2922"/>
                    <a:pt x="17340" y="2802"/>
                    <a:pt x="17166" y="2682"/>
                  </a:cubicBezTo>
                  <a:cubicBezTo>
                    <a:pt x="17122" y="2660"/>
                    <a:pt x="17078" y="2627"/>
                    <a:pt x="17046" y="2595"/>
                  </a:cubicBezTo>
                  <a:cubicBezTo>
                    <a:pt x="16871" y="2486"/>
                    <a:pt x="16708" y="2377"/>
                    <a:pt x="16533" y="2279"/>
                  </a:cubicBezTo>
                  <a:cubicBezTo>
                    <a:pt x="16370" y="2170"/>
                    <a:pt x="16196" y="2072"/>
                    <a:pt x="16032" y="1973"/>
                  </a:cubicBezTo>
                  <a:cubicBezTo>
                    <a:pt x="15989" y="1952"/>
                    <a:pt x="15956" y="1930"/>
                    <a:pt x="15912" y="1908"/>
                  </a:cubicBezTo>
                  <a:cubicBezTo>
                    <a:pt x="15585" y="1723"/>
                    <a:pt x="15258" y="1559"/>
                    <a:pt x="14942" y="1407"/>
                  </a:cubicBezTo>
                  <a:cubicBezTo>
                    <a:pt x="14899" y="1385"/>
                    <a:pt x="14866" y="1374"/>
                    <a:pt x="14833" y="1352"/>
                  </a:cubicBezTo>
                  <a:cubicBezTo>
                    <a:pt x="14670" y="1276"/>
                    <a:pt x="14517" y="1211"/>
                    <a:pt x="14365" y="1145"/>
                  </a:cubicBezTo>
                  <a:cubicBezTo>
                    <a:pt x="12087" y="153"/>
                    <a:pt x="10365" y="1"/>
                    <a:pt x="10365" y="1"/>
                  </a:cubicBezTo>
                  <a:cubicBezTo>
                    <a:pt x="10352" y="1"/>
                    <a:pt x="10339" y="1"/>
                    <a:pt x="10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05" name="Google Shape;5405;p43"/>
            <p:cNvSpPr/>
            <p:nvPr/>
          </p:nvSpPr>
          <p:spPr>
            <a:xfrm>
              <a:off x="6585702" y="2479382"/>
              <a:ext cx="18704" cy="11558"/>
            </a:xfrm>
            <a:custGeom>
              <a:avLst/>
              <a:gdLst/>
              <a:ahLst/>
              <a:cxnLst/>
              <a:rect l="l" t="t" r="r" b="b"/>
              <a:pathLst>
                <a:path w="513" h="317" extrusionOk="0">
                  <a:moveTo>
                    <a:pt x="0" y="1"/>
                  </a:moveTo>
                  <a:cubicBezTo>
                    <a:pt x="175" y="99"/>
                    <a:pt x="338" y="208"/>
                    <a:pt x="513" y="317"/>
                  </a:cubicBezTo>
                  <a:cubicBezTo>
                    <a:pt x="338" y="208"/>
                    <a:pt x="175" y="99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06" name="Google Shape;5406;p43"/>
            <p:cNvSpPr/>
            <p:nvPr/>
          </p:nvSpPr>
          <p:spPr>
            <a:xfrm>
              <a:off x="6567435" y="2468262"/>
              <a:ext cx="18303" cy="11157"/>
            </a:xfrm>
            <a:custGeom>
              <a:avLst/>
              <a:gdLst/>
              <a:ahLst/>
              <a:cxnLst/>
              <a:rect l="l" t="t" r="r" b="b"/>
              <a:pathLst>
                <a:path w="502" h="306" extrusionOk="0">
                  <a:moveTo>
                    <a:pt x="0" y="0"/>
                  </a:moveTo>
                  <a:cubicBezTo>
                    <a:pt x="164" y="99"/>
                    <a:pt x="338" y="197"/>
                    <a:pt x="501" y="306"/>
                  </a:cubicBezTo>
                  <a:cubicBezTo>
                    <a:pt x="338" y="197"/>
                    <a:pt x="164" y="99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07" name="Google Shape;5407;p43"/>
            <p:cNvSpPr/>
            <p:nvPr/>
          </p:nvSpPr>
          <p:spPr>
            <a:xfrm>
              <a:off x="6527695" y="2447589"/>
              <a:ext cx="35403" cy="18339"/>
            </a:xfrm>
            <a:custGeom>
              <a:avLst/>
              <a:gdLst/>
              <a:ahLst/>
              <a:cxnLst/>
              <a:rect l="l" t="t" r="r" b="b"/>
              <a:pathLst>
                <a:path w="971" h="503" extrusionOk="0">
                  <a:moveTo>
                    <a:pt x="0" y="1"/>
                  </a:moveTo>
                  <a:cubicBezTo>
                    <a:pt x="316" y="153"/>
                    <a:pt x="643" y="317"/>
                    <a:pt x="970" y="502"/>
                  </a:cubicBezTo>
                  <a:cubicBezTo>
                    <a:pt x="643" y="317"/>
                    <a:pt x="316" y="153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08" name="Google Shape;5408;p43"/>
            <p:cNvSpPr/>
            <p:nvPr/>
          </p:nvSpPr>
          <p:spPr>
            <a:xfrm>
              <a:off x="6506621" y="2438074"/>
              <a:ext cx="17136" cy="7584"/>
            </a:xfrm>
            <a:custGeom>
              <a:avLst/>
              <a:gdLst/>
              <a:ahLst/>
              <a:cxnLst/>
              <a:rect l="l" t="t" r="r" b="b"/>
              <a:pathLst>
                <a:path w="470" h="208" extrusionOk="0">
                  <a:moveTo>
                    <a:pt x="1" y="0"/>
                  </a:moveTo>
                  <a:cubicBezTo>
                    <a:pt x="153" y="66"/>
                    <a:pt x="306" y="131"/>
                    <a:pt x="469" y="207"/>
                  </a:cubicBezTo>
                  <a:cubicBezTo>
                    <a:pt x="306" y="131"/>
                    <a:pt x="153" y="66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09" name="Google Shape;5409;p43"/>
            <p:cNvSpPr/>
            <p:nvPr/>
          </p:nvSpPr>
          <p:spPr>
            <a:xfrm>
              <a:off x="6271021" y="2286658"/>
              <a:ext cx="176430" cy="201259"/>
            </a:xfrm>
            <a:custGeom>
              <a:avLst/>
              <a:gdLst/>
              <a:ahLst/>
              <a:cxnLst/>
              <a:rect l="l" t="t" r="r" b="b"/>
              <a:pathLst>
                <a:path w="4839" h="5520" extrusionOk="0">
                  <a:moveTo>
                    <a:pt x="926" y="1"/>
                  </a:moveTo>
                  <a:cubicBezTo>
                    <a:pt x="1014" y="1690"/>
                    <a:pt x="0" y="3979"/>
                    <a:pt x="0" y="3979"/>
                  </a:cubicBezTo>
                  <a:cubicBezTo>
                    <a:pt x="0" y="3979"/>
                    <a:pt x="1134" y="5428"/>
                    <a:pt x="2202" y="5515"/>
                  </a:cubicBezTo>
                  <a:cubicBezTo>
                    <a:pt x="2232" y="5518"/>
                    <a:pt x="2262" y="5519"/>
                    <a:pt x="2293" y="5519"/>
                  </a:cubicBezTo>
                  <a:cubicBezTo>
                    <a:pt x="3357" y="5519"/>
                    <a:pt x="4839" y="4099"/>
                    <a:pt x="4839" y="4099"/>
                  </a:cubicBezTo>
                  <a:cubicBezTo>
                    <a:pt x="4131" y="3031"/>
                    <a:pt x="4152" y="1"/>
                    <a:pt x="4152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10" name="Google Shape;5410;p43"/>
            <p:cNvSpPr/>
            <p:nvPr/>
          </p:nvSpPr>
          <p:spPr>
            <a:xfrm>
              <a:off x="6301210" y="2286658"/>
              <a:ext cx="123198" cy="84405"/>
            </a:xfrm>
            <a:custGeom>
              <a:avLst/>
              <a:gdLst/>
              <a:ahLst/>
              <a:cxnLst/>
              <a:rect l="l" t="t" r="r" b="b"/>
              <a:pathLst>
                <a:path w="3379" h="2315" extrusionOk="0">
                  <a:moveTo>
                    <a:pt x="98" y="1"/>
                  </a:moveTo>
                  <a:cubicBezTo>
                    <a:pt x="120" y="404"/>
                    <a:pt x="77" y="840"/>
                    <a:pt x="0" y="1265"/>
                  </a:cubicBezTo>
                  <a:cubicBezTo>
                    <a:pt x="621" y="1937"/>
                    <a:pt x="1241" y="2315"/>
                    <a:pt x="1777" y="2315"/>
                  </a:cubicBezTo>
                  <a:cubicBezTo>
                    <a:pt x="1806" y="2315"/>
                    <a:pt x="1835" y="2314"/>
                    <a:pt x="1864" y="2311"/>
                  </a:cubicBezTo>
                  <a:cubicBezTo>
                    <a:pt x="2311" y="2279"/>
                    <a:pt x="2834" y="1930"/>
                    <a:pt x="3379" y="1363"/>
                  </a:cubicBezTo>
                  <a:cubicBezTo>
                    <a:pt x="3324" y="600"/>
                    <a:pt x="3324" y="1"/>
                    <a:pt x="3324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11" name="Google Shape;5411;p43"/>
            <p:cNvSpPr/>
            <p:nvPr/>
          </p:nvSpPr>
          <p:spPr>
            <a:xfrm>
              <a:off x="6506621" y="243807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12" name="Google Shape;5412;p43"/>
            <p:cNvSpPr/>
            <p:nvPr/>
          </p:nvSpPr>
          <p:spPr>
            <a:xfrm>
              <a:off x="6563060" y="2465892"/>
              <a:ext cx="4412" cy="2406"/>
            </a:xfrm>
            <a:custGeom>
              <a:avLst/>
              <a:gdLst/>
              <a:ahLst/>
              <a:cxnLst/>
              <a:rect l="l" t="t" r="r" b="b"/>
              <a:pathLst>
                <a:path w="121" h="66" extrusionOk="0">
                  <a:moveTo>
                    <a:pt x="0" y="0"/>
                  </a:moveTo>
                  <a:cubicBezTo>
                    <a:pt x="44" y="22"/>
                    <a:pt x="77" y="44"/>
                    <a:pt x="120" y="65"/>
                  </a:cubicBezTo>
                  <a:cubicBezTo>
                    <a:pt x="77" y="44"/>
                    <a:pt x="44" y="22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13" name="Google Shape;5413;p43"/>
            <p:cNvSpPr/>
            <p:nvPr/>
          </p:nvSpPr>
          <p:spPr>
            <a:xfrm>
              <a:off x="6523721" y="2445621"/>
              <a:ext cx="4011" cy="2005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0" y="0"/>
                  </a:moveTo>
                  <a:cubicBezTo>
                    <a:pt x="33" y="22"/>
                    <a:pt x="66" y="33"/>
                    <a:pt x="109" y="55"/>
                  </a:cubicBezTo>
                  <a:cubicBezTo>
                    <a:pt x="66" y="33"/>
                    <a:pt x="33" y="22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14" name="Google Shape;5414;p43"/>
            <p:cNvSpPr/>
            <p:nvPr/>
          </p:nvSpPr>
          <p:spPr>
            <a:xfrm>
              <a:off x="6585702" y="2479382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15" name="Google Shape;5415;p43"/>
            <p:cNvSpPr/>
            <p:nvPr/>
          </p:nvSpPr>
          <p:spPr>
            <a:xfrm>
              <a:off x="6230479" y="1994036"/>
              <a:ext cx="274617" cy="343271"/>
            </a:xfrm>
            <a:custGeom>
              <a:avLst/>
              <a:gdLst/>
              <a:ahLst/>
              <a:cxnLst/>
              <a:rect l="l" t="t" r="r" b="b"/>
              <a:pathLst>
                <a:path w="7532" h="9415" extrusionOk="0">
                  <a:moveTo>
                    <a:pt x="1544" y="1"/>
                  </a:moveTo>
                  <a:cubicBezTo>
                    <a:pt x="1198" y="1"/>
                    <a:pt x="949" y="169"/>
                    <a:pt x="949" y="169"/>
                  </a:cubicBezTo>
                  <a:cubicBezTo>
                    <a:pt x="861" y="965"/>
                    <a:pt x="251" y="2632"/>
                    <a:pt x="1" y="3134"/>
                  </a:cubicBezTo>
                  <a:cubicBezTo>
                    <a:pt x="88" y="3962"/>
                    <a:pt x="382" y="6207"/>
                    <a:pt x="1112" y="7308"/>
                  </a:cubicBezTo>
                  <a:cubicBezTo>
                    <a:pt x="1982" y="8628"/>
                    <a:pt x="2943" y="9415"/>
                    <a:pt x="3713" y="9415"/>
                  </a:cubicBezTo>
                  <a:cubicBezTo>
                    <a:pt x="3744" y="9415"/>
                    <a:pt x="3774" y="9414"/>
                    <a:pt x="3804" y="9411"/>
                  </a:cubicBezTo>
                  <a:cubicBezTo>
                    <a:pt x="4578" y="9346"/>
                    <a:pt x="5559" y="8387"/>
                    <a:pt x="6518" y="6915"/>
                  </a:cubicBezTo>
                  <a:cubicBezTo>
                    <a:pt x="7063" y="6076"/>
                    <a:pt x="7488" y="3341"/>
                    <a:pt x="7531" y="2077"/>
                  </a:cubicBezTo>
                  <a:lnTo>
                    <a:pt x="7531" y="2077"/>
                  </a:lnTo>
                  <a:cubicBezTo>
                    <a:pt x="7531" y="2077"/>
                    <a:pt x="6590" y="2258"/>
                    <a:pt x="5548" y="2258"/>
                  </a:cubicBezTo>
                  <a:cubicBezTo>
                    <a:pt x="4455" y="2258"/>
                    <a:pt x="3251" y="2058"/>
                    <a:pt x="2910" y="1237"/>
                  </a:cubicBezTo>
                  <a:cubicBezTo>
                    <a:pt x="2487" y="232"/>
                    <a:pt x="1950" y="1"/>
                    <a:pt x="1544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16" name="Google Shape;5416;p43"/>
            <p:cNvSpPr/>
            <p:nvPr/>
          </p:nvSpPr>
          <p:spPr>
            <a:xfrm>
              <a:off x="6287282" y="2128534"/>
              <a:ext cx="25084" cy="31429"/>
            </a:xfrm>
            <a:custGeom>
              <a:avLst/>
              <a:gdLst/>
              <a:ahLst/>
              <a:cxnLst/>
              <a:rect l="l" t="t" r="r" b="b"/>
              <a:pathLst>
                <a:path w="688" h="862" extrusionOk="0">
                  <a:moveTo>
                    <a:pt x="350" y="1"/>
                  </a:moveTo>
                  <a:cubicBezTo>
                    <a:pt x="154" y="1"/>
                    <a:pt x="1" y="197"/>
                    <a:pt x="1" y="426"/>
                  </a:cubicBezTo>
                  <a:cubicBezTo>
                    <a:pt x="1" y="665"/>
                    <a:pt x="154" y="861"/>
                    <a:pt x="350" y="861"/>
                  </a:cubicBezTo>
                  <a:cubicBezTo>
                    <a:pt x="535" y="861"/>
                    <a:pt x="688" y="665"/>
                    <a:pt x="688" y="426"/>
                  </a:cubicBezTo>
                  <a:cubicBezTo>
                    <a:pt x="688" y="197"/>
                    <a:pt x="535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17" name="Google Shape;5417;p43"/>
            <p:cNvSpPr/>
            <p:nvPr/>
          </p:nvSpPr>
          <p:spPr>
            <a:xfrm>
              <a:off x="6411681" y="2128534"/>
              <a:ext cx="25449" cy="31429"/>
            </a:xfrm>
            <a:custGeom>
              <a:avLst/>
              <a:gdLst/>
              <a:ahLst/>
              <a:cxnLst/>
              <a:rect l="l" t="t" r="r" b="b"/>
              <a:pathLst>
                <a:path w="698" h="862" extrusionOk="0">
                  <a:moveTo>
                    <a:pt x="349" y="1"/>
                  </a:moveTo>
                  <a:cubicBezTo>
                    <a:pt x="153" y="1"/>
                    <a:pt x="0" y="197"/>
                    <a:pt x="0" y="426"/>
                  </a:cubicBezTo>
                  <a:cubicBezTo>
                    <a:pt x="0" y="665"/>
                    <a:pt x="153" y="861"/>
                    <a:pt x="349" y="861"/>
                  </a:cubicBezTo>
                  <a:cubicBezTo>
                    <a:pt x="534" y="861"/>
                    <a:pt x="698" y="665"/>
                    <a:pt x="698" y="426"/>
                  </a:cubicBezTo>
                  <a:cubicBezTo>
                    <a:pt x="698" y="197"/>
                    <a:pt x="534" y="1"/>
                    <a:pt x="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18" name="Google Shape;5418;p43"/>
            <p:cNvSpPr/>
            <p:nvPr/>
          </p:nvSpPr>
          <p:spPr>
            <a:xfrm>
              <a:off x="6384118" y="2087335"/>
              <a:ext cx="89181" cy="28913"/>
            </a:xfrm>
            <a:custGeom>
              <a:avLst/>
              <a:gdLst/>
              <a:ahLst/>
              <a:cxnLst/>
              <a:rect l="l" t="t" r="r" b="b"/>
              <a:pathLst>
                <a:path w="2446" h="793" extrusionOk="0">
                  <a:moveTo>
                    <a:pt x="1187" y="1"/>
                  </a:moveTo>
                  <a:cubicBezTo>
                    <a:pt x="609" y="1"/>
                    <a:pt x="1" y="604"/>
                    <a:pt x="80" y="684"/>
                  </a:cubicBezTo>
                  <a:cubicBezTo>
                    <a:pt x="115" y="719"/>
                    <a:pt x="152" y="729"/>
                    <a:pt x="183" y="729"/>
                  </a:cubicBezTo>
                  <a:cubicBezTo>
                    <a:pt x="230" y="729"/>
                    <a:pt x="266" y="706"/>
                    <a:pt x="266" y="706"/>
                  </a:cubicBezTo>
                  <a:cubicBezTo>
                    <a:pt x="550" y="400"/>
                    <a:pt x="871" y="296"/>
                    <a:pt x="1178" y="296"/>
                  </a:cubicBezTo>
                  <a:cubicBezTo>
                    <a:pt x="1846" y="296"/>
                    <a:pt x="2445" y="793"/>
                    <a:pt x="2445" y="793"/>
                  </a:cubicBezTo>
                  <a:cubicBezTo>
                    <a:pt x="2445" y="793"/>
                    <a:pt x="2195" y="215"/>
                    <a:pt x="1355" y="19"/>
                  </a:cubicBezTo>
                  <a:cubicBezTo>
                    <a:pt x="1300" y="6"/>
                    <a:pt x="1244" y="1"/>
                    <a:pt x="1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19" name="Google Shape;5419;p43"/>
            <p:cNvSpPr/>
            <p:nvPr/>
          </p:nvSpPr>
          <p:spPr>
            <a:xfrm>
              <a:off x="6247578" y="2087335"/>
              <a:ext cx="88780" cy="28913"/>
            </a:xfrm>
            <a:custGeom>
              <a:avLst/>
              <a:gdLst/>
              <a:ahLst/>
              <a:cxnLst/>
              <a:rect l="l" t="t" r="r" b="b"/>
              <a:pathLst>
                <a:path w="2435" h="793" extrusionOk="0">
                  <a:moveTo>
                    <a:pt x="1258" y="1"/>
                  </a:moveTo>
                  <a:cubicBezTo>
                    <a:pt x="1202" y="1"/>
                    <a:pt x="1145" y="6"/>
                    <a:pt x="1090" y="19"/>
                  </a:cubicBezTo>
                  <a:cubicBezTo>
                    <a:pt x="240" y="215"/>
                    <a:pt x="0" y="793"/>
                    <a:pt x="0" y="793"/>
                  </a:cubicBezTo>
                  <a:cubicBezTo>
                    <a:pt x="0" y="793"/>
                    <a:pt x="594" y="296"/>
                    <a:pt x="1263" y="296"/>
                  </a:cubicBezTo>
                  <a:cubicBezTo>
                    <a:pt x="1569" y="296"/>
                    <a:pt x="1892" y="400"/>
                    <a:pt x="2180" y="706"/>
                  </a:cubicBezTo>
                  <a:cubicBezTo>
                    <a:pt x="2180" y="706"/>
                    <a:pt x="2215" y="729"/>
                    <a:pt x="2262" y="729"/>
                  </a:cubicBezTo>
                  <a:cubicBezTo>
                    <a:pt x="2294" y="729"/>
                    <a:pt x="2330" y="719"/>
                    <a:pt x="2365" y="684"/>
                  </a:cubicBezTo>
                  <a:cubicBezTo>
                    <a:pt x="2435" y="604"/>
                    <a:pt x="1835" y="1"/>
                    <a:pt x="1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20" name="Google Shape;5420;p43"/>
            <p:cNvSpPr/>
            <p:nvPr/>
          </p:nvSpPr>
          <p:spPr>
            <a:xfrm>
              <a:off x="6274193" y="2180598"/>
              <a:ext cx="58846" cy="24246"/>
            </a:xfrm>
            <a:custGeom>
              <a:avLst/>
              <a:gdLst/>
              <a:ahLst/>
              <a:cxnLst/>
              <a:rect l="l" t="t" r="r" b="b"/>
              <a:pathLst>
                <a:path w="1614" h="665" extrusionOk="0">
                  <a:moveTo>
                    <a:pt x="807" y="0"/>
                  </a:moveTo>
                  <a:cubicBezTo>
                    <a:pt x="371" y="0"/>
                    <a:pt x="0" y="153"/>
                    <a:pt x="0" y="338"/>
                  </a:cubicBezTo>
                  <a:cubicBezTo>
                    <a:pt x="0" y="523"/>
                    <a:pt x="371" y="665"/>
                    <a:pt x="807" y="665"/>
                  </a:cubicBezTo>
                  <a:cubicBezTo>
                    <a:pt x="1254" y="665"/>
                    <a:pt x="1613" y="523"/>
                    <a:pt x="1613" y="338"/>
                  </a:cubicBezTo>
                  <a:cubicBezTo>
                    <a:pt x="1613" y="153"/>
                    <a:pt x="1254" y="0"/>
                    <a:pt x="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21" name="Google Shape;5421;p43"/>
            <p:cNvSpPr/>
            <p:nvPr/>
          </p:nvSpPr>
          <p:spPr>
            <a:xfrm>
              <a:off x="6399759" y="2178593"/>
              <a:ext cx="58846" cy="24683"/>
            </a:xfrm>
            <a:custGeom>
              <a:avLst/>
              <a:gdLst/>
              <a:ahLst/>
              <a:cxnLst/>
              <a:rect l="l" t="t" r="r" b="b"/>
              <a:pathLst>
                <a:path w="1614" h="677" extrusionOk="0">
                  <a:moveTo>
                    <a:pt x="807" y="1"/>
                  </a:moveTo>
                  <a:cubicBezTo>
                    <a:pt x="360" y="1"/>
                    <a:pt x="0" y="153"/>
                    <a:pt x="0" y="339"/>
                  </a:cubicBezTo>
                  <a:cubicBezTo>
                    <a:pt x="0" y="524"/>
                    <a:pt x="360" y="676"/>
                    <a:pt x="807" y="676"/>
                  </a:cubicBezTo>
                  <a:cubicBezTo>
                    <a:pt x="1253" y="676"/>
                    <a:pt x="1613" y="524"/>
                    <a:pt x="1613" y="339"/>
                  </a:cubicBezTo>
                  <a:cubicBezTo>
                    <a:pt x="1613" y="153"/>
                    <a:pt x="1253" y="1"/>
                    <a:pt x="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22" name="Google Shape;5422;p43"/>
            <p:cNvSpPr/>
            <p:nvPr/>
          </p:nvSpPr>
          <p:spPr>
            <a:xfrm>
              <a:off x="6361586" y="2140857"/>
              <a:ext cx="29460" cy="93629"/>
            </a:xfrm>
            <a:custGeom>
              <a:avLst/>
              <a:gdLst/>
              <a:ahLst/>
              <a:cxnLst/>
              <a:rect l="l" t="t" r="r" b="b"/>
              <a:pathLst>
                <a:path w="808" h="2568" extrusionOk="0">
                  <a:moveTo>
                    <a:pt x="339" y="0"/>
                  </a:moveTo>
                  <a:cubicBezTo>
                    <a:pt x="339" y="1"/>
                    <a:pt x="568" y="1602"/>
                    <a:pt x="600" y="1918"/>
                  </a:cubicBezTo>
                  <a:cubicBezTo>
                    <a:pt x="633" y="2224"/>
                    <a:pt x="1" y="2529"/>
                    <a:pt x="132" y="2561"/>
                  </a:cubicBezTo>
                  <a:cubicBezTo>
                    <a:pt x="145" y="2565"/>
                    <a:pt x="161" y="2567"/>
                    <a:pt x="180" y="2567"/>
                  </a:cubicBezTo>
                  <a:cubicBezTo>
                    <a:pt x="366" y="2567"/>
                    <a:pt x="807" y="2371"/>
                    <a:pt x="807" y="1995"/>
                  </a:cubicBezTo>
                  <a:cubicBezTo>
                    <a:pt x="807" y="1581"/>
                    <a:pt x="339" y="1"/>
                    <a:pt x="339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23" name="Google Shape;5423;p43"/>
            <p:cNvSpPr/>
            <p:nvPr/>
          </p:nvSpPr>
          <p:spPr>
            <a:xfrm>
              <a:off x="6344523" y="2261246"/>
              <a:ext cx="55273" cy="18303"/>
            </a:xfrm>
            <a:custGeom>
              <a:avLst/>
              <a:gdLst/>
              <a:ahLst/>
              <a:cxnLst/>
              <a:rect l="l" t="t" r="r" b="b"/>
              <a:pathLst>
                <a:path w="1516" h="502" extrusionOk="0">
                  <a:moveTo>
                    <a:pt x="1515" y="1"/>
                  </a:moveTo>
                  <a:cubicBezTo>
                    <a:pt x="1515" y="1"/>
                    <a:pt x="1013" y="164"/>
                    <a:pt x="724" y="164"/>
                  </a:cubicBezTo>
                  <a:cubicBezTo>
                    <a:pt x="715" y="164"/>
                    <a:pt x="706" y="164"/>
                    <a:pt x="698" y="164"/>
                  </a:cubicBezTo>
                  <a:cubicBezTo>
                    <a:pt x="414" y="14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4"/>
                    <a:pt x="404" y="491"/>
                    <a:pt x="676" y="502"/>
                  </a:cubicBezTo>
                  <a:cubicBezTo>
                    <a:pt x="1079" y="502"/>
                    <a:pt x="1515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24" name="Google Shape;5424;p43"/>
            <p:cNvSpPr/>
            <p:nvPr/>
          </p:nvSpPr>
          <p:spPr>
            <a:xfrm>
              <a:off x="6567837" y="1170165"/>
              <a:ext cx="299628" cy="135121"/>
            </a:xfrm>
            <a:custGeom>
              <a:avLst/>
              <a:gdLst/>
              <a:ahLst/>
              <a:cxnLst/>
              <a:rect l="l" t="t" r="r" b="b"/>
              <a:pathLst>
                <a:path w="8218" h="3706" extrusionOk="0">
                  <a:moveTo>
                    <a:pt x="4163" y="0"/>
                  </a:moveTo>
                  <a:cubicBezTo>
                    <a:pt x="2877" y="0"/>
                    <a:pt x="349" y="1559"/>
                    <a:pt x="174" y="2049"/>
                  </a:cubicBezTo>
                  <a:cubicBezTo>
                    <a:pt x="0" y="2540"/>
                    <a:pt x="76" y="3706"/>
                    <a:pt x="76" y="3706"/>
                  </a:cubicBezTo>
                  <a:cubicBezTo>
                    <a:pt x="76" y="3706"/>
                    <a:pt x="1689" y="1275"/>
                    <a:pt x="4163" y="1254"/>
                  </a:cubicBezTo>
                  <a:cubicBezTo>
                    <a:pt x="4169" y="1254"/>
                    <a:pt x="4174" y="1254"/>
                    <a:pt x="4180" y="1254"/>
                  </a:cubicBezTo>
                  <a:cubicBezTo>
                    <a:pt x="6644" y="1254"/>
                    <a:pt x="8217" y="3706"/>
                    <a:pt x="8217" y="3706"/>
                  </a:cubicBezTo>
                  <a:cubicBezTo>
                    <a:pt x="8217" y="3706"/>
                    <a:pt x="8185" y="1853"/>
                    <a:pt x="8054" y="1515"/>
                  </a:cubicBezTo>
                  <a:cubicBezTo>
                    <a:pt x="7934" y="1188"/>
                    <a:pt x="5460" y="0"/>
                    <a:pt x="4163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25" name="Google Shape;5425;p43"/>
            <p:cNvSpPr/>
            <p:nvPr/>
          </p:nvSpPr>
          <p:spPr>
            <a:xfrm>
              <a:off x="5222415" y="2444819"/>
              <a:ext cx="273012" cy="203884"/>
            </a:xfrm>
            <a:custGeom>
              <a:avLst/>
              <a:gdLst/>
              <a:ahLst/>
              <a:cxnLst/>
              <a:rect l="l" t="t" r="r" b="b"/>
              <a:pathLst>
                <a:path w="7488" h="5592" extrusionOk="0">
                  <a:moveTo>
                    <a:pt x="4571" y="1"/>
                  </a:moveTo>
                  <a:cubicBezTo>
                    <a:pt x="3159" y="1"/>
                    <a:pt x="1608" y="187"/>
                    <a:pt x="88" y="731"/>
                  </a:cubicBezTo>
                  <a:cubicBezTo>
                    <a:pt x="66" y="818"/>
                    <a:pt x="44" y="905"/>
                    <a:pt x="44" y="1014"/>
                  </a:cubicBezTo>
                  <a:cubicBezTo>
                    <a:pt x="1" y="1799"/>
                    <a:pt x="360" y="3096"/>
                    <a:pt x="720" y="4185"/>
                  </a:cubicBezTo>
                  <a:cubicBezTo>
                    <a:pt x="905" y="4752"/>
                    <a:pt x="1091" y="5253"/>
                    <a:pt x="1221" y="5591"/>
                  </a:cubicBezTo>
                  <a:lnTo>
                    <a:pt x="1374" y="5591"/>
                  </a:lnTo>
                  <a:lnTo>
                    <a:pt x="1309" y="2812"/>
                  </a:lnTo>
                  <a:cubicBezTo>
                    <a:pt x="1309" y="2812"/>
                    <a:pt x="1385" y="2583"/>
                    <a:pt x="1581" y="2474"/>
                  </a:cubicBezTo>
                  <a:cubicBezTo>
                    <a:pt x="1788" y="2354"/>
                    <a:pt x="2932" y="589"/>
                    <a:pt x="2932" y="589"/>
                  </a:cubicBezTo>
                  <a:cubicBezTo>
                    <a:pt x="2932" y="589"/>
                    <a:pt x="4143" y="914"/>
                    <a:pt x="5202" y="914"/>
                  </a:cubicBezTo>
                  <a:cubicBezTo>
                    <a:pt x="5473" y="914"/>
                    <a:pt x="5734" y="893"/>
                    <a:pt x="5962" y="840"/>
                  </a:cubicBezTo>
                  <a:cubicBezTo>
                    <a:pt x="6834" y="643"/>
                    <a:pt x="7314" y="371"/>
                    <a:pt x="7488" y="251"/>
                  </a:cubicBezTo>
                  <a:cubicBezTo>
                    <a:pt x="6648" y="109"/>
                    <a:pt x="5650" y="1"/>
                    <a:pt x="4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26" name="Google Shape;5426;p43"/>
            <p:cNvSpPr/>
            <p:nvPr/>
          </p:nvSpPr>
          <p:spPr>
            <a:xfrm>
              <a:off x="5498193" y="2454736"/>
              <a:ext cx="104130" cy="193967"/>
            </a:xfrm>
            <a:custGeom>
              <a:avLst/>
              <a:gdLst/>
              <a:ahLst/>
              <a:cxnLst/>
              <a:rect l="l" t="t" r="r" b="b"/>
              <a:pathLst>
                <a:path w="2856" h="5320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470"/>
                    <a:pt x="665" y="2170"/>
                    <a:pt x="937" y="2682"/>
                  </a:cubicBezTo>
                  <a:cubicBezTo>
                    <a:pt x="1144" y="3063"/>
                    <a:pt x="1199" y="4502"/>
                    <a:pt x="1210" y="5319"/>
                  </a:cubicBezTo>
                  <a:lnTo>
                    <a:pt x="1362" y="5319"/>
                  </a:lnTo>
                  <a:cubicBezTo>
                    <a:pt x="1493" y="4927"/>
                    <a:pt x="1689" y="4426"/>
                    <a:pt x="1896" y="3881"/>
                  </a:cubicBezTo>
                  <a:cubicBezTo>
                    <a:pt x="2343" y="2715"/>
                    <a:pt x="2856" y="1363"/>
                    <a:pt x="2856" y="568"/>
                  </a:cubicBezTo>
                  <a:cubicBezTo>
                    <a:pt x="2856" y="415"/>
                    <a:pt x="2747" y="284"/>
                    <a:pt x="2561" y="175"/>
                  </a:cubicBezTo>
                  <a:lnTo>
                    <a:pt x="2561" y="426"/>
                  </a:lnTo>
                  <a:cubicBezTo>
                    <a:pt x="2561" y="491"/>
                    <a:pt x="2561" y="557"/>
                    <a:pt x="2561" y="611"/>
                  </a:cubicBezTo>
                  <a:cubicBezTo>
                    <a:pt x="2561" y="717"/>
                    <a:pt x="2550" y="752"/>
                    <a:pt x="2536" y="752"/>
                  </a:cubicBezTo>
                  <a:cubicBezTo>
                    <a:pt x="2507" y="752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27" name="Google Shape;5427;p43"/>
            <p:cNvSpPr/>
            <p:nvPr/>
          </p:nvSpPr>
          <p:spPr>
            <a:xfrm>
              <a:off x="5413134" y="2616068"/>
              <a:ext cx="24683" cy="32632"/>
            </a:xfrm>
            <a:custGeom>
              <a:avLst/>
              <a:gdLst/>
              <a:ahLst/>
              <a:cxnLst/>
              <a:rect l="l" t="t" r="r" b="b"/>
              <a:pathLst>
                <a:path w="677" h="895" extrusionOk="0">
                  <a:moveTo>
                    <a:pt x="1" y="1"/>
                  </a:moveTo>
                  <a:cubicBezTo>
                    <a:pt x="1" y="1"/>
                    <a:pt x="219" y="458"/>
                    <a:pt x="393" y="894"/>
                  </a:cubicBezTo>
                  <a:lnTo>
                    <a:pt x="677" y="894"/>
                  </a:lnTo>
                  <a:cubicBezTo>
                    <a:pt x="361" y="4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28" name="Google Shape;5428;p43"/>
            <p:cNvSpPr/>
            <p:nvPr/>
          </p:nvSpPr>
          <p:spPr>
            <a:xfrm>
              <a:off x="5416342" y="-71931"/>
              <a:ext cx="40142" cy="45757"/>
            </a:xfrm>
            <a:custGeom>
              <a:avLst/>
              <a:gdLst/>
              <a:ahLst/>
              <a:cxnLst/>
              <a:rect l="l" t="t" r="r" b="b"/>
              <a:pathLst>
                <a:path w="1101" h="1255" extrusionOk="0">
                  <a:moveTo>
                    <a:pt x="294" y="1"/>
                  </a:moveTo>
                  <a:cubicBezTo>
                    <a:pt x="403" y="273"/>
                    <a:pt x="480" y="535"/>
                    <a:pt x="480" y="676"/>
                  </a:cubicBezTo>
                  <a:cubicBezTo>
                    <a:pt x="458" y="1058"/>
                    <a:pt x="0" y="1254"/>
                    <a:pt x="0" y="1254"/>
                  </a:cubicBezTo>
                  <a:cubicBezTo>
                    <a:pt x="0" y="1254"/>
                    <a:pt x="1101" y="1232"/>
                    <a:pt x="1057" y="851"/>
                  </a:cubicBezTo>
                  <a:cubicBezTo>
                    <a:pt x="1035" y="687"/>
                    <a:pt x="818" y="339"/>
                    <a:pt x="589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29" name="Google Shape;5429;p43"/>
            <p:cNvSpPr/>
            <p:nvPr/>
          </p:nvSpPr>
          <p:spPr>
            <a:xfrm>
              <a:off x="5924913" y="2261282"/>
              <a:ext cx="437921" cy="387424"/>
            </a:xfrm>
            <a:custGeom>
              <a:avLst/>
              <a:gdLst/>
              <a:ahLst/>
              <a:cxnLst/>
              <a:rect l="l" t="t" r="r" b="b"/>
              <a:pathLst>
                <a:path w="12011" h="10626" extrusionOk="0">
                  <a:moveTo>
                    <a:pt x="7907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12" y="189"/>
                    <a:pt x="3966" y="189"/>
                  </a:cubicBezTo>
                  <a:cubicBezTo>
                    <a:pt x="3901" y="189"/>
                    <a:pt x="3837" y="191"/>
                    <a:pt x="3772" y="196"/>
                  </a:cubicBezTo>
                  <a:cubicBezTo>
                    <a:pt x="1832" y="337"/>
                    <a:pt x="3368" y="2561"/>
                    <a:pt x="3368" y="2561"/>
                  </a:cubicBezTo>
                  <a:cubicBezTo>
                    <a:pt x="3368" y="2561"/>
                    <a:pt x="2104" y="2593"/>
                    <a:pt x="1254" y="3389"/>
                  </a:cubicBezTo>
                  <a:cubicBezTo>
                    <a:pt x="132" y="4468"/>
                    <a:pt x="1" y="6691"/>
                    <a:pt x="578" y="8587"/>
                  </a:cubicBezTo>
                  <a:cubicBezTo>
                    <a:pt x="676" y="8516"/>
                    <a:pt x="782" y="8475"/>
                    <a:pt x="888" y="8475"/>
                  </a:cubicBezTo>
                  <a:cubicBezTo>
                    <a:pt x="960" y="8475"/>
                    <a:pt x="1031" y="8493"/>
                    <a:pt x="1102" y="8533"/>
                  </a:cubicBezTo>
                  <a:cubicBezTo>
                    <a:pt x="1123" y="8544"/>
                    <a:pt x="1134" y="8544"/>
                    <a:pt x="1156" y="8555"/>
                  </a:cubicBezTo>
                  <a:lnTo>
                    <a:pt x="1527" y="10527"/>
                  </a:lnTo>
                  <a:cubicBezTo>
                    <a:pt x="1527" y="10527"/>
                    <a:pt x="2071" y="8511"/>
                    <a:pt x="1712" y="7061"/>
                  </a:cubicBezTo>
                  <a:lnTo>
                    <a:pt x="1712" y="7061"/>
                  </a:lnTo>
                  <a:cubicBezTo>
                    <a:pt x="1712" y="7062"/>
                    <a:pt x="4112" y="7892"/>
                    <a:pt x="5738" y="7892"/>
                  </a:cubicBezTo>
                  <a:cubicBezTo>
                    <a:pt x="5788" y="7892"/>
                    <a:pt x="5837" y="7891"/>
                    <a:pt x="5886" y="7890"/>
                  </a:cubicBezTo>
                  <a:cubicBezTo>
                    <a:pt x="6954" y="7857"/>
                    <a:pt x="6845" y="7029"/>
                    <a:pt x="6845" y="7029"/>
                  </a:cubicBezTo>
                  <a:lnTo>
                    <a:pt x="6845" y="7029"/>
                  </a:lnTo>
                  <a:cubicBezTo>
                    <a:pt x="6845" y="7029"/>
                    <a:pt x="7816" y="8349"/>
                    <a:pt x="8627" y="8349"/>
                  </a:cubicBezTo>
                  <a:cubicBezTo>
                    <a:pt x="8688" y="8349"/>
                    <a:pt x="8748" y="8342"/>
                    <a:pt x="8807" y="8326"/>
                  </a:cubicBezTo>
                  <a:cubicBezTo>
                    <a:pt x="8807" y="8326"/>
                    <a:pt x="8894" y="9732"/>
                    <a:pt x="9035" y="10625"/>
                  </a:cubicBezTo>
                  <a:lnTo>
                    <a:pt x="9253" y="10625"/>
                  </a:lnTo>
                  <a:lnTo>
                    <a:pt x="9428" y="9110"/>
                  </a:lnTo>
                  <a:cubicBezTo>
                    <a:pt x="9636" y="8991"/>
                    <a:pt x="9816" y="8940"/>
                    <a:pt x="9969" y="8940"/>
                  </a:cubicBezTo>
                  <a:cubicBezTo>
                    <a:pt x="10209" y="8940"/>
                    <a:pt x="10383" y="9066"/>
                    <a:pt x="10496" y="9252"/>
                  </a:cubicBezTo>
                  <a:cubicBezTo>
                    <a:pt x="10921" y="8565"/>
                    <a:pt x="11477" y="7857"/>
                    <a:pt x="11673" y="7160"/>
                  </a:cubicBezTo>
                  <a:cubicBezTo>
                    <a:pt x="12011" y="5961"/>
                    <a:pt x="11368" y="4664"/>
                    <a:pt x="11368" y="4664"/>
                  </a:cubicBezTo>
                  <a:cubicBezTo>
                    <a:pt x="11368" y="4664"/>
                    <a:pt x="10670" y="1362"/>
                    <a:pt x="8676" y="250"/>
                  </a:cubicBezTo>
                  <a:cubicBezTo>
                    <a:pt x="8360" y="74"/>
                    <a:pt x="8108" y="0"/>
                    <a:pt x="7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30" name="Google Shape;5430;p43"/>
            <p:cNvSpPr/>
            <p:nvPr/>
          </p:nvSpPr>
          <p:spPr>
            <a:xfrm>
              <a:off x="6751774" y="141065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1" y="218"/>
                  </a:moveTo>
                  <a:cubicBezTo>
                    <a:pt x="1" y="142"/>
                    <a:pt x="1" y="76"/>
                    <a:pt x="1" y="0"/>
                  </a:cubicBezTo>
                  <a:cubicBezTo>
                    <a:pt x="1" y="76"/>
                    <a:pt x="1" y="142"/>
                    <a:pt x="1" y="218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43"/>
            <p:cNvSpPr/>
            <p:nvPr/>
          </p:nvSpPr>
          <p:spPr>
            <a:xfrm>
              <a:off x="6751774" y="132314"/>
              <a:ext cx="36" cy="5979"/>
            </a:xfrm>
            <a:custGeom>
              <a:avLst/>
              <a:gdLst/>
              <a:ahLst/>
              <a:cxnLst/>
              <a:rect l="l" t="t" r="r" b="b"/>
              <a:pathLst>
                <a:path w="1" h="164" extrusionOk="0">
                  <a:moveTo>
                    <a:pt x="1" y="164"/>
                  </a:moveTo>
                  <a:cubicBezTo>
                    <a:pt x="1" y="109"/>
                    <a:pt x="1" y="55"/>
                    <a:pt x="1" y="0"/>
                  </a:cubicBezTo>
                  <a:cubicBezTo>
                    <a:pt x="1" y="55"/>
                    <a:pt x="1" y="109"/>
                    <a:pt x="1" y="164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43"/>
            <p:cNvSpPr/>
            <p:nvPr/>
          </p:nvSpPr>
          <p:spPr>
            <a:xfrm>
              <a:off x="6751774" y="121194"/>
              <a:ext cx="36" cy="8386"/>
            </a:xfrm>
            <a:custGeom>
              <a:avLst/>
              <a:gdLst/>
              <a:ahLst/>
              <a:cxnLst/>
              <a:rect l="l" t="t" r="r" b="b"/>
              <a:pathLst>
                <a:path w="1" h="230" extrusionOk="0">
                  <a:moveTo>
                    <a:pt x="1" y="0"/>
                  </a:moveTo>
                  <a:cubicBezTo>
                    <a:pt x="1" y="77"/>
                    <a:pt x="1" y="153"/>
                    <a:pt x="1" y="229"/>
                  </a:cubicBezTo>
                  <a:cubicBezTo>
                    <a:pt x="1" y="153"/>
                    <a:pt x="1" y="77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43"/>
            <p:cNvSpPr/>
            <p:nvPr/>
          </p:nvSpPr>
          <p:spPr>
            <a:xfrm>
              <a:off x="6884486" y="109673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1" y="0"/>
                  </a:moveTo>
                  <a:cubicBezTo>
                    <a:pt x="1" y="66"/>
                    <a:pt x="1" y="142"/>
                    <a:pt x="1" y="218"/>
                  </a:cubicBezTo>
                  <a:cubicBezTo>
                    <a:pt x="1" y="142"/>
                    <a:pt x="1" y="66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43"/>
            <p:cNvSpPr/>
            <p:nvPr/>
          </p:nvSpPr>
          <p:spPr>
            <a:xfrm>
              <a:off x="6884085" y="121996"/>
              <a:ext cx="36" cy="7183"/>
            </a:xfrm>
            <a:custGeom>
              <a:avLst/>
              <a:gdLst/>
              <a:ahLst/>
              <a:cxnLst/>
              <a:rect l="l" t="t" r="r" b="b"/>
              <a:pathLst>
                <a:path w="1" h="197" extrusionOk="0">
                  <a:moveTo>
                    <a:pt x="1" y="0"/>
                  </a:moveTo>
                  <a:cubicBezTo>
                    <a:pt x="1" y="65"/>
                    <a:pt x="1" y="131"/>
                    <a:pt x="1" y="196"/>
                  </a:cubicBezTo>
                  <a:cubicBezTo>
                    <a:pt x="1" y="131"/>
                    <a:pt x="1" y="65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43"/>
            <p:cNvSpPr/>
            <p:nvPr/>
          </p:nvSpPr>
          <p:spPr>
            <a:xfrm>
              <a:off x="6751774" y="112845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1" y="218"/>
                  </a:moveTo>
                  <a:cubicBezTo>
                    <a:pt x="1" y="142"/>
                    <a:pt x="1" y="66"/>
                    <a:pt x="1" y="0"/>
                  </a:cubicBezTo>
                  <a:cubicBezTo>
                    <a:pt x="1" y="66"/>
                    <a:pt x="1" y="142"/>
                    <a:pt x="1" y="218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43"/>
            <p:cNvSpPr/>
            <p:nvPr/>
          </p:nvSpPr>
          <p:spPr>
            <a:xfrm>
              <a:off x="6884085" y="134283"/>
              <a:ext cx="36" cy="7219"/>
            </a:xfrm>
            <a:custGeom>
              <a:avLst/>
              <a:gdLst/>
              <a:ahLst/>
              <a:cxnLst/>
              <a:rect l="l" t="t" r="r" b="b"/>
              <a:pathLst>
                <a:path w="1" h="198" extrusionOk="0">
                  <a:moveTo>
                    <a:pt x="1" y="1"/>
                  </a:moveTo>
                  <a:cubicBezTo>
                    <a:pt x="1" y="66"/>
                    <a:pt x="1" y="132"/>
                    <a:pt x="1" y="197"/>
                  </a:cubicBezTo>
                  <a:cubicBezTo>
                    <a:pt x="1" y="132"/>
                    <a:pt x="1" y="66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43"/>
            <p:cNvSpPr/>
            <p:nvPr/>
          </p:nvSpPr>
          <p:spPr>
            <a:xfrm>
              <a:off x="6751774" y="110074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1" y="76"/>
                  </a:moveTo>
                  <a:cubicBezTo>
                    <a:pt x="1" y="55"/>
                    <a:pt x="1" y="22"/>
                    <a:pt x="1" y="0"/>
                  </a:cubicBezTo>
                  <a:cubicBezTo>
                    <a:pt x="1" y="22"/>
                    <a:pt x="1" y="55"/>
                    <a:pt x="1" y="76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43"/>
            <p:cNvSpPr/>
            <p:nvPr/>
          </p:nvSpPr>
          <p:spPr>
            <a:xfrm>
              <a:off x="6751774" y="120793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cubicBezTo>
                    <a:pt x="1" y="11"/>
                    <a:pt x="1" y="0"/>
                    <a:pt x="1" y="0"/>
                  </a:cubicBezTo>
                  <a:cubicBezTo>
                    <a:pt x="1" y="0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43"/>
            <p:cNvSpPr/>
            <p:nvPr/>
          </p:nvSpPr>
          <p:spPr>
            <a:xfrm>
              <a:off x="6884085" y="117621"/>
              <a:ext cx="438" cy="4412"/>
            </a:xfrm>
            <a:custGeom>
              <a:avLst/>
              <a:gdLst/>
              <a:ahLst/>
              <a:cxnLst/>
              <a:rect l="l" t="t" r="r" b="b"/>
              <a:pathLst>
                <a:path w="12" h="121" extrusionOk="0">
                  <a:moveTo>
                    <a:pt x="12" y="0"/>
                  </a:moveTo>
                  <a:cubicBezTo>
                    <a:pt x="12" y="33"/>
                    <a:pt x="1" y="76"/>
                    <a:pt x="1" y="120"/>
                  </a:cubicBezTo>
                  <a:cubicBezTo>
                    <a:pt x="1" y="76"/>
                    <a:pt x="12" y="33"/>
                    <a:pt x="12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43"/>
            <p:cNvSpPr/>
            <p:nvPr/>
          </p:nvSpPr>
          <p:spPr>
            <a:xfrm>
              <a:off x="6884486" y="105298"/>
              <a:ext cx="438" cy="4412"/>
            </a:xfrm>
            <a:custGeom>
              <a:avLst/>
              <a:gdLst/>
              <a:ahLst/>
              <a:cxnLst/>
              <a:rect l="l" t="t" r="r" b="b"/>
              <a:pathLst>
                <a:path w="12" h="121" extrusionOk="0">
                  <a:moveTo>
                    <a:pt x="12" y="0"/>
                  </a:moveTo>
                  <a:cubicBezTo>
                    <a:pt x="1" y="33"/>
                    <a:pt x="1" y="77"/>
                    <a:pt x="1" y="120"/>
                  </a:cubicBezTo>
                  <a:cubicBezTo>
                    <a:pt x="1" y="77"/>
                    <a:pt x="1" y="33"/>
                    <a:pt x="12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43"/>
            <p:cNvSpPr/>
            <p:nvPr/>
          </p:nvSpPr>
          <p:spPr>
            <a:xfrm>
              <a:off x="6751774" y="138257"/>
              <a:ext cx="36" cy="2844"/>
            </a:xfrm>
            <a:custGeom>
              <a:avLst/>
              <a:gdLst/>
              <a:ahLst/>
              <a:cxnLst/>
              <a:rect l="l" t="t" r="r" b="b"/>
              <a:pathLst>
                <a:path w="1" h="78" extrusionOk="0">
                  <a:moveTo>
                    <a:pt x="1" y="77"/>
                  </a:moveTo>
                  <a:cubicBezTo>
                    <a:pt x="1" y="55"/>
                    <a:pt x="1" y="23"/>
                    <a:pt x="1" y="1"/>
                  </a:cubicBezTo>
                  <a:cubicBezTo>
                    <a:pt x="1" y="23"/>
                    <a:pt x="1" y="55"/>
                    <a:pt x="1" y="77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42" name="Google Shape;5442;p43"/>
            <p:cNvSpPr/>
            <p:nvPr/>
          </p:nvSpPr>
          <p:spPr>
            <a:xfrm>
              <a:off x="6751774" y="149013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cubicBezTo>
                    <a:pt x="1" y="11"/>
                    <a:pt x="1" y="0"/>
                    <a:pt x="1" y="0"/>
                  </a:cubicBezTo>
                  <a:cubicBezTo>
                    <a:pt x="1" y="0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43" name="Google Shape;5443;p43"/>
            <p:cNvSpPr/>
            <p:nvPr/>
          </p:nvSpPr>
          <p:spPr>
            <a:xfrm>
              <a:off x="6884085" y="141466"/>
              <a:ext cx="438" cy="3610"/>
            </a:xfrm>
            <a:custGeom>
              <a:avLst/>
              <a:gdLst/>
              <a:ahLst/>
              <a:cxnLst/>
              <a:rect l="l" t="t" r="r" b="b"/>
              <a:pathLst>
                <a:path w="12" h="99" extrusionOk="0">
                  <a:moveTo>
                    <a:pt x="12" y="98"/>
                  </a:moveTo>
                  <a:cubicBezTo>
                    <a:pt x="12" y="65"/>
                    <a:pt x="12" y="33"/>
                    <a:pt x="1" y="0"/>
                  </a:cubicBezTo>
                  <a:cubicBezTo>
                    <a:pt x="12" y="33"/>
                    <a:pt x="12" y="65"/>
                    <a:pt x="12" y="98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43"/>
            <p:cNvSpPr/>
            <p:nvPr/>
          </p:nvSpPr>
          <p:spPr>
            <a:xfrm>
              <a:off x="6884085" y="129142"/>
              <a:ext cx="36" cy="5177"/>
            </a:xfrm>
            <a:custGeom>
              <a:avLst/>
              <a:gdLst/>
              <a:ahLst/>
              <a:cxnLst/>
              <a:rect l="l" t="t" r="r" b="b"/>
              <a:pathLst>
                <a:path w="1" h="142" extrusionOk="0">
                  <a:moveTo>
                    <a:pt x="1" y="142"/>
                  </a:moveTo>
                  <a:cubicBezTo>
                    <a:pt x="1" y="98"/>
                    <a:pt x="1" y="44"/>
                    <a:pt x="1" y="0"/>
                  </a:cubicBezTo>
                  <a:cubicBezTo>
                    <a:pt x="1" y="44"/>
                    <a:pt x="1" y="98"/>
                    <a:pt x="1" y="14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43"/>
            <p:cNvSpPr/>
            <p:nvPr/>
          </p:nvSpPr>
          <p:spPr>
            <a:xfrm>
              <a:off x="6751774" y="129543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1" y="0"/>
                  </a:moveTo>
                  <a:cubicBezTo>
                    <a:pt x="1" y="22"/>
                    <a:pt x="1" y="44"/>
                    <a:pt x="1" y="76"/>
                  </a:cubicBezTo>
                  <a:cubicBezTo>
                    <a:pt x="1" y="44"/>
                    <a:pt x="1" y="22"/>
                    <a:pt x="1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43"/>
            <p:cNvSpPr/>
            <p:nvPr/>
          </p:nvSpPr>
          <p:spPr>
            <a:xfrm>
              <a:off x="6709809" y="2607026"/>
              <a:ext cx="88124" cy="25449"/>
            </a:xfrm>
            <a:custGeom>
              <a:avLst/>
              <a:gdLst/>
              <a:ahLst/>
              <a:cxnLst/>
              <a:rect l="l" t="t" r="r" b="b"/>
              <a:pathLst>
                <a:path w="2417" h="698" extrusionOk="0">
                  <a:moveTo>
                    <a:pt x="1318" y="0"/>
                  </a:moveTo>
                  <a:cubicBezTo>
                    <a:pt x="1181" y="0"/>
                    <a:pt x="1052" y="14"/>
                    <a:pt x="934" y="41"/>
                  </a:cubicBezTo>
                  <a:cubicBezTo>
                    <a:pt x="493" y="147"/>
                    <a:pt x="0" y="698"/>
                    <a:pt x="240" y="698"/>
                  </a:cubicBezTo>
                  <a:cubicBezTo>
                    <a:pt x="248" y="698"/>
                    <a:pt x="258" y="697"/>
                    <a:pt x="269" y="695"/>
                  </a:cubicBezTo>
                  <a:cubicBezTo>
                    <a:pt x="509" y="652"/>
                    <a:pt x="520" y="336"/>
                    <a:pt x="1141" y="259"/>
                  </a:cubicBezTo>
                  <a:cubicBezTo>
                    <a:pt x="1188" y="253"/>
                    <a:pt x="1234" y="250"/>
                    <a:pt x="1279" y="250"/>
                  </a:cubicBezTo>
                  <a:cubicBezTo>
                    <a:pt x="1732" y="250"/>
                    <a:pt x="2075" y="548"/>
                    <a:pt x="2232" y="548"/>
                  </a:cubicBezTo>
                  <a:cubicBezTo>
                    <a:pt x="2244" y="548"/>
                    <a:pt x="2254" y="546"/>
                    <a:pt x="2264" y="543"/>
                  </a:cubicBezTo>
                  <a:cubicBezTo>
                    <a:pt x="2416" y="499"/>
                    <a:pt x="2296" y="183"/>
                    <a:pt x="1926" y="85"/>
                  </a:cubicBezTo>
                  <a:cubicBezTo>
                    <a:pt x="1716" y="28"/>
                    <a:pt x="1509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43"/>
            <p:cNvSpPr/>
            <p:nvPr/>
          </p:nvSpPr>
          <p:spPr>
            <a:xfrm>
              <a:off x="6841573" y="2607026"/>
              <a:ext cx="88488" cy="25449"/>
            </a:xfrm>
            <a:custGeom>
              <a:avLst/>
              <a:gdLst/>
              <a:ahLst/>
              <a:cxnLst/>
              <a:rect l="l" t="t" r="r" b="b"/>
              <a:pathLst>
                <a:path w="2427" h="698" extrusionOk="0">
                  <a:moveTo>
                    <a:pt x="1107" y="0"/>
                  </a:moveTo>
                  <a:cubicBezTo>
                    <a:pt x="917" y="0"/>
                    <a:pt x="708" y="28"/>
                    <a:pt x="491" y="85"/>
                  </a:cubicBezTo>
                  <a:cubicBezTo>
                    <a:pt x="121" y="183"/>
                    <a:pt x="1" y="499"/>
                    <a:pt x="153" y="543"/>
                  </a:cubicBezTo>
                  <a:cubicBezTo>
                    <a:pt x="163" y="546"/>
                    <a:pt x="173" y="548"/>
                    <a:pt x="185" y="548"/>
                  </a:cubicBezTo>
                  <a:cubicBezTo>
                    <a:pt x="344" y="548"/>
                    <a:pt x="694" y="250"/>
                    <a:pt x="1148" y="250"/>
                  </a:cubicBezTo>
                  <a:cubicBezTo>
                    <a:pt x="1194" y="250"/>
                    <a:pt x="1240" y="253"/>
                    <a:pt x="1287" y="259"/>
                  </a:cubicBezTo>
                  <a:cubicBezTo>
                    <a:pt x="1908" y="336"/>
                    <a:pt x="1919" y="652"/>
                    <a:pt x="2159" y="695"/>
                  </a:cubicBezTo>
                  <a:cubicBezTo>
                    <a:pt x="2170" y="697"/>
                    <a:pt x="2179" y="698"/>
                    <a:pt x="2188" y="698"/>
                  </a:cubicBezTo>
                  <a:cubicBezTo>
                    <a:pt x="2427" y="698"/>
                    <a:pt x="1924" y="147"/>
                    <a:pt x="1483" y="41"/>
                  </a:cubicBezTo>
                  <a:cubicBezTo>
                    <a:pt x="1370" y="14"/>
                    <a:pt x="1243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48" name="Google Shape;5448;p43"/>
            <p:cNvSpPr/>
            <p:nvPr/>
          </p:nvSpPr>
          <p:spPr>
            <a:xfrm>
              <a:off x="6618296" y="2371718"/>
              <a:ext cx="379075" cy="276987"/>
            </a:xfrm>
            <a:custGeom>
              <a:avLst/>
              <a:gdLst/>
              <a:ahLst/>
              <a:cxnLst/>
              <a:rect l="l" t="t" r="r" b="b"/>
              <a:pathLst>
                <a:path w="10397" h="7597" extrusionOk="0">
                  <a:moveTo>
                    <a:pt x="5166" y="0"/>
                  </a:moveTo>
                  <a:cubicBezTo>
                    <a:pt x="3226" y="0"/>
                    <a:pt x="1188" y="1918"/>
                    <a:pt x="1188" y="1918"/>
                  </a:cubicBezTo>
                  <a:cubicBezTo>
                    <a:pt x="1188" y="1918"/>
                    <a:pt x="725" y="944"/>
                    <a:pt x="549" y="944"/>
                  </a:cubicBezTo>
                  <a:cubicBezTo>
                    <a:pt x="522" y="944"/>
                    <a:pt x="501" y="968"/>
                    <a:pt x="491" y="1025"/>
                  </a:cubicBezTo>
                  <a:cubicBezTo>
                    <a:pt x="414" y="1428"/>
                    <a:pt x="817" y="1907"/>
                    <a:pt x="817" y="1907"/>
                  </a:cubicBezTo>
                  <a:cubicBezTo>
                    <a:pt x="817" y="1907"/>
                    <a:pt x="643" y="1880"/>
                    <a:pt x="456" y="1880"/>
                  </a:cubicBezTo>
                  <a:cubicBezTo>
                    <a:pt x="237" y="1880"/>
                    <a:pt x="0" y="1917"/>
                    <a:pt x="0" y="2082"/>
                  </a:cubicBezTo>
                  <a:cubicBezTo>
                    <a:pt x="0" y="2387"/>
                    <a:pt x="567" y="2539"/>
                    <a:pt x="567" y="2539"/>
                  </a:cubicBezTo>
                  <a:cubicBezTo>
                    <a:pt x="567" y="2539"/>
                    <a:pt x="578" y="3455"/>
                    <a:pt x="589" y="4501"/>
                  </a:cubicBezTo>
                  <a:cubicBezTo>
                    <a:pt x="600" y="5318"/>
                    <a:pt x="1210" y="6724"/>
                    <a:pt x="1482" y="7313"/>
                  </a:cubicBezTo>
                  <a:cubicBezTo>
                    <a:pt x="1559" y="7487"/>
                    <a:pt x="1602" y="7596"/>
                    <a:pt x="1602" y="7596"/>
                  </a:cubicBezTo>
                  <a:cubicBezTo>
                    <a:pt x="1602" y="7585"/>
                    <a:pt x="1602" y="7509"/>
                    <a:pt x="1602" y="7389"/>
                  </a:cubicBezTo>
                  <a:cubicBezTo>
                    <a:pt x="1602" y="7051"/>
                    <a:pt x="1613" y="6386"/>
                    <a:pt x="1700" y="6190"/>
                  </a:cubicBezTo>
                  <a:cubicBezTo>
                    <a:pt x="1820" y="5918"/>
                    <a:pt x="2583" y="4370"/>
                    <a:pt x="2561" y="4087"/>
                  </a:cubicBezTo>
                  <a:lnTo>
                    <a:pt x="2561" y="4087"/>
                  </a:lnTo>
                  <a:cubicBezTo>
                    <a:pt x="2561" y="4087"/>
                    <a:pt x="4316" y="5090"/>
                    <a:pt x="5460" y="5253"/>
                  </a:cubicBezTo>
                  <a:cubicBezTo>
                    <a:pt x="6044" y="5337"/>
                    <a:pt x="6475" y="5384"/>
                    <a:pt x="6733" y="5384"/>
                  </a:cubicBezTo>
                  <a:cubicBezTo>
                    <a:pt x="6975" y="5384"/>
                    <a:pt x="7065" y="5343"/>
                    <a:pt x="6986" y="5253"/>
                  </a:cubicBezTo>
                  <a:cubicBezTo>
                    <a:pt x="6822" y="5068"/>
                    <a:pt x="6681" y="4817"/>
                    <a:pt x="6681" y="4817"/>
                  </a:cubicBezTo>
                  <a:lnTo>
                    <a:pt x="6681" y="4817"/>
                  </a:lnTo>
                  <a:cubicBezTo>
                    <a:pt x="6681" y="4817"/>
                    <a:pt x="7329" y="5177"/>
                    <a:pt x="7758" y="5177"/>
                  </a:cubicBezTo>
                  <a:cubicBezTo>
                    <a:pt x="7801" y="5177"/>
                    <a:pt x="7842" y="5174"/>
                    <a:pt x="7879" y="5166"/>
                  </a:cubicBezTo>
                  <a:lnTo>
                    <a:pt x="8283" y="5068"/>
                  </a:lnTo>
                  <a:cubicBezTo>
                    <a:pt x="8283" y="5068"/>
                    <a:pt x="8719" y="6757"/>
                    <a:pt x="8860" y="6964"/>
                  </a:cubicBezTo>
                  <a:lnTo>
                    <a:pt x="8991" y="7160"/>
                  </a:lnTo>
                  <a:lnTo>
                    <a:pt x="8991" y="7596"/>
                  </a:lnTo>
                  <a:lnTo>
                    <a:pt x="9176" y="7596"/>
                  </a:lnTo>
                  <a:cubicBezTo>
                    <a:pt x="9242" y="7433"/>
                    <a:pt x="9318" y="7247"/>
                    <a:pt x="9394" y="7051"/>
                  </a:cubicBezTo>
                  <a:cubicBezTo>
                    <a:pt x="9536" y="6713"/>
                    <a:pt x="9667" y="6343"/>
                    <a:pt x="9754" y="6049"/>
                  </a:cubicBezTo>
                  <a:cubicBezTo>
                    <a:pt x="9972" y="5297"/>
                    <a:pt x="10397" y="3204"/>
                    <a:pt x="9863" y="2180"/>
                  </a:cubicBezTo>
                  <a:cubicBezTo>
                    <a:pt x="9209" y="916"/>
                    <a:pt x="6615" y="0"/>
                    <a:pt x="5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49" name="Google Shape;5449;p43"/>
            <p:cNvSpPr/>
            <p:nvPr/>
          </p:nvSpPr>
          <p:spPr>
            <a:xfrm>
              <a:off x="4896615" y="2112237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1"/>
                  </a:moveTo>
                  <a:cubicBezTo>
                    <a:pt x="142" y="1"/>
                    <a:pt x="0" y="186"/>
                    <a:pt x="0" y="426"/>
                  </a:cubicBezTo>
                  <a:cubicBezTo>
                    <a:pt x="0" y="655"/>
                    <a:pt x="142" y="840"/>
                    <a:pt x="327" y="840"/>
                  </a:cubicBezTo>
                  <a:cubicBezTo>
                    <a:pt x="513" y="840"/>
                    <a:pt x="665" y="655"/>
                    <a:pt x="665" y="426"/>
                  </a:cubicBezTo>
                  <a:cubicBezTo>
                    <a:pt x="665" y="186"/>
                    <a:pt x="513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50" name="Google Shape;5450;p43"/>
            <p:cNvSpPr/>
            <p:nvPr/>
          </p:nvSpPr>
          <p:spPr>
            <a:xfrm>
              <a:off x="5017004" y="2112237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26"/>
                  </a:cubicBezTo>
                  <a:cubicBezTo>
                    <a:pt x="0" y="655"/>
                    <a:pt x="153" y="840"/>
                    <a:pt x="338" y="840"/>
                  </a:cubicBezTo>
                  <a:cubicBezTo>
                    <a:pt x="524" y="840"/>
                    <a:pt x="676" y="655"/>
                    <a:pt x="676" y="426"/>
                  </a:cubicBezTo>
                  <a:cubicBezTo>
                    <a:pt x="676" y="186"/>
                    <a:pt x="524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51" name="Google Shape;5451;p43"/>
            <p:cNvSpPr/>
            <p:nvPr/>
          </p:nvSpPr>
          <p:spPr>
            <a:xfrm>
              <a:off x="4883891" y="2162696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1" y="153"/>
                    <a:pt x="1" y="328"/>
                  </a:cubicBezTo>
                  <a:cubicBezTo>
                    <a:pt x="1" y="502"/>
                    <a:pt x="349" y="655"/>
                    <a:pt x="785" y="655"/>
                  </a:cubicBezTo>
                  <a:cubicBezTo>
                    <a:pt x="1221" y="655"/>
                    <a:pt x="1570" y="502"/>
                    <a:pt x="1570" y="328"/>
                  </a:cubicBezTo>
                  <a:cubicBezTo>
                    <a:pt x="1570" y="153"/>
                    <a:pt x="1221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52" name="Google Shape;5452;p43"/>
            <p:cNvSpPr/>
            <p:nvPr/>
          </p:nvSpPr>
          <p:spPr>
            <a:xfrm>
              <a:off x="5005482" y="2161129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0" y="142"/>
                    <a:pt x="0" y="316"/>
                  </a:cubicBezTo>
                  <a:cubicBezTo>
                    <a:pt x="0" y="502"/>
                    <a:pt x="349" y="643"/>
                    <a:pt x="785" y="643"/>
                  </a:cubicBezTo>
                  <a:cubicBezTo>
                    <a:pt x="1221" y="643"/>
                    <a:pt x="1570" y="502"/>
                    <a:pt x="1570" y="316"/>
                  </a:cubicBezTo>
                  <a:cubicBezTo>
                    <a:pt x="1570" y="142"/>
                    <a:pt x="1221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53" name="Google Shape;5453;p43"/>
            <p:cNvSpPr/>
            <p:nvPr/>
          </p:nvSpPr>
          <p:spPr>
            <a:xfrm>
              <a:off x="6614978" y="1386697"/>
              <a:ext cx="64133" cy="19142"/>
            </a:xfrm>
            <a:custGeom>
              <a:avLst/>
              <a:gdLst/>
              <a:ahLst/>
              <a:cxnLst/>
              <a:rect l="l" t="t" r="r" b="b"/>
              <a:pathLst>
                <a:path w="1759" h="525" extrusionOk="0">
                  <a:moveTo>
                    <a:pt x="1061" y="1"/>
                  </a:moveTo>
                  <a:cubicBezTo>
                    <a:pt x="843" y="1"/>
                    <a:pt x="494" y="328"/>
                    <a:pt x="374" y="328"/>
                  </a:cubicBezTo>
                  <a:cubicBezTo>
                    <a:pt x="326" y="323"/>
                    <a:pt x="248" y="317"/>
                    <a:pt x="180" y="317"/>
                  </a:cubicBezTo>
                  <a:cubicBezTo>
                    <a:pt x="80" y="317"/>
                    <a:pt x="0" y="330"/>
                    <a:pt x="58" y="382"/>
                  </a:cubicBezTo>
                  <a:cubicBezTo>
                    <a:pt x="58" y="382"/>
                    <a:pt x="201" y="524"/>
                    <a:pt x="309" y="524"/>
                  </a:cubicBezTo>
                  <a:cubicBezTo>
                    <a:pt x="312" y="524"/>
                    <a:pt x="316" y="524"/>
                    <a:pt x="320" y="524"/>
                  </a:cubicBezTo>
                  <a:cubicBezTo>
                    <a:pt x="423" y="514"/>
                    <a:pt x="691" y="271"/>
                    <a:pt x="1004" y="271"/>
                  </a:cubicBezTo>
                  <a:cubicBezTo>
                    <a:pt x="1023" y="271"/>
                    <a:pt x="1042" y="271"/>
                    <a:pt x="1061" y="273"/>
                  </a:cubicBezTo>
                  <a:cubicBezTo>
                    <a:pt x="1340" y="309"/>
                    <a:pt x="1530" y="472"/>
                    <a:pt x="1631" y="472"/>
                  </a:cubicBezTo>
                  <a:cubicBezTo>
                    <a:pt x="1652" y="472"/>
                    <a:pt x="1669" y="465"/>
                    <a:pt x="1682" y="448"/>
                  </a:cubicBezTo>
                  <a:cubicBezTo>
                    <a:pt x="1759" y="360"/>
                    <a:pt x="1268" y="1"/>
                    <a:pt x="1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43"/>
            <p:cNvSpPr/>
            <p:nvPr/>
          </p:nvSpPr>
          <p:spPr>
            <a:xfrm>
              <a:off x="6772847" y="1383926"/>
              <a:ext cx="64133" cy="19105"/>
            </a:xfrm>
            <a:custGeom>
              <a:avLst/>
              <a:gdLst/>
              <a:ahLst/>
              <a:cxnLst/>
              <a:rect l="l" t="t" r="r" b="b"/>
              <a:pathLst>
                <a:path w="1759" h="524" extrusionOk="0">
                  <a:moveTo>
                    <a:pt x="709" y="0"/>
                  </a:moveTo>
                  <a:cubicBezTo>
                    <a:pt x="491" y="0"/>
                    <a:pt x="1" y="349"/>
                    <a:pt x="77" y="447"/>
                  </a:cubicBezTo>
                  <a:cubicBezTo>
                    <a:pt x="89" y="461"/>
                    <a:pt x="104" y="467"/>
                    <a:pt x="124" y="467"/>
                  </a:cubicBezTo>
                  <a:cubicBezTo>
                    <a:pt x="225" y="467"/>
                    <a:pt x="424" y="300"/>
                    <a:pt x="709" y="273"/>
                  </a:cubicBezTo>
                  <a:cubicBezTo>
                    <a:pt x="727" y="271"/>
                    <a:pt x="746" y="270"/>
                    <a:pt x="764" y="270"/>
                  </a:cubicBezTo>
                  <a:cubicBezTo>
                    <a:pt x="1070" y="270"/>
                    <a:pt x="1347" y="513"/>
                    <a:pt x="1450" y="524"/>
                  </a:cubicBezTo>
                  <a:cubicBezTo>
                    <a:pt x="1559" y="524"/>
                    <a:pt x="1701" y="371"/>
                    <a:pt x="1701" y="371"/>
                  </a:cubicBezTo>
                  <a:cubicBezTo>
                    <a:pt x="1759" y="319"/>
                    <a:pt x="1679" y="306"/>
                    <a:pt x="1579" y="306"/>
                  </a:cubicBezTo>
                  <a:cubicBezTo>
                    <a:pt x="1511" y="306"/>
                    <a:pt x="1433" y="312"/>
                    <a:pt x="1385" y="317"/>
                  </a:cubicBezTo>
                  <a:cubicBezTo>
                    <a:pt x="1383" y="317"/>
                    <a:pt x="1381" y="317"/>
                    <a:pt x="1378" y="317"/>
                  </a:cubicBezTo>
                  <a:cubicBezTo>
                    <a:pt x="1253" y="317"/>
                    <a:pt x="913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43"/>
            <p:cNvSpPr/>
            <p:nvPr/>
          </p:nvSpPr>
          <p:spPr>
            <a:xfrm>
              <a:off x="5647130" y="749971"/>
              <a:ext cx="89108" cy="17756"/>
            </a:xfrm>
            <a:custGeom>
              <a:avLst/>
              <a:gdLst/>
              <a:ahLst/>
              <a:cxnLst/>
              <a:rect l="l" t="t" r="r" b="b"/>
              <a:pathLst>
                <a:path w="2444" h="487" extrusionOk="0">
                  <a:moveTo>
                    <a:pt x="2333" y="1"/>
                  </a:moveTo>
                  <a:cubicBezTo>
                    <a:pt x="2267" y="1"/>
                    <a:pt x="2162" y="32"/>
                    <a:pt x="1996" y="137"/>
                  </a:cubicBezTo>
                  <a:cubicBezTo>
                    <a:pt x="1861" y="222"/>
                    <a:pt x="1651" y="253"/>
                    <a:pt x="1422" y="253"/>
                  </a:cubicBezTo>
                  <a:cubicBezTo>
                    <a:pt x="952" y="253"/>
                    <a:pt x="403" y="123"/>
                    <a:pt x="264" y="71"/>
                  </a:cubicBezTo>
                  <a:cubicBezTo>
                    <a:pt x="226" y="59"/>
                    <a:pt x="176" y="51"/>
                    <a:pt x="132" y="51"/>
                  </a:cubicBezTo>
                  <a:cubicBezTo>
                    <a:pt x="59" y="51"/>
                    <a:pt x="1" y="72"/>
                    <a:pt x="35" y="126"/>
                  </a:cubicBezTo>
                  <a:cubicBezTo>
                    <a:pt x="98" y="220"/>
                    <a:pt x="788" y="487"/>
                    <a:pt x="1423" y="487"/>
                  </a:cubicBezTo>
                  <a:cubicBezTo>
                    <a:pt x="1447" y="487"/>
                    <a:pt x="1471" y="486"/>
                    <a:pt x="1495" y="486"/>
                  </a:cubicBezTo>
                  <a:cubicBezTo>
                    <a:pt x="2160" y="453"/>
                    <a:pt x="2443" y="71"/>
                    <a:pt x="2443" y="71"/>
                  </a:cubicBezTo>
                  <a:cubicBezTo>
                    <a:pt x="2443" y="71"/>
                    <a:pt x="2431" y="1"/>
                    <a:pt x="2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43"/>
            <p:cNvSpPr/>
            <p:nvPr/>
          </p:nvSpPr>
          <p:spPr>
            <a:xfrm>
              <a:off x="5693798" y="629364"/>
              <a:ext cx="35257" cy="91442"/>
            </a:xfrm>
            <a:custGeom>
              <a:avLst/>
              <a:gdLst/>
              <a:ahLst/>
              <a:cxnLst/>
              <a:rect l="l" t="t" r="r" b="b"/>
              <a:pathLst>
                <a:path w="967" h="2508" extrusionOk="0">
                  <a:moveTo>
                    <a:pt x="95" y="1"/>
                  </a:moveTo>
                  <a:cubicBezTo>
                    <a:pt x="95" y="1"/>
                    <a:pt x="400" y="1134"/>
                    <a:pt x="564" y="1374"/>
                  </a:cubicBezTo>
                  <a:cubicBezTo>
                    <a:pt x="727" y="1625"/>
                    <a:pt x="673" y="2061"/>
                    <a:pt x="368" y="2191"/>
                  </a:cubicBezTo>
                  <a:cubicBezTo>
                    <a:pt x="62" y="2308"/>
                    <a:pt x="1" y="2464"/>
                    <a:pt x="165" y="2464"/>
                  </a:cubicBezTo>
                  <a:cubicBezTo>
                    <a:pt x="171" y="2464"/>
                    <a:pt x="176" y="2464"/>
                    <a:pt x="182" y="2464"/>
                  </a:cubicBezTo>
                  <a:cubicBezTo>
                    <a:pt x="368" y="2453"/>
                    <a:pt x="662" y="2508"/>
                    <a:pt x="814" y="1919"/>
                  </a:cubicBezTo>
                  <a:cubicBezTo>
                    <a:pt x="967" y="1320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43"/>
            <p:cNvSpPr/>
            <p:nvPr/>
          </p:nvSpPr>
          <p:spPr>
            <a:xfrm>
              <a:off x="6254323" y="2648663"/>
              <a:ext cx="7985" cy="21876"/>
            </a:xfrm>
            <a:custGeom>
              <a:avLst/>
              <a:gdLst/>
              <a:ahLst/>
              <a:cxnLst/>
              <a:rect l="l" t="t" r="r" b="b"/>
              <a:pathLst>
                <a:path w="219" h="600" extrusionOk="0">
                  <a:moveTo>
                    <a:pt x="0" y="0"/>
                  </a:moveTo>
                  <a:cubicBezTo>
                    <a:pt x="44" y="262"/>
                    <a:pt x="88" y="480"/>
                    <a:pt x="142" y="600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E66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58" name="Google Shape;5458;p43"/>
            <p:cNvSpPr/>
            <p:nvPr/>
          </p:nvSpPr>
          <p:spPr>
            <a:xfrm>
              <a:off x="5542674" y="266929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59" name="Google Shape;5459;p43"/>
            <p:cNvSpPr/>
            <p:nvPr/>
          </p:nvSpPr>
          <p:spPr>
            <a:xfrm>
              <a:off x="6946102" y="2648663"/>
              <a:ext cx="6782" cy="14730"/>
            </a:xfrm>
            <a:custGeom>
              <a:avLst/>
              <a:gdLst/>
              <a:ahLst/>
              <a:cxnLst/>
              <a:rect l="l" t="t" r="r" b="b"/>
              <a:pathLst>
                <a:path w="186" h="404" extrusionOk="0">
                  <a:moveTo>
                    <a:pt x="0" y="0"/>
                  </a:moveTo>
                  <a:lnTo>
                    <a:pt x="0" y="55"/>
                  </a:lnTo>
                  <a:lnTo>
                    <a:pt x="0" y="403"/>
                  </a:lnTo>
                  <a:cubicBezTo>
                    <a:pt x="0" y="403"/>
                    <a:pt x="44" y="305"/>
                    <a:pt x="109" y="153"/>
                  </a:cubicBezTo>
                  <a:cubicBezTo>
                    <a:pt x="131" y="109"/>
                    <a:pt x="153" y="55"/>
                    <a:pt x="18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60" name="Google Shape;5460;p43"/>
            <p:cNvSpPr/>
            <p:nvPr/>
          </p:nvSpPr>
          <p:spPr>
            <a:xfrm>
              <a:off x="6802634" y="2637542"/>
              <a:ext cx="579787" cy="396174"/>
            </a:xfrm>
            <a:custGeom>
              <a:avLst/>
              <a:gdLst/>
              <a:ahLst/>
              <a:cxnLst/>
              <a:rect l="l" t="t" r="r" b="b"/>
              <a:pathLst>
                <a:path w="15902" h="10866" extrusionOk="0">
                  <a:moveTo>
                    <a:pt x="10812" y="0"/>
                  </a:moveTo>
                  <a:lnTo>
                    <a:pt x="5635" y="153"/>
                  </a:lnTo>
                  <a:lnTo>
                    <a:pt x="5537" y="305"/>
                  </a:lnTo>
                  <a:lnTo>
                    <a:pt x="1" y="305"/>
                  </a:lnTo>
                  <a:lnTo>
                    <a:pt x="709" y="3880"/>
                  </a:lnTo>
                  <a:lnTo>
                    <a:pt x="2333" y="7956"/>
                  </a:lnTo>
                  <a:lnTo>
                    <a:pt x="8523" y="10865"/>
                  </a:lnTo>
                  <a:lnTo>
                    <a:pt x="14016" y="8915"/>
                  </a:lnTo>
                  <a:lnTo>
                    <a:pt x="15618" y="7215"/>
                  </a:lnTo>
                  <a:lnTo>
                    <a:pt x="15901" y="3335"/>
                  </a:lnTo>
                  <a:lnTo>
                    <a:pt x="14081" y="305"/>
                  </a:lnTo>
                  <a:lnTo>
                    <a:pt x="11084" y="305"/>
                  </a:lnTo>
                  <a:lnTo>
                    <a:pt x="108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61" name="Google Shape;5461;p43"/>
            <p:cNvSpPr/>
            <p:nvPr/>
          </p:nvSpPr>
          <p:spPr>
            <a:xfrm>
              <a:off x="6157779" y="2632766"/>
              <a:ext cx="636191" cy="430337"/>
            </a:xfrm>
            <a:custGeom>
              <a:avLst/>
              <a:gdLst/>
              <a:ahLst/>
              <a:cxnLst/>
              <a:rect l="l" t="t" r="r" b="b"/>
              <a:pathLst>
                <a:path w="17449" h="11803" extrusionOk="0">
                  <a:moveTo>
                    <a:pt x="4425" y="0"/>
                  </a:moveTo>
                  <a:lnTo>
                    <a:pt x="4000" y="436"/>
                  </a:lnTo>
                  <a:lnTo>
                    <a:pt x="1526" y="436"/>
                  </a:lnTo>
                  <a:lnTo>
                    <a:pt x="0" y="7117"/>
                  </a:lnTo>
                  <a:lnTo>
                    <a:pt x="6724" y="11803"/>
                  </a:lnTo>
                  <a:lnTo>
                    <a:pt x="17448" y="9057"/>
                  </a:lnTo>
                  <a:lnTo>
                    <a:pt x="16576" y="436"/>
                  </a:lnTo>
                  <a:lnTo>
                    <a:pt x="12838" y="436"/>
                  </a:lnTo>
                  <a:lnTo>
                    <a:pt x="12947" y="196"/>
                  </a:lnTo>
                  <a:lnTo>
                    <a:pt x="44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62" name="Google Shape;5462;p43"/>
            <p:cNvSpPr/>
            <p:nvPr/>
          </p:nvSpPr>
          <p:spPr>
            <a:xfrm>
              <a:off x="5437780" y="2635537"/>
              <a:ext cx="628643" cy="411305"/>
            </a:xfrm>
            <a:custGeom>
              <a:avLst/>
              <a:gdLst/>
              <a:ahLst/>
              <a:cxnLst/>
              <a:rect l="l" t="t" r="r" b="b"/>
              <a:pathLst>
                <a:path w="17242" h="11281" extrusionOk="0">
                  <a:moveTo>
                    <a:pt x="3946" y="1"/>
                  </a:moveTo>
                  <a:lnTo>
                    <a:pt x="3728" y="360"/>
                  </a:lnTo>
                  <a:lnTo>
                    <a:pt x="1" y="360"/>
                  </a:lnTo>
                  <a:lnTo>
                    <a:pt x="1" y="9188"/>
                  </a:lnTo>
                  <a:lnTo>
                    <a:pt x="3859" y="11280"/>
                  </a:lnTo>
                  <a:lnTo>
                    <a:pt x="10278" y="11117"/>
                  </a:lnTo>
                  <a:lnTo>
                    <a:pt x="16806" y="7880"/>
                  </a:lnTo>
                  <a:lnTo>
                    <a:pt x="17242" y="3804"/>
                  </a:lnTo>
                  <a:lnTo>
                    <a:pt x="16174" y="360"/>
                  </a:lnTo>
                  <a:lnTo>
                    <a:pt x="13503" y="360"/>
                  </a:lnTo>
                  <a:lnTo>
                    <a:pt x="13395" y="208"/>
                  </a:lnTo>
                  <a:lnTo>
                    <a:pt x="3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63" name="Google Shape;5463;p43"/>
            <p:cNvSpPr/>
            <p:nvPr/>
          </p:nvSpPr>
          <p:spPr>
            <a:xfrm>
              <a:off x="4706297" y="2643084"/>
              <a:ext cx="672723" cy="478064"/>
            </a:xfrm>
            <a:custGeom>
              <a:avLst/>
              <a:gdLst/>
              <a:ahLst/>
              <a:cxnLst/>
              <a:rect l="l" t="t" r="r" b="b"/>
              <a:pathLst>
                <a:path w="18451" h="13112" extrusionOk="0">
                  <a:moveTo>
                    <a:pt x="4305" y="1"/>
                  </a:moveTo>
                  <a:lnTo>
                    <a:pt x="4109" y="153"/>
                  </a:lnTo>
                  <a:lnTo>
                    <a:pt x="0" y="153"/>
                  </a:lnTo>
                  <a:lnTo>
                    <a:pt x="1700" y="10910"/>
                  </a:lnTo>
                  <a:lnTo>
                    <a:pt x="4349" y="12196"/>
                  </a:lnTo>
                  <a:lnTo>
                    <a:pt x="8904" y="13111"/>
                  </a:lnTo>
                  <a:lnTo>
                    <a:pt x="13220" y="11923"/>
                  </a:lnTo>
                  <a:lnTo>
                    <a:pt x="18451" y="7673"/>
                  </a:lnTo>
                  <a:lnTo>
                    <a:pt x="17917" y="153"/>
                  </a:lnTo>
                  <a:lnTo>
                    <a:pt x="14473" y="153"/>
                  </a:lnTo>
                  <a:lnTo>
                    <a:pt x="143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64" name="Google Shape;5464;p43"/>
            <p:cNvSpPr/>
            <p:nvPr/>
          </p:nvSpPr>
          <p:spPr>
            <a:xfrm>
              <a:off x="5602686" y="2880289"/>
              <a:ext cx="961231" cy="1044652"/>
            </a:xfrm>
            <a:custGeom>
              <a:avLst/>
              <a:gdLst/>
              <a:ahLst/>
              <a:cxnLst/>
              <a:rect l="l" t="t" r="r" b="b"/>
              <a:pathLst>
                <a:path w="26364" h="28652" extrusionOk="0">
                  <a:moveTo>
                    <a:pt x="11542" y="1"/>
                  </a:moveTo>
                  <a:cubicBezTo>
                    <a:pt x="11541" y="1"/>
                    <a:pt x="3738" y="2213"/>
                    <a:pt x="1722" y="3924"/>
                  </a:cubicBezTo>
                  <a:cubicBezTo>
                    <a:pt x="1090" y="4458"/>
                    <a:pt x="0" y="6758"/>
                    <a:pt x="0" y="6758"/>
                  </a:cubicBezTo>
                  <a:lnTo>
                    <a:pt x="1733" y="9417"/>
                  </a:lnTo>
                  <a:lnTo>
                    <a:pt x="1853" y="22396"/>
                  </a:lnTo>
                  <a:lnTo>
                    <a:pt x="8381" y="28652"/>
                  </a:lnTo>
                  <a:lnTo>
                    <a:pt x="23628" y="25273"/>
                  </a:lnTo>
                  <a:lnTo>
                    <a:pt x="26363" y="3641"/>
                  </a:lnTo>
                  <a:cubicBezTo>
                    <a:pt x="23715" y="1897"/>
                    <a:pt x="17198" y="241"/>
                    <a:pt x="17198" y="241"/>
                  </a:cubicBezTo>
                  <a:lnTo>
                    <a:pt x="16969" y="230"/>
                  </a:lnTo>
                  <a:lnTo>
                    <a:pt x="16969" y="230"/>
                  </a:lnTo>
                  <a:cubicBezTo>
                    <a:pt x="17012" y="687"/>
                    <a:pt x="17034" y="1003"/>
                    <a:pt x="17034" y="1058"/>
                  </a:cubicBezTo>
                  <a:cubicBezTo>
                    <a:pt x="17034" y="1252"/>
                    <a:pt x="15319" y="2481"/>
                    <a:pt x="14001" y="2481"/>
                  </a:cubicBezTo>
                  <a:cubicBezTo>
                    <a:pt x="13913" y="2481"/>
                    <a:pt x="13827" y="2475"/>
                    <a:pt x="13743" y="2464"/>
                  </a:cubicBezTo>
                  <a:cubicBezTo>
                    <a:pt x="11945" y="2213"/>
                    <a:pt x="11498" y="971"/>
                    <a:pt x="11498" y="971"/>
                  </a:cubicBezTo>
                  <a:lnTo>
                    <a:pt x="115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43"/>
            <p:cNvSpPr/>
            <p:nvPr/>
          </p:nvSpPr>
          <p:spPr>
            <a:xfrm>
              <a:off x="5784253" y="2933957"/>
              <a:ext cx="639399" cy="107703"/>
            </a:xfrm>
            <a:custGeom>
              <a:avLst/>
              <a:gdLst/>
              <a:ahLst/>
              <a:cxnLst/>
              <a:rect l="l" t="t" r="r" b="b"/>
              <a:pathLst>
                <a:path w="17537" h="2954" extrusionOk="0">
                  <a:moveTo>
                    <a:pt x="16381" y="0"/>
                  </a:moveTo>
                  <a:cubicBezTo>
                    <a:pt x="14273" y="1149"/>
                    <a:pt x="11707" y="2063"/>
                    <a:pt x="8909" y="2063"/>
                  </a:cubicBezTo>
                  <a:cubicBezTo>
                    <a:pt x="8813" y="2063"/>
                    <a:pt x="8717" y="2062"/>
                    <a:pt x="8621" y="2060"/>
                  </a:cubicBezTo>
                  <a:cubicBezTo>
                    <a:pt x="5559" y="1983"/>
                    <a:pt x="3085" y="1242"/>
                    <a:pt x="1145" y="305"/>
                  </a:cubicBezTo>
                  <a:cubicBezTo>
                    <a:pt x="764" y="447"/>
                    <a:pt x="371" y="599"/>
                    <a:pt x="1" y="752"/>
                  </a:cubicBezTo>
                  <a:cubicBezTo>
                    <a:pt x="2115" y="1896"/>
                    <a:pt x="4960" y="2866"/>
                    <a:pt x="8600" y="2953"/>
                  </a:cubicBezTo>
                  <a:lnTo>
                    <a:pt x="8926" y="2953"/>
                  </a:lnTo>
                  <a:cubicBezTo>
                    <a:pt x="12240" y="2953"/>
                    <a:pt x="15204" y="1776"/>
                    <a:pt x="17536" y="403"/>
                  </a:cubicBezTo>
                  <a:cubicBezTo>
                    <a:pt x="17155" y="262"/>
                    <a:pt x="16762" y="131"/>
                    <a:pt x="16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66" name="Google Shape;5466;p43"/>
            <p:cNvSpPr/>
            <p:nvPr/>
          </p:nvSpPr>
          <p:spPr>
            <a:xfrm>
              <a:off x="5668240" y="3494591"/>
              <a:ext cx="832090" cy="207822"/>
            </a:xfrm>
            <a:custGeom>
              <a:avLst/>
              <a:gdLst/>
              <a:ahLst/>
              <a:cxnLst/>
              <a:rect l="l" t="t" r="r" b="b"/>
              <a:pathLst>
                <a:path w="22822" h="5700" extrusionOk="0">
                  <a:moveTo>
                    <a:pt x="1" y="0"/>
                  </a:moveTo>
                  <a:lnTo>
                    <a:pt x="11" y="1264"/>
                  </a:lnTo>
                  <a:cubicBezTo>
                    <a:pt x="2017" y="3063"/>
                    <a:pt x="5842" y="5558"/>
                    <a:pt x="11782" y="5689"/>
                  </a:cubicBezTo>
                  <a:cubicBezTo>
                    <a:pt x="11891" y="5700"/>
                    <a:pt x="11999" y="5700"/>
                    <a:pt x="12108" y="5700"/>
                  </a:cubicBezTo>
                  <a:cubicBezTo>
                    <a:pt x="16435" y="5700"/>
                    <a:pt x="20151" y="3695"/>
                    <a:pt x="22658" y="1864"/>
                  </a:cubicBezTo>
                  <a:lnTo>
                    <a:pt x="22821" y="589"/>
                  </a:lnTo>
                  <a:lnTo>
                    <a:pt x="22821" y="589"/>
                  </a:lnTo>
                  <a:cubicBezTo>
                    <a:pt x="20434" y="2465"/>
                    <a:pt x="16566" y="4799"/>
                    <a:pt x="12106" y="4799"/>
                  </a:cubicBezTo>
                  <a:cubicBezTo>
                    <a:pt x="12005" y="4799"/>
                    <a:pt x="11904" y="4798"/>
                    <a:pt x="11803" y="4795"/>
                  </a:cubicBezTo>
                  <a:cubicBezTo>
                    <a:pt x="5493" y="4654"/>
                    <a:pt x="1646" y="164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67" name="Google Shape;5467;p43"/>
            <p:cNvSpPr/>
            <p:nvPr/>
          </p:nvSpPr>
          <p:spPr>
            <a:xfrm>
              <a:off x="5667438" y="3383318"/>
              <a:ext cx="848388" cy="209062"/>
            </a:xfrm>
            <a:custGeom>
              <a:avLst/>
              <a:gdLst/>
              <a:ahLst/>
              <a:cxnLst/>
              <a:rect l="l" t="t" r="r" b="b"/>
              <a:pathLst>
                <a:path w="23269" h="5734" extrusionOk="0">
                  <a:moveTo>
                    <a:pt x="1" y="1"/>
                  </a:moveTo>
                  <a:lnTo>
                    <a:pt x="12" y="1276"/>
                  </a:lnTo>
                  <a:cubicBezTo>
                    <a:pt x="1995" y="3063"/>
                    <a:pt x="5831" y="5581"/>
                    <a:pt x="11804" y="5722"/>
                  </a:cubicBezTo>
                  <a:cubicBezTo>
                    <a:pt x="11913" y="5733"/>
                    <a:pt x="12021" y="5733"/>
                    <a:pt x="12130" y="5733"/>
                  </a:cubicBezTo>
                  <a:cubicBezTo>
                    <a:pt x="16697" y="5733"/>
                    <a:pt x="20598" y="3488"/>
                    <a:pt x="23105" y="1581"/>
                  </a:cubicBezTo>
                  <a:lnTo>
                    <a:pt x="23268" y="284"/>
                  </a:lnTo>
                  <a:lnTo>
                    <a:pt x="23268" y="284"/>
                  </a:lnTo>
                  <a:cubicBezTo>
                    <a:pt x="20933" y="2193"/>
                    <a:pt x="16875" y="4832"/>
                    <a:pt x="12138" y="4832"/>
                  </a:cubicBezTo>
                  <a:cubicBezTo>
                    <a:pt x="12034" y="4832"/>
                    <a:pt x="11930" y="4831"/>
                    <a:pt x="11825" y="4829"/>
                  </a:cubicBezTo>
                  <a:cubicBezTo>
                    <a:pt x="5483" y="4687"/>
                    <a:pt x="1625" y="1635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43"/>
            <p:cNvSpPr/>
            <p:nvPr/>
          </p:nvSpPr>
          <p:spPr>
            <a:xfrm>
              <a:off x="5612202" y="3125842"/>
              <a:ext cx="934616" cy="246397"/>
            </a:xfrm>
            <a:custGeom>
              <a:avLst/>
              <a:gdLst/>
              <a:ahLst/>
              <a:cxnLst/>
              <a:rect l="l" t="t" r="r" b="b"/>
              <a:pathLst>
                <a:path w="25634" h="6758" extrusionOk="0">
                  <a:moveTo>
                    <a:pt x="611" y="1"/>
                  </a:moveTo>
                  <a:lnTo>
                    <a:pt x="1" y="426"/>
                  </a:lnTo>
                  <a:lnTo>
                    <a:pt x="688" y="1472"/>
                  </a:lnTo>
                  <a:cubicBezTo>
                    <a:pt x="2300" y="3194"/>
                    <a:pt x="6355" y="6583"/>
                    <a:pt x="13319" y="6747"/>
                  </a:cubicBezTo>
                  <a:cubicBezTo>
                    <a:pt x="13428" y="6747"/>
                    <a:pt x="13536" y="6758"/>
                    <a:pt x="13645" y="6758"/>
                  </a:cubicBezTo>
                  <a:cubicBezTo>
                    <a:pt x="18779" y="6758"/>
                    <a:pt x="23061" y="3935"/>
                    <a:pt x="25470" y="1919"/>
                  </a:cubicBezTo>
                  <a:lnTo>
                    <a:pt x="25633" y="568"/>
                  </a:lnTo>
                  <a:lnTo>
                    <a:pt x="25633" y="568"/>
                  </a:lnTo>
                  <a:cubicBezTo>
                    <a:pt x="23547" y="2451"/>
                    <a:pt x="19024" y="5857"/>
                    <a:pt x="13641" y="5857"/>
                  </a:cubicBezTo>
                  <a:cubicBezTo>
                    <a:pt x="13541" y="5857"/>
                    <a:pt x="13441" y="5855"/>
                    <a:pt x="13340" y="5853"/>
                  </a:cubicBezTo>
                  <a:cubicBezTo>
                    <a:pt x="4687" y="5646"/>
                    <a:pt x="644" y="55"/>
                    <a:pt x="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43"/>
            <p:cNvSpPr/>
            <p:nvPr/>
          </p:nvSpPr>
          <p:spPr>
            <a:xfrm>
              <a:off x="5634478" y="3021751"/>
              <a:ext cx="928235" cy="240417"/>
            </a:xfrm>
            <a:custGeom>
              <a:avLst/>
              <a:gdLst/>
              <a:ahLst/>
              <a:cxnLst/>
              <a:rect l="l" t="t" r="r" b="b"/>
              <a:pathLst>
                <a:path w="25459" h="6594" extrusionOk="0">
                  <a:moveTo>
                    <a:pt x="25458" y="0"/>
                  </a:moveTo>
                  <a:lnTo>
                    <a:pt x="25458" y="0"/>
                  </a:lnTo>
                  <a:cubicBezTo>
                    <a:pt x="23616" y="1746"/>
                    <a:pt x="18826" y="5693"/>
                    <a:pt x="13033" y="5693"/>
                  </a:cubicBezTo>
                  <a:cubicBezTo>
                    <a:pt x="12932" y="5693"/>
                    <a:pt x="12831" y="5692"/>
                    <a:pt x="12729" y="5689"/>
                  </a:cubicBezTo>
                  <a:cubicBezTo>
                    <a:pt x="5798" y="5526"/>
                    <a:pt x="1831" y="1908"/>
                    <a:pt x="502" y="436"/>
                  </a:cubicBezTo>
                  <a:cubicBezTo>
                    <a:pt x="338" y="665"/>
                    <a:pt x="164" y="938"/>
                    <a:pt x="0" y="1232"/>
                  </a:cubicBezTo>
                  <a:cubicBezTo>
                    <a:pt x="1559" y="2910"/>
                    <a:pt x="5635" y="6419"/>
                    <a:pt x="12708" y="6583"/>
                  </a:cubicBezTo>
                  <a:cubicBezTo>
                    <a:pt x="12817" y="6583"/>
                    <a:pt x="12925" y="6594"/>
                    <a:pt x="13034" y="6594"/>
                  </a:cubicBezTo>
                  <a:cubicBezTo>
                    <a:pt x="18484" y="6594"/>
                    <a:pt x="22984" y="3401"/>
                    <a:pt x="25284" y="1385"/>
                  </a:cubicBezTo>
                  <a:lnTo>
                    <a:pt x="254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Google Shape;5470;p43"/>
            <p:cNvSpPr/>
            <p:nvPr/>
          </p:nvSpPr>
          <p:spPr>
            <a:xfrm>
              <a:off x="5688511" y="2974463"/>
              <a:ext cx="834460" cy="177670"/>
            </a:xfrm>
            <a:custGeom>
              <a:avLst/>
              <a:gdLst/>
              <a:ahLst/>
              <a:cxnLst/>
              <a:rect l="l" t="t" r="r" b="b"/>
              <a:pathLst>
                <a:path w="22887" h="4873" extrusionOk="0">
                  <a:moveTo>
                    <a:pt x="21960" y="1"/>
                  </a:moveTo>
                  <a:cubicBezTo>
                    <a:pt x="19550" y="1824"/>
                    <a:pt x="15816" y="3971"/>
                    <a:pt x="11532" y="3971"/>
                  </a:cubicBezTo>
                  <a:cubicBezTo>
                    <a:pt x="11437" y="3971"/>
                    <a:pt x="11342" y="3970"/>
                    <a:pt x="11247" y="3968"/>
                  </a:cubicBezTo>
                  <a:cubicBezTo>
                    <a:pt x="6343" y="3859"/>
                    <a:pt x="2921" y="2006"/>
                    <a:pt x="872" y="415"/>
                  </a:cubicBezTo>
                  <a:cubicBezTo>
                    <a:pt x="556" y="578"/>
                    <a:pt x="262" y="742"/>
                    <a:pt x="0" y="894"/>
                  </a:cubicBezTo>
                  <a:cubicBezTo>
                    <a:pt x="2115" y="2627"/>
                    <a:pt x="5776" y="4730"/>
                    <a:pt x="11226" y="4861"/>
                  </a:cubicBezTo>
                  <a:cubicBezTo>
                    <a:pt x="11335" y="4861"/>
                    <a:pt x="11443" y="4872"/>
                    <a:pt x="11552" y="4872"/>
                  </a:cubicBezTo>
                  <a:cubicBezTo>
                    <a:pt x="16359" y="4872"/>
                    <a:pt x="20424" y="2398"/>
                    <a:pt x="22887" y="426"/>
                  </a:cubicBezTo>
                  <a:cubicBezTo>
                    <a:pt x="22592" y="284"/>
                    <a:pt x="22287" y="142"/>
                    <a:pt x="219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71" name="Google Shape;5471;p43"/>
            <p:cNvSpPr/>
            <p:nvPr/>
          </p:nvSpPr>
          <p:spPr>
            <a:xfrm>
              <a:off x="5666271" y="3270476"/>
              <a:ext cx="865050" cy="211833"/>
            </a:xfrm>
            <a:custGeom>
              <a:avLst/>
              <a:gdLst/>
              <a:ahLst/>
              <a:cxnLst/>
              <a:rect l="l" t="t" r="r" b="b"/>
              <a:pathLst>
                <a:path w="23726" h="5810" extrusionOk="0">
                  <a:moveTo>
                    <a:pt x="23725" y="1"/>
                  </a:moveTo>
                  <a:lnTo>
                    <a:pt x="23725" y="1"/>
                  </a:lnTo>
                  <a:cubicBezTo>
                    <a:pt x="21480" y="1925"/>
                    <a:pt x="17201" y="4908"/>
                    <a:pt x="12153" y="4908"/>
                  </a:cubicBezTo>
                  <a:cubicBezTo>
                    <a:pt x="12055" y="4908"/>
                    <a:pt x="11956" y="4907"/>
                    <a:pt x="11857" y="4905"/>
                  </a:cubicBezTo>
                  <a:cubicBezTo>
                    <a:pt x="5471" y="4752"/>
                    <a:pt x="1613" y="1679"/>
                    <a:pt x="0" y="44"/>
                  </a:cubicBezTo>
                  <a:lnTo>
                    <a:pt x="0" y="44"/>
                  </a:lnTo>
                  <a:lnTo>
                    <a:pt x="11" y="1319"/>
                  </a:lnTo>
                  <a:cubicBezTo>
                    <a:pt x="1994" y="3118"/>
                    <a:pt x="5842" y="5657"/>
                    <a:pt x="11836" y="5799"/>
                  </a:cubicBezTo>
                  <a:cubicBezTo>
                    <a:pt x="11945" y="5809"/>
                    <a:pt x="12053" y="5809"/>
                    <a:pt x="12162" y="5809"/>
                  </a:cubicBezTo>
                  <a:cubicBezTo>
                    <a:pt x="17001" y="5809"/>
                    <a:pt x="21088" y="3292"/>
                    <a:pt x="23551" y="1319"/>
                  </a:cubicBezTo>
                  <a:lnTo>
                    <a:pt x="237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43"/>
            <p:cNvSpPr/>
            <p:nvPr/>
          </p:nvSpPr>
          <p:spPr>
            <a:xfrm>
              <a:off x="6404134" y="2904133"/>
              <a:ext cx="768868" cy="979899"/>
            </a:xfrm>
            <a:custGeom>
              <a:avLst/>
              <a:gdLst/>
              <a:ahLst/>
              <a:cxnLst/>
              <a:rect l="l" t="t" r="r" b="b"/>
              <a:pathLst>
                <a:path w="21088" h="26876" extrusionOk="0">
                  <a:moveTo>
                    <a:pt x="9416" y="1"/>
                  </a:moveTo>
                  <a:cubicBezTo>
                    <a:pt x="1449" y="720"/>
                    <a:pt x="0" y="7161"/>
                    <a:pt x="0" y="7161"/>
                  </a:cubicBezTo>
                  <a:lnTo>
                    <a:pt x="436" y="24184"/>
                  </a:lnTo>
                  <a:lnTo>
                    <a:pt x="7356" y="26875"/>
                  </a:lnTo>
                  <a:lnTo>
                    <a:pt x="20434" y="22614"/>
                  </a:lnTo>
                  <a:cubicBezTo>
                    <a:pt x="20434" y="22614"/>
                    <a:pt x="21088" y="3826"/>
                    <a:pt x="20107" y="2769"/>
                  </a:cubicBezTo>
                  <a:cubicBezTo>
                    <a:pt x="19279" y="1886"/>
                    <a:pt x="16184" y="469"/>
                    <a:pt x="13285" y="33"/>
                  </a:cubicBezTo>
                  <a:lnTo>
                    <a:pt x="13285" y="33"/>
                  </a:lnTo>
                  <a:cubicBezTo>
                    <a:pt x="13350" y="317"/>
                    <a:pt x="13448" y="535"/>
                    <a:pt x="13590" y="600"/>
                  </a:cubicBezTo>
                  <a:cubicBezTo>
                    <a:pt x="14277" y="960"/>
                    <a:pt x="12598" y="2627"/>
                    <a:pt x="11323" y="2758"/>
                  </a:cubicBezTo>
                  <a:cubicBezTo>
                    <a:pt x="11254" y="2765"/>
                    <a:pt x="11186" y="2769"/>
                    <a:pt x="11118" y="2769"/>
                  </a:cubicBezTo>
                  <a:cubicBezTo>
                    <a:pt x="9909" y="2769"/>
                    <a:pt x="8812" y="1636"/>
                    <a:pt x="8926" y="1265"/>
                  </a:cubicBezTo>
                  <a:cubicBezTo>
                    <a:pt x="9035" y="883"/>
                    <a:pt x="9231" y="720"/>
                    <a:pt x="9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73" name="Google Shape;5473;p43"/>
            <p:cNvSpPr/>
            <p:nvPr/>
          </p:nvSpPr>
          <p:spPr>
            <a:xfrm>
              <a:off x="6417624" y="2954593"/>
              <a:ext cx="717241" cy="929438"/>
            </a:xfrm>
            <a:custGeom>
              <a:avLst/>
              <a:gdLst/>
              <a:ahLst/>
              <a:cxnLst/>
              <a:rect l="l" t="t" r="r" b="b"/>
              <a:pathLst>
                <a:path w="19672" h="25492" extrusionOk="0">
                  <a:moveTo>
                    <a:pt x="14114" y="1"/>
                  </a:moveTo>
                  <a:cubicBezTo>
                    <a:pt x="13694" y="954"/>
                    <a:pt x="12117" y="2196"/>
                    <a:pt x="10626" y="2196"/>
                  </a:cubicBezTo>
                  <a:cubicBezTo>
                    <a:pt x="10531" y="2196"/>
                    <a:pt x="10437" y="2191"/>
                    <a:pt x="10343" y="2180"/>
                  </a:cubicBezTo>
                  <a:cubicBezTo>
                    <a:pt x="8774" y="1995"/>
                    <a:pt x="8283" y="546"/>
                    <a:pt x="8283" y="546"/>
                  </a:cubicBezTo>
                  <a:cubicBezTo>
                    <a:pt x="8283" y="546"/>
                    <a:pt x="4916" y="1341"/>
                    <a:pt x="3455" y="3837"/>
                  </a:cubicBezTo>
                  <a:cubicBezTo>
                    <a:pt x="2235" y="5907"/>
                    <a:pt x="535" y="16762"/>
                    <a:pt x="1" y="20315"/>
                  </a:cubicBezTo>
                  <a:lnTo>
                    <a:pt x="33" y="21655"/>
                  </a:lnTo>
                  <a:lnTo>
                    <a:pt x="1712" y="23443"/>
                  </a:lnTo>
                  <a:lnTo>
                    <a:pt x="6986" y="25491"/>
                  </a:lnTo>
                  <a:lnTo>
                    <a:pt x="15781" y="22636"/>
                  </a:lnTo>
                  <a:lnTo>
                    <a:pt x="19247" y="20478"/>
                  </a:lnTo>
                  <a:cubicBezTo>
                    <a:pt x="19247" y="20478"/>
                    <a:pt x="19672" y="8316"/>
                    <a:pt x="18168" y="4698"/>
                  </a:cubicBezTo>
                  <a:cubicBezTo>
                    <a:pt x="16664" y="1069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74" name="Google Shape;5474;p43"/>
            <p:cNvSpPr/>
            <p:nvPr/>
          </p:nvSpPr>
          <p:spPr>
            <a:xfrm>
              <a:off x="6725414" y="2865194"/>
              <a:ext cx="199254" cy="139933"/>
            </a:xfrm>
            <a:custGeom>
              <a:avLst/>
              <a:gdLst/>
              <a:ahLst/>
              <a:cxnLst/>
              <a:rect l="l" t="t" r="r" b="b"/>
              <a:pathLst>
                <a:path w="5465" h="3838" extrusionOk="0">
                  <a:moveTo>
                    <a:pt x="4364" y="1"/>
                  </a:moveTo>
                  <a:cubicBezTo>
                    <a:pt x="3822" y="512"/>
                    <a:pt x="3184" y="966"/>
                    <a:pt x="2657" y="966"/>
                  </a:cubicBezTo>
                  <a:cubicBezTo>
                    <a:pt x="2623" y="966"/>
                    <a:pt x="2588" y="964"/>
                    <a:pt x="2555" y="960"/>
                  </a:cubicBezTo>
                  <a:cubicBezTo>
                    <a:pt x="2021" y="905"/>
                    <a:pt x="1334" y="556"/>
                    <a:pt x="724" y="121"/>
                  </a:cubicBezTo>
                  <a:cubicBezTo>
                    <a:pt x="702" y="447"/>
                    <a:pt x="680" y="753"/>
                    <a:pt x="626" y="971"/>
                  </a:cubicBezTo>
                  <a:cubicBezTo>
                    <a:pt x="615" y="1003"/>
                    <a:pt x="615" y="1036"/>
                    <a:pt x="604" y="1069"/>
                  </a:cubicBezTo>
                  <a:cubicBezTo>
                    <a:pt x="419" y="1788"/>
                    <a:pt x="223" y="1951"/>
                    <a:pt x="114" y="2333"/>
                  </a:cubicBezTo>
                  <a:cubicBezTo>
                    <a:pt x="0" y="2704"/>
                    <a:pt x="1097" y="3837"/>
                    <a:pt x="2306" y="3837"/>
                  </a:cubicBezTo>
                  <a:cubicBezTo>
                    <a:pt x="2374" y="3837"/>
                    <a:pt x="2442" y="3833"/>
                    <a:pt x="2511" y="3826"/>
                  </a:cubicBezTo>
                  <a:cubicBezTo>
                    <a:pt x="3786" y="3695"/>
                    <a:pt x="5465" y="2028"/>
                    <a:pt x="4778" y="1668"/>
                  </a:cubicBezTo>
                  <a:cubicBezTo>
                    <a:pt x="4636" y="1603"/>
                    <a:pt x="4538" y="1385"/>
                    <a:pt x="4473" y="1101"/>
                  </a:cubicBezTo>
                  <a:cubicBezTo>
                    <a:pt x="4407" y="796"/>
                    <a:pt x="4375" y="415"/>
                    <a:pt x="436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75" name="Google Shape;5475;p43"/>
            <p:cNvSpPr/>
            <p:nvPr/>
          </p:nvSpPr>
          <p:spPr>
            <a:xfrm>
              <a:off x="6751409" y="2811964"/>
              <a:ext cx="133918" cy="88452"/>
            </a:xfrm>
            <a:custGeom>
              <a:avLst/>
              <a:gdLst/>
              <a:ahLst/>
              <a:cxnLst/>
              <a:rect l="l" t="t" r="r" b="b"/>
              <a:pathLst>
                <a:path w="3673" h="2426" extrusionOk="0">
                  <a:moveTo>
                    <a:pt x="3673" y="0"/>
                  </a:moveTo>
                  <a:cubicBezTo>
                    <a:pt x="3129" y="513"/>
                    <a:pt x="2480" y="987"/>
                    <a:pt x="1942" y="987"/>
                  </a:cubicBezTo>
                  <a:cubicBezTo>
                    <a:pt x="1908" y="987"/>
                    <a:pt x="1875" y="985"/>
                    <a:pt x="1842" y="981"/>
                  </a:cubicBezTo>
                  <a:cubicBezTo>
                    <a:pt x="1308" y="927"/>
                    <a:pt x="610" y="578"/>
                    <a:pt x="0" y="131"/>
                  </a:cubicBezTo>
                  <a:cubicBezTo>
                    <a:pt x="0" y="186"/>
                    <a:pt x="0" y="229"/>
                    <a:pt x="0" y="284"/>
                  </a:cubicBezTo>
                  <a:cubicBezTo>
                    <a:pt x="0" y="305"/>
                    <a:pt x="0" y="327"/>
                    <a:pt x="0" y="349"/>
                  </a:cubicBezTo>
                  <a:cubicBezTo>
                    <a:pt x="0" y="404"/>
                    <a:pt x="11" y="447"/>
                    <a:pt x="11" y="502"/>
                  </a:cubicBezTo>
                  <a:cubicBezTo>
                    <a:pt x="11" y="523"/>
                    <a:pt x="11" y="556"/>
                    <a:pt x="11" y="578"/>
                  </a:cubicBezTo>
                  <a:cubicBezTo>
                    <a:pt x="11" y="643"/>
                    <a:pt x="11" y="720"/>
                    <a:pt x="11" y="796"/>
                  </a:cubicBezTo>
                  <a:cubicBezTo>
                    <a:pt x="11" y="796"/>
                    <a:pt x="11" y="807"/>
                    <a:pt x="11" y="807"/>
                  </a:cubicBezTo>
                  <a:cubicBezTo>
                    <a:pt x="11" y="883"/>
                    <a:pt x="11" y="959"/>
                    <a:pt x="11" y="1036"/>
                  </a:cubicBezTo>
                  <a:cubicBezTo>
                    <a:pt x="11" y="1057"/>
                    <a:pt x="11" y="1079"/>
                    <a:pt x="11" y="1112"/>
                  </a:cubicBezTo>
                  <a:cubicBezTo>
                    <a:pt x="11" y="1166"/>
                    <a:pt x="11" y="1221"/>
                    <a:pt x="11" y="1275"/>
                  </a:cubicBezTo>
                  <a:cubicBezTo>
                    <a:pt x="11" y="1297"/>
                    <a:pt x="11" y="1330"/>
                    <a:pt x="11" y="1352"/>
                  </a:cubicBezTo>
                  <a:cubicBezTo>
                    <a:pt x="11" y="1428"/>
                    <a:pt x="11" y="1493"/>
                    <a:pt x="11" y="1570"/>
                  </a:cubicBezTo>
                  <a:cubicBezTo>
                    <a:pt x="11" y="1570"/>
                    <a:pt x="11" y="1581"/>
                    <a:pt x="11" y="1581"/>
                  </a:cubicBezTo>
                  <a:cubicBezTo>
                    <a:pt x="621" y="2016"/>
                    <a:pt x="1308" y="2365"/>
                    <a:pt x="1842" y="2420"/>
                  </a:cubicBezTo>
                  <a:cubicBezTo>
                    <a:pt x="1875" y="2424"/>
                    <a:pt x="1910" y="2426"/>
                    <a:pt x="1944" y="2426"/>
                  </a:cubicBezTo>
                  <a:cubicBezTo>
                    <a:pt x="2471" y="2426"/>
                    <a:pt x="3109" y="1972"/>
                    <a:pt x="3651" y="1461"/>
                  </a:cubicBezTo>
                  <a:cubicBezTo>
                    <a:pt x="3651" y="1428"/>
                    <a:pt x="3651" y="1395"/>
                    <a:pt x="3640" y="1363"/>
                  </a:cubicBezTo>
                  <a:cubicBezTo>
                    <a:pt x="3640" y="1297"/>
                    <a:pt x="3640" y="1232"/>
                    <a:pt x="3640" y="1166"/>
                  </a:cubicBezTo>
                  <a:cubicBezTo>
                    <a:pt x="3640" y="1123"/>
                    <a:pt x="3640" y="1068"/>
                    <a:pt x="3640" y="1025"/>
                  </a:cubicBezTo>
                  <a:cubicBezTo>
                    <a:pt x="3640" y="959"/>
                    <a:pt x="3640" y="894"/>
                    <a:pt x="3640" y="829"/>
                  </a:cubicBezTo>
                  <a:cubicBezTo>
                    <a:pt x="3640" y="785"/>
                    <a:pt x="3651" y="752"/>
                    <a:pt x="3651" y="709"/>
                  </a:cubicBezTo>
                  <a:cubicBezTo>
                    <a:pt x="3651" y="632"/>
                    <a:pt x="3651" y="556"/>
                    <a:pt x="3651" y="491"/>
                  </a:cubicBezTo>
                  <a:cubicBezTo>
                    <a:pt x="3651" y="447"/>
                    <a:pt x="3651" y="404"/>
                    <a:pt x="3662" y="371"/>
                  </a:cubicBezTo>
                  <a:cubicBezTo>
                    <a:pt x="3662" y="305"/>
                    <a:pt x="3662" y="240"/>
                    <a:pt x="3662" y="175"/>
                  </a:cubicBezTo>
                  <a:cubicBezTo>
                    <a:pt x="3673" y="142"/>
                    <a:pt x="3673" y="98"/>
                    <a:pt x="3673" y="66"/>
                  </a:cubicBezTo>
                  <a:cubicBezTo>
                    <a:pt x="3673" y="44"/>
                    <a:pt x="3673" y="22"/>
                    <a:pt x="3673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76" name="Google Shape;5476;p43"/>
            <p:cNvSpPr/>
            <p:nvPr/>
          </p:nvSpPr>
          <p:spPr>
            <a:xfrm>
              <a:off x="6627812" y="2520690"/>
              <a:ext cx="375939" cy="327265"/>
            </a:xfrm>
            <a:custGeom>
              <a:avLst/>
              <a:gdLst/>
              <a:ahLst/>
              <a:cxnLst/>
              <a:rect l="l" t="t" r="r" b="b"/>
              <a:pathLst>
                <a:path w="10311" h="8976" extrusionOk="0">
                  <a:moveTo>
                    <a:pt x="3567" y="2368"/>
                  </a:moveTo>
                  <a:cubicBezTo>
                    <a:pt x="3758" y="2368"/>
                    <a:pt x="3965" y="2396"/>
                    <a:pt x="4175" y="2453"/>
                  </a:cubicBezTo>
                  <a:cubicBezTo>
                    <a:pt x="4545" y="2551"/>
                    <a:pt x="4665" y="2867"/>
                    <a:pt x="4513" y="2911"/>
                  </a:cubicBezTo>
                  <a:cubicBezTo>
                    <a:pt x="4503" y="2914"/>
                    <a:pt x="4493" y="2916"/>
                    <a:pt x="4481" y="2916"/>
                  </a:cubicBezTo>
                  <a:cubicBezTo>
                    <a:pt x="4324" y="2916"/>
                    <a:pt x="3981" y="2618"/>
                    <a:pt x="3528" y="2618"/>
                  </a:cubicBezTo>
                  <a:cubicBezTo>
                    <a:pt x="3483" y="2618"/>
                    <a:pt x="3437" y="2621"/>
                    <a:pt x="3390" y="2627"/>
                  </a:cubicBezTo>
                  <a:cubicBezTo>
                    <a:pt x="2769" y="2704"/>
                    <a:pt x="2758" y="3020"/>
                    <a:pt x="2518" y="3063"/>
                  </a:cubicBezTo>
                  <a:cubicBezTo>
                    <a:pt x="2507" y="3065"/>
                    <a:pt x="2497" y="3066"/>
                    <a:pt x="2489" y="3066"/>
                  </a:cubicBezTo>
                  <a:cubicBezTo>
                    <a:pt x="2249" y="3066"/>
                    <a:pt x="2742" y="2515"/>
                    <a:pt x="3183" y="2409"/>
                  </a:cubicBezTo>
                  <a:cubicBezTo>
                    <a:pt x="3301" y="2382"/>
                    <a:pt x="3430" y="2368"/>
                    <a:pt x="3567" y="2368"/>
                  </a:cubicBezTo>
                  <a:close/>
                  <a:moveTo>
                    <a:pt x="6976" y="2364"/>
                  </a:moveTo>
                  <a:cubicBezTo>
                    <a:pt x="7110" y="2364"/>
                    <a:pt x="7235" y="2378"/>
                    <a:pt x="7346" y="2409"/>
                  </a:cubicBezTo>
                  <a:cubicBezTo>
                    <a:pt x="7787" y="2515"/>
                    <a:pt x="8290" y="3066"/>
                    <a:pt x="8041" y="3066"/>
                  </a:cubicBezTo>
                  <a:cubicBezTo>
                    <a:pt x="8032" y="3066"/>
                    <a:pt x="8022" y="3065"/>
                    <a:pt x="8011" y="3063"/>
                  </a:cubicBezTo>
                  <a:cubicBezTo>
                    <a:pt x="7771" y="3020"/>
                    <a:pt x="7771" y="2704"/>
                    <a:pt x="7150" y="2627"/>
                  </a:cubicBezTo>
                  <a:cubicBezTo>
                    <a:pt x="7103" y="2621"/>
                    <a:pt x="7057" y="2618"/>
                    <a:pt x="7011" y="2618"/>
                  </a:cubicBezTo>
                  <a:cubicBezTo>
                    <a:pt x="6557" y="2618"/>
                    <a:pt x="6207" y="2916"/>
                    <a:pt x="6048" y="2916"/>
                  </a:cubicBezTo>
                  <a:cubicBezTo>
                    <a:pt x="6036" y="2916"/>
                    <a:pt x="6026" y="2914"/>
                    <a:pt x="6016" y="2911"/>
                  </a:cubicBezTo>
                  <a:cubicBezTo>
                    <a:pt x="5864" y="2867"/>
                    <a:pt x="5984" y="2551"/>
                    <a:pt x="6354" y="2453"/>
                  </a:cubicBezTo>
                  <a:cubicBezTo>
                    <a:pt x="6567" y="2395"/>
                    <a:pt x="6781" y="2364"/>
                    <a:pt x="6976" y="2364"/>
                  </a:cubicBezTo>
                  <a:close/>
                  <a:moveTo>
                    <a:pt x="3728" y="3826"/>
                  </a:moveTo>
                  <a:cubicBezTo>
                    <a:pt x="3891" y="3826"/>
                    <a:pt x="4033" y="4001"/>
                    <a:pt x="4033" y="4208"/>
                  </a:cubicBezTo>
                  <a:cubicBezTo>
                    <a:pt x="4033" y="4415"/>
                    <a:pt x="3891" y="4589"/>
                    <a:pt x="3728" y="4589"/>
                  </a:cubicBezTo>
                  <a:cubicBezTo>
                    <a:pt x="3553" y="4589"/>
                    <a:pt x="3423" y="4415"/>
                    <a:pt x="3423" y="4208"/>
                  </a:cubicBezTo>
                  <a:cubicBezTo>
                    <a:pt x="3423" y="4001"/>
                    <a:pt x="3553" y="3826"/>
                    <a:pt x="3728" y="3826"/>
                  </a:cubicBezTo>
                  <a:close/>
                  <a:moveTo>
                    <a:pt x="6725" y="3826"/>
                  </a:moveTo>
                  <a:cubicBezTo>
                    <a:pt x="6899" y="3826"/>
                    <a:pt x="7030" y="4001"/>
                    <a:pt x="7030" y="4208"/>
                  </a:cubicBezTo>
                  <a:cubicBezTo>
                    <a:pt x="7030" y="4415"/>
                    <a:pt x="6899" y="4589"/>
                    <a:pt x="6725" y="4589"/>
                  </a:cubicBezTo>
                  <a:cubicBezTo>
                    <a:pt x="6550" y="4589"/>
                    <a:pt x="6420" y="4415"/>
                    <a:pt x="6420" y="4208"/>
                  </a:cubicBezTo>
                  <a:cubicBezTo>
                    <a:pt x="6420" y="4001"/>
                    <a:pt x="6550" y="3826"/>
                    <a:pt x="6725" y="3826"/>
                  </a:cubicBezTo>
                  <a:close/>
                  <a:moveTo>
                    <a:pt x="6016" y="6425"/>
                  </a:moveTo>
                  <a:cubicBezTo>
                    <a:pt x="6029" y="6425"/>
                    <a:pt x="6037" y="6430"/>
                    <a:pt x="6038" y="6442"/>
                  </a:cubicBezTo>
                  <a:cubicBezTo>
                    <a:pt x="6049" y="6518"/>
                    <a:pt x="5733" y="6769"/>
                    <a:pt x="5264" y="6823"/>
                  </a:cubicBezTo>
                  <a:cubicBezTo>
                    <a:pt x="5209" y="6831"/>
                    <a:pt x="5154" y="6835"/>
                    <a:pt x="5100" y="6835"/>
                  </a:cubicBezTo>
                  <a:cubicBezTo>
                    <a:pt x="4709" y="6835"/>
                    <a:pt x="4375" y="6646"/>
                    <a:pt x="4327" y="6551"/>
                  </a:cubicBezTo>
                  <a:cubicBezTo>
                    <a:pt x="4314" y="6518"/>
                    <a:pt x="4321" y="6506"/>
                    <a:pt x="4338" y="6506"/>
                  </a:cubicBezTo>
                  <a:cubicBezTo>
                    <a:pt x="4379" y="6506"/>
                    <a:pt x="4478" y="6571"/>
                    <a:pt x="4523" y="6594"/>
                  </a:cubicBezTo>
                  <a:cubicBezTo>
                    <a:pt x="4523" y="6594"/>
                    <a:pt x="4686" y="6682"/>
                    <a:pt x="4989" y="6682"/>
                  </a:cubicBezTo>
                  <a:cubicBezTo>
                    <a:pt x="5071" y="6682"/>
                    <a:pt x="5163" y="6676"/>
                    <a:pt x="5264" y="6660"/>
                  </a:cubicBezTo>
                  <a:cubicBezTo>
                    <a:pt x="5681" y="6586"/>
                    <a:pt x="5940" y="6425"/>
                    <a:pt x="6016" y="6425"/>
                  </a:cubicBezTo>
                  <a:close/>
                  <a:moveTo>
                    <a:pt x="2300" y="1"/>
                  </a:moveTo>
                  <a:lnTo>
                    <a:pt x="2300" y="1"/>
                  </a:lnTo>
                  <a:cubicBezTo>
                    <a:pt x="2322" y="273"/>
                    <a:pt x="1559" y="1832"/>
                    <a:pt x="1439" y="2104"/>
                  </a:cubicBezTo>
                  <a:cubicBezTo>
                    <a:pt x="1352" y="2300"/>
                    <a:pt x="1341" y="2954"/>
                    <a:pt x="1341" y="3303"/>
                  </a:cubicBezTo>
                  <a:cubicBezTo>
                    <a:pt x="1341" y="3423"/>
                    <a:pt x="1341" y="3499"/>
                    <a:pt x="1341" y="3499"/>
                  </a:cubicBezTo>
                  <a:cubicBezTo>
                    <a:pt x="1341" y="3488"/>
                    <a:pt x="1287" y="3390"/>
                    <a:pt x="1221" y="3227"/>
                  </a:cubicBezTo>
                  <a:cubicBezTo>
                    <a:pt x="1023" y="3128"/>
                    <a:pt x="788" y="3047"/>
                    <a:pt x="562" y="3047"/>
                  </a:cubicBezTo>
                  <a:cubicBezTo>
                    <a:pt x="490" y="3047"/>
                    <a:pt x="418" y="3056"/>
                    <a:pt x="349" y="3074"/>
                  </a:cubicBezTo>
                  <a:cubicBezTo>
                    <a:pt x="186" y="3118"/>
                    <a:pt x="99" y="3281"/>
                    <a:pt x="77" y="3510"/>
                  </a:cubicBezTo>
                  <a:cubicBezTo>
                    <a:pt x="1" y="4142"/>
                    <a:pt x="426" y="5232"/>
                    <a:pt x="1047" y="5297"/>
                  </a:cubicBezTo>
                  <a:cubicBezTo>
                    <a:pt x="1191" y="5315"/>
                    <a:pt x="1312" y="5324"/>
                    <a:pt x="1417" y="5324"/>
                  </a:cubicBezTo>
                  <a:cubicBezTo>
                    <a:pt x="1503" y="5324"/>
                    <a:pt x="1578" y="5318"/>
                    <a:pt x="1646" y="5308"/>
                  </a:cubicBezTo>
                  <a:cubicBezTo>
                    <a:pt x="1788" y="6028"/>
                    <a:pt x="1919" y="6583"/>
                    <a:pt x="2039" y="6791"/>
                  </a:cubicBezTo>
                  <a:cubicBezTo>
                    <a:pt x="2289" y="7205"/>
                    <a:pt x="2802" y="7706"/>
                    <a:pt x="3390" y="8120"/>
                  </a:cubicBezTo>
                  <a:cubicBezTo>
                    <a:pt x="4000" y="8567"/>
                    <a:pt x="4698" y="8916"/>
                    <a:pt x="5232" y="8970"/>
                  </a:cubicBezTo>
                  <a:cubicBezTo>
                    <a:pt x="5264" y="8974"/>
                    <a:pt x="5297" y="8976"/>
                    <a:pt x="5330" y="8976"/>
                  </a:cubicBezTo>
                  <a:cubicBezTo>
                    <a:pt x="5860" y="8976"/>
                    <a:pt x="6519" y="8502"/>
                    <a:pt x="7063" y="7989"/>
                  </a:cubicBezTo>
                  <a:cubicBezTo>
                    <a:pt x="7575" y="7510"/>
                    <a:pt x="7989" y="6998"/>
                    <a:pt x="8131" y="6791"/>
                  </a:cubicBezTo>
                  <a:cubicBezTo>
                    <a:pt x="8283" y="6573"/>
                    <a:pt x="8425" y="6060"/>
                    <a:pt x="8556" y="5396"/>
                  </a:cubicBezTo>
                  <a:cubicBezTo>
                    <a:pt x="9809" y="5199"/>
                    <a:pt x="10310" y="4175"/>
                    <a:pt x="10234" y="3510"/>
                  </a:cubicBezTo>
                  <a:cubicBezTo>
                    <a:pt x="10190" y="3216"/>
                    <a:pt x="10060" y="2998"/>
                    <a:pt x="9820" y="2922"/>
                  </a:cubicBezTo>
                  <a:cubicBezTo>
                    <a:pt x="9703" y="2888"/>
                    <a:pt x="9600" y="2874"/>
                    <a:pt x="9507" y="2874"/>
                  </a:cubicBezTo>
                  <a:cubicBezTo>
                    <a:pt x="9356" y="2874"/>
                    <a:pt x="9234" y="2911"/>
                    <a:pt x="9133" y="2965"/>
                  </a:cubicBezTo>
                  <a:cubicBezTo>
                    <a:pt x="9057" y="3161"/>
                    <a:pt x="8981" y="3347"/>
                    <a:pt x="8915" y="3510"/>
                  </a:cubicBezTo>
                  <a:cubicBezTo>
                    <a:pt x="8914" y="3513"/>
                    <a:pt x="8912" y="3514"/>
                    <a:pt x="8909" y="3514"/>
                  </a:cubicBezTo>
                  <a:cubicBezTo>
                    <a:pt x="8867" y="3514"/>
                    <a:pt x="8730" y="3074"/>
                    <a:pt x="8730" y="3074"/>
                  </a:cubicBezTo>
                  <a:lnTo>
                    <a:pt x="8599" y="2878"/>
                  </a:lnTo>
                  <a:cubicBezTo>
                    <a:pt x="8458" y="2671"/>
                    <a:pt x="8022" y="982"/>
                    <a:pt x="8022" y="982"/>
                  </a:cubicBezTo>
                  <a:lnTo>
                    <a:pt x="7618" y="1080"/>
                  </a:lnTo>
                  <a:cubicBezTo>
                    <a:pt x="7579" y="1088"/>
                    <a:pt x="7537" y="1092"/>
                    <a:pt x="7492" y="1092"/>
                  </a:cubicBezTo>
                  <a:cubicBezTo>
                    <a:pt x="7076" y="1092"/>
                    <a:pt x="6459" y="761"/>
                    <a:pt x="6420" y="731"/>
                  </a:cubicBezTo>
                  <a:lnTo>
                    <a:pt x="6420" y="731"/>
                  </a:lnTo>
                  <a:cubicBezTo>
                    <a:pt x="6431" y="753"/>
                    <a:pt x="6572" y="993"/>
                    <a:pt x="6725" y="1167"/>
                  </a:cubicBezTo>
                  <a:cubicBezTo>
                    <a:pt x="6804" y="1257"/>
                    <a:pt x="6714" y="1298"/>
                    <a:pt x="6472" y="1298"/>
                  </a:cubicBezTo>
                  <a:cubicBezTo>
                    <a:pt x="6214" y="1298"/>
                    <a:pt x="5783" y="1251"/>
                    <a:pt x="5199" y="1167"/>
                  </a:cubicBezTo>
                  <a:cubicBezTo>
                    <a:pt x="4055" y="1004"/>
                    <a:pt x="2300" y="1"/>
                    <a:pt x="230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43"/>
            <p:cNvSpPr/>
            <p:nvPr/>
          </p:nvSpPr>
          <p:spPr>
            <a:xfrm>
              <a:off x="6785098" y="2754941"/>
              <a:ext cx="63295" cy="14985"/>
            </a:xfrm>
            <a:custGeom>
              <a:avLst/>
              <a:gdLst/>
              <a:ahLst/>
              <a:cxnLst/>
              <a:rect l="l" t="t" r="r" b="b"/>
              <a:pathLst>
                <a:path w="1736" h="411" extrusionOk="0">
                  <a:moveTo>
                    <a:pt x="1702" y="0"/>
                  </a:moveTo>
                  <a:cubicBezTo>
                    <a:pt x="1626" y="0"/>
                    <a:pt x="1367" y="161"/>
                    <a:pt x="950" y="235"/>
                  </a:cubicBezTo>
                  <a:cubicBezTo>
                    <a:pt x="849" y="251"/>
                    <a:pt x="757" y="257"/>
                    <a:pt x="675" y="257"/>
                  </a:cubicBezTo>
                  <a:cubicBezTo>
                    <a:pt x="372" y="257"/>
                    <a:pt x="209" y="169"/>
                    <a:pt x="209" y="169"/>
                  </a:cubicBezTo>
                  <a:cubicBezTo>
                    <a:pt x="164" y="146"/>
                    <a:pt x="65" y="81"/>
                    <a:pt x="24" y="81"/>
                  </a:cubicBezTo>
                  <a:cubicBezTo>
                    <a:pt x="7" y="81"/>
                    <a:pt x="0" y="93"/>
                    <a:pt x="13" y="126"/>
                  </a:cubicBezTo>
                  <a:cubicBezTo>
                    <a:pt x="61" y="231"/>
                    <a:pt x="391" y="410"/>
                    <a:pt x="780" y="410"/>
                  </a:cubicBezTo>
                  <a:cubicBezTo>
                    <a:pt x="836" y="410"/>
                    <a:pt x="893" y="406"/>
                    <a:pt x="950" y="398"/>
                  </a:cubicBezTo>
                  <a:cubicBezTo>
                    <a:pt x="1419" y="344"/>
                    <a:pt x="1735" y="93"/>
                    <a:pt x="1724" y="17"/>
                  </a:cubicBezTo>
                  <a:cubicBezTo>
                    <a:pt x="1723" y="5"/>
                    <a:pt x="1715" y="0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43"/>
            <p:cNvSpPr/>
            <p:nvPr/>
          </p:nvSpPr>
          <p:spPr>
            <a:xfrm>
              <a:off x="6752576" y="266018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31" y="0"/>
                    <a:pt x="1" y="175"/>
                    <a:pt x="1" y="382"/>
                  </a:cubicBezTo>
                  <a:cubicBezTo>
                    <a:pt x="1" y="589"/>
                    <a:pt x="131" y="763"/>
                    <a:pt x="306" y="763"/>
                  </a:cubicBezTo>
                  <a:cubicBezTo>
                    <a:pt x="469" y="763"/>
                    <a:pt x="611" y="589"/>
                    <a:pt x="611" y="382"/>
                  </a:cubicBezTo>
                  <a:cubicBezTo>
                    <a:pt x="611" y="175"/>
                    <a:pt x="469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43"/>
            <p:cNvSpPr/>
            <p:nvPr/>
          </p:nvSpPr>
          <p:spPr>
            <a:xfrm>
              <a:off x="6861844" y="266018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31" y="0"/>
                    <a:pt x="1" y="175"/>
                    <a:pt x="1" y="382"/>
                  </a:cubicBezTo>
                  <a:cubicBezTo>
                    <a:pt x="1" y="589"/>
                    <a:pt x="131" y="763"/>
                    <a:pt x="306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75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80" name="Google Shape;5480;p43"/>
            <p:cNvSpPr/>
            <p:nvPr/>
          </p:nvSpPr>
          <p:spPr>
            <a:xfrm>
              <a:off x="6021858" y="2796870"/>
              <a:ext cx="201915" cy="173878"/>
            </a:xfrm>
            <a:custGeom>
              <a:avLst/>
              <a:gdLst/>
              <a:ahLst/>
              <a:cxnLst/>
              <a:rect l="l" t="t" r="r" b="b"/>
              <a:pathLst>
                <a:path w="5538" h="4769" extrusionOk="0">
                  <a:moveTo>
                    <a:pt x="154" y="0"/>
                  </a:moveTo>
                  <a:lnTo>
                    <a:pt x="99" y="1079"/>
                  </a:lnTo>
                  <a:cubicBezTo>
                    <a:pt x="100" y="1080"/>
                    <a:pt x="101" y="1081"/>
                    <a:pt x="102" y="1082"/>
                  </a:cubicBezTo>
                  <a:lnTo>
                    <a:pt x="102" y="1082"/>
                  </a:lnTo>
                  <a:lnTo>
                    <a:pt x="154" y="0"/>
                  </a:lnTo>
                  <a:close/>
                  <a:moveTo>
                    <a:pt x="5341" y="916"/>
                  </a:moveTo>
                  <a:cubicBezTo>
                    <a:pt x="4676" y="1668"/>
                    <a:pt x="3783" y="2234"/>
                    <a:pt x="3151" y="2289"/>
                  </a:cubicBezTo>
                  <a:cubicBezTo>
                    <a:pt x="3105" y="2292"/>
                    <a:pt x="3057" y="2294"/>
                    <a:pt x="3007" y="2294"/>
                  </a:cubicBezTo>
                  <a:cubicBezTo>
                    <a:pt x="2166" y="2294"/>
                    <a:pt x="844" y="1780"/>
                    <a:pt x="102" y="1082"/>
                  </a:cubicBezTo>
                  <a:lnTo>
                    <a:pt x="102" y="1082"/>
                  </a:lnTo>
                  <a:lnTo>
                    <a:pt x="45" y="2289"/>
                  </a:lnTo>
                  <a:lnTo>
                    <a:pt x="1" y="3259"/>
                  </a:lnTo>
                  <a:cubicBezTo>
                    <a:pt x="1" y="3259"/>
                    <a:pt x="448" y="4501"/>
                    <a:pt x="2246" y="4752"/>
                  </a:cubicBezTo>
                  <a:cubicBezTo>
                    <a:pt x="2330" y="4763"/>
                    <a:pt x="2416" y="4769"/>
                    <a:pt x="2504" y="4769"/>
                  </a:cubicBezTo>
                  <a:cubicBezTo>
                    <a:pt x="3822" y="4769"/>
                    <a:pt x="5537" y="3540"/>
                    <a:pt x="5537" y="3346"/>
                  </a:cubicBezTo>
                  <a:cubicBezTo>
                    <a:pt x="5537" y="3291"/>
                    <a:pt x="5515" y="2975"/>
                    <a:pt x="5472" y="2518"/>
                  </a:cubicBezTo>
                  <a:cubicBezTo>
                    <a:pt x="5439" y="2071"/>
                    <a:pt x="5385" y="1482"/>
                    <a:pt x="5341" y="916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81" name="Google Shape;5481;p43"/>
            <p:cNvSpPr/>
            <p:nvPr/>
          </p:nvSpPr>
          <p:spPr>
            <a:xfrm>
              <a:off x="6025468" y="2792896"/>
              <a:ext cx="191160" cy="87650"/>
            </a:xfrm>
            <a:custGeom>
              <a:avLst/>
              <a:gdLst/>
              <a:ahLst/>
              <a:cxnLst/>
              <a:rect l="l" t="t" r="r" b="b"/>
              <a:pathLst>
                <a:path w="5243" h="2404" extrusionOk="0">
                  <a:moveTo>
                    <a:pt x="5155" y="0"/>
                  </a:moveTo>
                  <a:cubicBezTo>
                    <a:pt x="4501" y="698"/>
                    <a:pt x="3662" y="1221"/>
                    <a:pt x="3052" y="1275"/>
                  </a:cubicBezTo>
                  <a:cubicBezTo>
                    <a:pt x="3004" y="1279"/>
                    <a:pt x="2955" y="1281"/>
                    <a:pt x="2905" y="1281"/>
                  </a:cubicBezTo>
                  <a:cubicBezTo>
                    <a:pt x="2076" y="1281"/>
                    <a:pt x="804" y="787"/>
                    <a:pt x="55" y="109"/>
                  </a:cubicBezTo>
                  <a:lnTo>
                    <a:pt x="0" y="1188"/>
                  </a:lnTo>
                  <a:cubicBezTo>
                    <a:pt x="741" y="1888"/>
                    <a:pt x="2065" y="2403"/>
                    <a:pt x="2908" y="2403"/>
                  </a:cubicBezTo>
                  <a:cubicBezTo>
                    <a:pt x="2958" y="2403"/>
                    <a:pt x="3006" y="2401"/>
                    <a:pt x="3052" y="2398"/>
                  </a:cubicBezTo>
                  <a:cubicBezTo>
                    <a:pt x="3684" y="2343"/>
                    <a:pt x="4577" y="1777"/>
                    <a:pt x="5242" y="1025"/>
                  </a:cubicBezTo>
                  <a:cubicBezTo>
                    <a:pt x="5209" y="665"/>
                    <a:pt x="5177" y="316"/>
                    <a:pt x="5155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82" name="Google Shape;5482;p43"/>
            <p:cNvSpPr/>
            <p:nvPr/>
          </p:nvSpPr>
          <p:spPr>
            <a:xfrm>
              <a:off x="6027437" y="2746009"/>
              <a:ext cx="2406" cy="50898"/>
            </a:xfrm>
            <a:custGeom>
              <a:avLst/>
              <a:gdLst/>
              <a:ahLst/>
              <a:cxnLst/>
              <a:rect l="l" t="t" r="r" b="b"/>
              <a:pathLst>
                <a:path w="66" h="1396" extrusionOk="0">
                  <a:moveTo>
                    <a:pt x="66" y="0"/>
                  </a:moveTo>
                  <a:lnTo>
                    <a:pt x="1" y="1395"/>
                  </a:lnTo>
                  <a:lnTo>
                    <a:pt x="1" y="1395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43"/>
            <p:cNvSpPr/>
            <p:nvPr/>
          </p:nvSpPr>
          <p:spPr>
            <a:xfrm>
              <a:off x="5920939" y="2517518"/>
              <a:ext cx="394206" cy="321905"/>
            </a:xfrm>
            <a:custGeom>
              <a:avLst/>
              <a:gdLst/>
              <a:ahLst/>
              <a:cxnLst/>
              <a:rect l="l" t="t" r="r" b="b"/>
              <a:pathLst>
                <a:path w="10812" h="8829" extrusionOk="0">
                  <a:moveTo>
                    <a:pt x="3935" y="2159"/>
                  </a:moveTo>
                  <a:cubicBezTo>
                    <a:pt x="4622" y="2159"/>
                    <a:pt x="5145" y="2834"/>
                    <a:pt x="5068" y="2965"/>
                  </a:cubicBezTo>
                  <a:cubicBezTo>
                    <a:pt x="5062" y="2977"/>
                    <a:pt x="5052" y="2982"/>
                    <a:pt x="5039" y="2982"/>
                  </a:cubicBezTo>
                  <a:cubicBezTo>
                    <a:pt x="4929" y="2982"/>
                    <a:pt x="4583" y="2613"/>
                    <a:pt x="4090" y="2613"/>
                  </a:cubicBezTo>
                  <a:cubicBezTo>
                    <a:pt x="4036" y="2613"/>
                    <a:pt x="3981" y="2618"/>
                    <a:pt x="3924" y="2627"/>
                  </a:cubicBezTo>
                  <a:cubicBezTo>
                    <a:pt x="3409" y="2715"/>
                    <a:pt x="2811" y="3102"/>
                    <a:pt x="2665" y="3102"/>
                  </a:cubicBezTo>
                  <a:cubicBezTo>
                    <a:pt x="2629" y="3102"/>
                    <a:pt x="2621" y="3078"/>
                    <a:pt x="2649" y="3020"/>
                  </a:cubicBezTo>
                  <a:cubicBezTo>
                    <a:pt x="2649" y="3020"/>
                    <a:pt x="3238" y="2159"/>
                    <a:pt x="3935" y="2159"/>
                  </a:cubicBezTo>
                  <a:close/>
                  <a:moveTo>
                    <a:pt x="7237" y="2159"/>
                  </a:moveTo>
                  <a:cubicBezTo>
                    <a:pt x="7924" y="2159"/>
                    <a:pt x="8512" y="3020"/>
                    <a:pt x="8512" y="3020"/>
                  </a:cubicBezTo>
                  <a:cubicBezTo>
                    <a:pt x="8541" y="3078"/>
                    <a:pt x="8532" y="3102"/>
                    <a:pt x="8496" y="3102"/>
                  </a:cubicBezTo>
                  <a:cubicBezTo>
                    <a:pt x="8351" y="3102"/>
                    <a:pt x="7752" y="2715"/>
                    <a:pt x="7237" y="2627"/>
                  </a:cubicBezTo>
                  <a:cubicBezTo>
                    <a:pt x="7185" y="2619"/>
                    <a:pt x="7133" y="2616"/>
                    <a:pt x="7084" y="2616"/>
                  </a:cubicBezTo>
                  <a:cubicBezTo>
                    <a:pt x="6585" y="2616"/>
                    <a:pt x="6235" y="2982"/>
                    <a:pt x="6123" y="2982"/>
                  </a:cubicBezTo>
                  <a:cubicBezTo>
                    <a:pt x="6109" y="2982"/>
                    <a:pt x="6099" y="2977"/>
                    <a:pt x="6093" y="2965"/>
                  </a:cubicBezTo>
                  <a:cubicBezTo>
                    <a:pt x="6017" y="2834"/>
                    <a:pt x="6540" y="2159"/>
                    <a:pt x="7237" y="2159"/>
                  </a:cubicBezTo>
                  <a:close/>
                  <a:moveTo>
                    <a:pt x="6954" y="1"/>
                  </a:moveTo>
                  <a:lnTo>
                    <a:pt x="6954" y="1"/>
                  </a:lnTo>
                  <a:cubicBezTo>
                    <a:pt x="6954" y="1"/>
                    <a:pt x="7063" y="829"/>
                    <a:pt x="5995" y="862"/>
                  </a:cubicBezTo>
                  <a:cubicBezTo>
                    <a:pt x="5946" y="863"/>
                    <a:pt x="5897" y="864"/>
                    <a:pt x="5847" y="864"/>
                  </a:cubicBezTo>
                  <a:cubicBezTo>
                    <a:pt x="4221" y="864"/>
                    <a:pt x="1821" y="34"/>
                    <a:pt x="1821" y="33"/>
                  </a:cubicBezTo>
                  <a:lnTo>
                    <a:pt x="1821" y="33"/>
                  </a:lnTo>
                  <a:cubicBezTo>
                    <a:pt x="2180" y="1483"/>
                    <a:pt x="1636" y="3488"/>
                    <a:pt x="1636" y="3488"/>
                  </a:cubicBezTo>
                  <a:lnTo>
                    <a:pt x="1265" y="1527"/>
                  </a:lnTo>
                  <a:cubicBezTo>
                    <a:pt x="1243" y="1516"/>
                    <a:pt x="1232" y="1516"/>
                    <a:pt x="1211" y="1505"/>
                  </a:cubicBezTo>
                  <a:cubicBezTo>
                    <a:pt x="1140" y="1465"/>
                    <a:pt x="1069" y="1447"/>
                    <a:pt x="997" y="1447"/>
                  </a:cubicBezTo>
                  <a:cubicBezTo>
                    <a:pt x="891" y="1447"/>
                    <a:pt x="785" y="1488"/>
                    <a:pt x="687" y="1559"/>
                  </a:cubicBezTo>
                  <a:cubicBezTo>
                    <a:pt x="284" y="1864"/>
                    <a:pt x="1" y="2671"/>
                    <a:pt x="208" y="3270"/>
                  </a:cubicBezTo>
                  <a:cubicBezTo>
                    <a:pt x="251" y="3379"/>
                    <a:pt x="317" y="3488"/>
                    <a:pt x="382" y="3597"/>
                  </a:cubicBezTo>
                  <a:cubicBezTo>
                    <a:pt x="775" y="4131"/>
                    <a:pt x="1527" y="4425"/>
                    <a:pt x="1755" y="4513"/>
                  </a:cubicBezTo>
                  <a:cubicBezTo>
                    <a:pt x="2017" y="5777"/>
                    <a:pt x="2355" y="7030"/>
                    <a:pt x="2671" y="7412"/>
                  </a:cubicBezTo>
                  <a:cubicBezTo>
                    <a:pt x="2736" y="7499"/>
                    <a:pt x="2823" y="7586"/>
                    <a:pt x="2922" y="7662"/>
                  </a:cubicBezTo>
                  <a:cubicBezTo>
                    <a:pt x="3663" y="8338"/>
                    <a:pt x="4949" y="8828"/>
                    <a:pt x="5766" y="8828"/>
                  </a:cubicBezTo>
                  <a:lnTo>
                    <a:pt x="5919" y="8828"/>
                  </a:lnTo>
                  <a:cubicBezTo>
                    <a:pt x="6529" y="8774"/>
                    <a:pt x="7368" y="8251"/>
                    <a:pt x="8022" y="7553"/>
                  </a:cubicBezTo>
                  <a:cubicBezTo>
                    <a:pt x="8338" y="7204"/>
                    <a:pt x="8621" y="6823"/>
                    <a:pt x="8807" y="6420"/>
                  </a:cubicBezTo>
                  <a:cubicBezTo>
                    <a:pt x="9003" y="6006"/>
                    <a:pt x="9144" y="5308"/>
                    <a:pt x="9264" y="4578"/>
                  </a:cubicBezTo>
                  <a:cubicBezTo>
                    <a:pt x="9395" y="4502"/>
                    <a:pt x="10093" y="4044"/>
                    <a:pt x="10474" y="3597"/>
                  </a:cubicBezTo>
                  <a:cubicBezTo>
                    <a:pt x="10539" y="3521"/>
                    <a:pt x="10583" y="3455"/>
                    <a:pt x="10627" y="3390"/>
                  </a:cubicBezTo>
                  <a:cubicBezTo>
                    <a:pt x="10812" y="3096"/>
                    <a:pt x="10812" y="2562"/>
                    <a:pt x="10605" y="2224"/>
                  </a:cubicBezTo>
                  <a:cubicBezTo>
                    <a:pt x="10492" y="2038"/>
                    <a:pt x="10318" y="1912"/>
                    <a:pt x="10078" y="1912"/>
                  </a:cubicBezTo>
                  <a:cubicBezTo>
                    <a:pt x="9925" y="1912"/>
                    <a:pt x="9745" y="1963"/>
                    <a:pt x="9537" y="2082"/>
                  </a:cubicBezTo>
                  <a:lnTo>
                    <a:pt x="9362" y="3597"/>
                  </a:lnTo>
                  <a:lnTo>
                    <a:pt x="8916" y="1298"/>
                  </a:lnTo>
                  <a:cubicBezTo>
                    <a:pt x="8857" y="1314"/>
                    <a:pt x="8797" y="1321"/>
                    <a:pt x="8736" y="1321"/>
                  </a:cubicBezTo>
                  <a:cubicBezTo>
                    <a:pt x="7925" y="1321"/>
                    <a:pt x="6954" y="1"/>
                    <a:pt x="6954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43"/>
            <p:cNvSpPr/>
            <p:nvPr/>
          </p:nvSpPr>
          <p:spPr>
            <a:xfrm>
              <a:off x="6168498" y="2658178"/>
              <a:ext cx="26251" cy="32632"/>
            </a:xfrm>
            <a:custGeom>
              <a:avLst/>
              <a:gdLst/>
              <a:ahLst/>
              <a:cxnLst/>
              <a:rect l="l" t="t" r="r" b="b"/>
              <a:pathLst>
                <a:path w="720" h="895" extrusionOk="0">
                  <a:moveTo>
                    <a:pt x="360" y="1"/>
                  </a:moveTo>
                  <a:cubicBezTo>
                    <a:pt x="153" y="1"/>
                    <a:pt x="0" y="208"/>
                    <a:pt x="0" y="448"/>
                  </a:cubicBezTo>
                  <a:cubicBezTo>
                    <a:pt x="0" y="698"/>
                    <a:pt x="153" y="894"/>
                    <a:pt x="360" y="894"/>
                  </a:cubicBezTo>
                  <a:cubicBezTo>
                    <a:pt x="556" y="894"/>
                    <a:pt x="720" y="698"/>
                    <a:pt x="720" y="448"/>
                  </a:cubicBezTo>
                  <a:cubicBezTo>
                    <a:pt x="720" y="208"/>
                    <a:pt x="556" y="1"/>
                    <a:pt x="36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Google Shape;5485;p43"/>
            <p:cNvSpPr/>
            <p:nvPr/>
          </p:nvSpPr>
          <p:spPr>
            <a:xfrm>
              <a:off x="6050479" y="2658178"/>
              <a:ext cx="26652" cy="32632"/>
            </a:xfrm>
            <a:custGeom>
              <a:avLst/>
              <a:gdLst/>
              <a:ahLst/>
              <a:cxnLst/>
              <a:rect l="l" t="t" r="r" b="b"/>
              <a:pathLst>
                <a:path w="731" h="895" extrusionOk="0">
                  <a:moveTo>
                    <a:pt x="371" y="1"/>
                  </a:moveTo>
                  <a:cubicBezTo>
                    <a:pt x="164" y="1"/>
                    <a:pt x="1" y="208"/>
                    <a:pt x="1" y="448"/>
                  </a:cubicBezTo>
                  <a:cubicBezTo>
                    <a:pt x="1" y="698"/>
                    <a:pt x="164" y="894"/>
                    <a:pt x="371" y="894"/>
                  </a:cubicBezTo>
                  <a:cubicBezTo>
                    <a:pt x="567" y="894"/>
                    <a:pt x="731" y="698"/>
                    <a:pt x="731" y="448"/>
                  </a:cubicBezTo>
                  <a:cubicBezTo>
                    <a:pt x="731" y="208"/>
                    <a:pt x="567" y="1"/>
                    <a:pt x="37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86" name="Google Shape;5486;p43"/>
            <p:cNvSpPr/>
            <p:nvPr/>
          </p:nvSpPr>
          <p:spPr>
            <a:xfrm>
              <a:off x="6122012" y="2649829"/>
              <a:ext cx="41747" cy="98843"/>
            </a:xfrm>
            <a:custGeom>
              <a:avLst/>
              <a:gdLst/>
              <a:ahLst/>
              <a:cxnLst/>
              <a:rect l="l" t="t" r="r" b="b"/>
              <a:pathLst>
                <a:path w="1145" h="2711" extrusionOk="0">
                  <a:moveTo>
                    <a:pt x="175" y="1"/>
                  </a:moveTo>
                  <a:cubicBezTo>
                    <a:pt x="175" y="2"/>
                    <a:pt x="839" y="2104"/>
                    <a:pt x="741" y="2333"/>
                  </a:cubicBezTo>
                  <a:cubicBezTo>
                    <a:pt x="643" y="2562"/>
                    <a:pt x="0" y="2649"/>
                    <a:pt x="175" y="2693"/>
                  </a:cubicBezTo>
                  <a:cubicBezTo>
                    <a:pt x="207" y="2705"/>
                    <a:pt x="250" y="2711"/>
                    <a:pt x="298" y="2711"/>
                  </a:cubicBezTo>
                  <a:cubicBezTo>
                    <a:pt x="331" y="2711"/>
                    <a:pt x="367" y="2708"/>
                    <a:pt x="404" y="2704"/>
                  </a:cubicBezTo>
                  <a:cubicBezTo>
                    <a:pt x="611" y="2682"/>
                    <a:pt x="861" y="2584"/>
                    <a:pt x="981" y="2442"/>
                  </a:cubicBezTo>
                  <a:cubicBezTo>
                    <a:pt x="1145" y="2224"/>
                    <a:pt x="175" y="2"/>
                    <a:pt x="175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87" name="Google Shape;5487;p43"/>
            <p:cNvSpPr/>
            <p:nvPr/>
          </p:nvSpPr>
          <p:spPr>
            <a:xfrm>
              <a:off x="6092699" y="2767702"/>
              <a:ext cx="74233" cy="17756"/>
            </a:xfrm>
            <a:custGeom>
              <a:avLst/>
              <a:gdLst/>
              <a:ahLst/>
              <a:cxnLst/>
              <a:rect l="l" t="t" r="r" b="b"/>
              <a:pathLst>
                <a:path w="2036" h="487" extrusionOk="0">
                  <a:moveTo>
                    <a:pt x="2004" y="1"/>
                  </a:moveTo>
                  <a:cubicBezTo>
                    <a:pt x="1922" y="1"/>
                    <a:pt x="1611" y="191"/>
                    <a:pt x="1120" y="266"/>
                  </a:cubicBezTo>
                  <a:cubicBezTo>
                    <a:pt x="987" y="289"/>
                    <a:pt x="869" y="297"/>
                    <a:pt x="766" y="297"/>
                  </a:cubicBezTo>
                  <a:cubicBezTo>
                    <a:pt x="423" y="297"/>
                    <a:pt x="249" y="201"/>
                    <a:pt x="249" y="201"/>
                  </a:cubicBezTo>
                  <a:cubicBezTo>
                    <a:pt x="187" y="178"/>
                    <a:pt x="65" y="94"/>
                    <a:pt x="22" y="94"/>
                  </a:cubicBezTo>
                  <a:cubicBezTo>
                    <a:pt x="5" y="94"/>
                    <a:pt x="1" y="108"/>
                    <a:pt x="20" y="146"/>
                  </a:cubicBezTo>
                  <a:cubicBezTo>
                    <a:pt x="68" y="261"/>
                    <a:pt x="454" y="486"/>
                    <a:pt x="925" y="486"/>
                  </a:cubicBezTo>
                  <a:cubicBezTo>
                    <a:pt x="989" y="486"/>
                    <a:pt x="1054" y="482"/>
                    <a:pt x="1120" y="473"/>
                  </a:cubicBezTo>
                  <a:cubicBezTo>
                    <a:pt x="1665" y="397"/>
                    <a:pt x="2036" y="103"/>
                    <a:pt x="2025" y="16"/>
                  </a:cubicBezTo>
                  <a:cubicBezTo>
                    <a:pt x="2023" y="5"/>
                    <a:pt x="2016" y="1"/>
                    <a:pt x="200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88" name="Google Shape;5488;p43"/>
            <p:cNvSpPr/>
            <p:nvPr/>
          </p:nvSpPr>
          <p:spPr>
            <a:xfrm>
              <a:off x="6128356" y="2747978"/>
              <a:ext cx="8386" cy="693"/>
            </a:xfrm>
            <a:custGeom>
              <a:avLst/>
              <a:gdLst/>
              <a:ahLst/>
              <a:cxnLst/>
              <a:rect l="l" t="t" r="r" b="b"/>
              <a:pathLst>
                <a:path w="230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13"/>
                    <a:pt x="76" y="19"/>
                    <a:pt x="124" y="19"/>
                  </a:cubicBezTo>
                  <a:cubicBezTo>
                    <a:pt x="157" y="19"/>
                    <a:pt x="193" y="16"/>
                    <a:pt x="230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89" name="Google Shape;5489;p43"/>
            <p:cNvSpPr/>
            <p:nvPr/>
          </p:nvSpPr>
          <p:spPr>
            <a:xfrm>
              <a:off x="7186478" y="2377259"/>
              <a:ext cx="410503" cy="646144"/>
            </a:xfrm>
            <a:custGeom>
              <a:avLst/>
              <a:gdLst/>
              <a:ahLst/>
              <a:cxnLst/>
              <a:rect l="l" t="t" r="r" b="b"/>
              <a:pathLst>
                <a:path w="11259" h="17722" extrusionOk="0">
                  <a:moveTo>
                    <a:pt x="5700" y="1"/>
                  </a:moveTo>
                  <a:cubicBezTo>
                    <a:pt x="4283" y="1"/>
                    <a:pt x="1112" y="197"/>
                    <a:pt x="447" y="2736"/>
                  </a:cubicBezTo>
                  <a:cubicBezTo>
                    <a:pt x="1" y="4480"/>
                    <a:pt x="153" y="6071"/>
                    <a:pt x="578" y="7433"/>
                  </a:cubicBezTo>
                  <a:lnTo>
                    <a:pt x="556" y="7444"/>
                  </a:lnTo>
                  <a:cubicBezTo>
                    <a:pt x="1210" y="9526"/>
                    <a:pt x="2496" y="11095"/>
                    <a:pt x="3270" y="11891"/>
                  </a:cubicBezTo>
                  <a:cubicBezTo>
                    <a:pt x="2801" y="12370"/>
                    <a:pt x="1853" y="13471"/>
                    <a:pt x="1504" y="14670"/>
                  </a:cubicBezTo>
                  <a:lnTo>
                    <a:pt x="1025" y="16293"/>
                  </a:lnTo>
                  <a:lnTo>
                    <a:pt x="1025" y="16293"/>
                  </a:lnTo>
                  <a:lnTo>
                    <a:pt x="1461" y="16108"/>
                  </a:lnTo>
                  <a:cubicBezTo>
                    <a:pt x="1461" y="16108"/>
                    <a:pt x="2169" y="14735"/>
                    <a:pt x="2823" y="13776"/>
                  </a:cubicBezTo>
                  <a:lnTo>
                    <a:pt x="2823" y="13776"/>
                  </a:lnTo>
                  <a:cubicBezTo>
                    <a:pt x="2823" y="13776"/>
                    <a:pt x="2387" y="15988"/>
                    <a:pt x="2365" y="16697"/>
                  </a:cubicBezTo>
                  <a:cubicBezTo>
                    <a:pt x="2344" y="17405"/>
                    <a:pt x="6114" y="17721"/>
                    <a:pt x="6114" y="17721"/>
                  </a:cubicBezTo>
                  <a:lnTo>
                    <a:pt x="6550" y="17547"/>
                  </a:lnTo>
                  <a:lnTo>
                    <a:pt x="6550" y="7444"/>
                  </a:lnTo>
                  <a:lnTo>
                    <a:pt x="6583" y="7444"/>
                  </a:lnTo>
                  <a:lnTo>
                    <a:pt x="6583" y="17547"/>
                  </a:lnTo>
                  <a:lnTo>
                    <a:pt x="9438" y="16381"/>
                  </a:lnTo>
                  <a:cubicBezTo>
                    <a:pt x="9438" y="16381"/>
                    <a:pt x="9297" y="13863"/>
                    <a:pt x="8327" y="12130"/>
                  </a:cubicBezTo>
                  <a:cubicBezTo>
                    <a:pt x="8926" y="11280"/>
                    <a:pt x="10103" y="9460"/>
                    <a:pt x="10692" y="7444"/>
                  </a:cubicBezTo>
                  <a:cubicBezTo>
                    <a:pt x="11128" y="5984"/>
                    <a:pt x="11258" y="4414"/>
                    <a:pt x="10648" y="3020"/>
                  </a:cubicBezTo>
                  <a:cubicBezTo>
                    <a:pt x="9722" y="894"/>
                    <a:pt x="8120" y="208"/>
                    <a:pt x="6583" y="44"/>
                  </a:cubicBezTo>
                  <a:cubicBezTo>
                    <a:pt x="6278" y="12"/>
                    <a:pt x="5984" y="1"/>
                    <a:pt x="5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90" name="Google Shape;5490;p43"/>
            <p:cNvSpPr/>
            <p:nvPr/>
          </p:nvSpPr>
          <p:spPr>
            <a:xfrm>
              <a:off x="7024745" y="2922326"/>
              <a:ext cx="401753" cy="1002614"/>
            </a:xfrm>
            <a:custGeom>
              <a:avLst/>
              <a:gdLst/>
              <a:ahLst/>
              <a:cxnLst/>
              <a:rect l="l" t="t" r="r" b="b"/>
              <a:pathLst>
                <a:path w="11019" h="27499" extrusionOk="0">
                  <a:moveTo>
                    <a:pt x="10204" y="0"/>
                  </a:moveTo>
                  <a:cubicBezTo>
                    <a:pt x="8696" y="0"/>
                    <a:pt x="6338" y="144"/>
                    <a:pt x="4578" y="984"/>
                  </a:cubicBezTo>
                  <a:cubicBezTo>
                    <a:pt x="3009" y="1736"/>
                    <a:pt x="797" y="5507"/>
                    <a:pt x="1" y="6716"/>
                  </a:cubicBezTo>
                  <a:lnTo>
                    <a:pt x="960" y="27499"/>
                  </a:lnTo>
                  <a:lnTo>
                    <a:pt x="11019" y="27499"/>
                  </a:lnTo>
                  <a:lnTo>
                    <a:pt x="11019" y="14"/>
                  </a:lnTo>
                  <a:cubicBezTo>
                    <a:pt x="10792" y="6"/>
                    <a:pt x="10516" y="0"/>
                    <a:pt x="10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91" name="Google Shape;5491;p43"/>
            <p:cNvSpPr/>
            <p:nvPr/>
          </p:nvSpPr>
          <p:spPr>
            <a:xfrm>
              <a:off x="7251631" y="2964546"/>
              <a:ext cx="334994" cy="398945"/>
            </a:xfrm>
            <a:custGeom>
              <a:avLst/>
              <a:gdLst/>
              <a:ahLst/>
              <a:cxnLst/>
              <a:rect l="l" t="t" r="r" b="b"/>
              <a:pathLst>
                <a:path w="9188" h="10942" extrusionOk="0">
                  <a:moveTo>
                    <a:pt x="6921" y="0"/>
                  </a:moveTo>
                  <a:lnTo>
                    <a:pt x="4796" y="66"/>
                  </a:lnTo>
                  <a:lnTo>
                    <a:pt x="1319" y="185"/>
                  </a:lnTo>
                  <a:cubicBezTo>
                    <a:pt x="1319" y="185"/>
                    <a:pt x="1" y="2572"/>
                    <a:pt x="1091" y="5482"/>
                  </a:cubicBezTo>
                  <a:cubicBezTo>
                    <a:pt x="2180" y="8392"/>
                    <a:pt x="4131" y="10942"/>
                    <a:pt x="4131" y="10942"/>
                  </a:cubicBezTo>
                  <a:cubicBezTo>
                    <a:pt x="4131" y="10942"/>
                    <a:pt x="4404" y="10582"/>
                    <a:pt x="4796" y="9983"/>
                  </a:cubicBezTo>
                  <a:cubicBezTo>
                    <a:pt x="6202" y="7858"/>
                    <a:pt x="9188" y="2681"/>
                    <a:pt x="6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92" name="Google Shape;5492;p43"/>
            <p:cNvSpPr/>
            <p:nvPr/>
          </p:nvSpPr>
          <p:spPr>
            <a:xfrm>
              <a:off x="7299721" y="2788520"/>
              <a:ext cx="204285" cy="259559"/>
            </a:xfrm>
            <a:custGeom>
              <a:avLst/>
              <a:gdLst/>
              <a:ahLst/>
              <a:cxnLst/>
              <a:rect l="l" t="t" r="r" b="b"/>
              <a:pathLst>
                <a:path w="5603" h="7119" extrusionOk="0">
                  <a:moveTo>
                    <a:pt x="4425" y="0"/>
                  </a:moveTo>
                  <a:lnTo>
                    <a:pt x="3477" y="240"/>
                  </a:lnTo>
                  <a:lnTo>
                    <a:pt x="1254" y="774"/>
                  </a:lnTo>
                  <a:cubicBezTo>
                    <a:pt x="1254" y="774"/>
                    <a:pt x="1188" y="2649"/>
                    <a:pt x="1014" y="3706"/>
                  </a:cubicBezTo>
                  <a:cubicBezTo>
                    <a:pt x="840" y="4763"/>
                    <a:pt x="0" y="5013"/>
                    <a:pt x="0" y="5013"/>
                  </a:cubicBezTo>
                  <a:cubicBezTo>
                    <a:pt x="0" y="5013"/>
                    <a:pt x="567" y="6855"/>
                    <a:pt x="2376" y="7106"/>
                  </a:cubicBezTo>
                  <a:cubicBezTo>
                    <a:pt x="2448" y="7114"/>
                    <a:pt x="2520" y="7118"/>
                    <a:pt x="2590" y="7118"/>
                  </a:cubicBezTo>
                  <a:cubicBezTo>
                    <a:pt x="2896" y="7118"/>
                    <a:pt x="3194" y="7044"/>
                    <a:pt x="3477" y="6921"/>
                  </a:cubicBezTo>
                  <a:cubicBezTo>
                    <a:pt x="4719" y="6376"/>
                    <a:pt x="5602" y="4828"/>
                    <a:pt x="5602" y="4828"/>
                  </a:cubicBezTo>
                  <a:cubicBezTo>
                    <a:pt x="5602" y="4828"/>
                    <a:pt x="5068" y="4567"/>
                    <a:pt x="4719" y="4011"/>
                  </a:cubicBezTo>
                  <a:cubicBezTo>
                    <a:pt x="4360" y="3466"/>
                    <a:pt x="4425" y="0"/>
                    <a:pt x="4425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93" name="Google Shape;5493;p43"/>
            <p:cNvSpPr/>
            <p:nvPr/>
          </p:nvSpPr>
          <p:spPr>
            <a:xfrm>
              <a:off x="7340263" y="2788520"/>
              <a:ext cx="123599" cy="133918"/>
            </a:xfrm>
            <a:custGeom>
              <a:avLst/>
              <a:gdLst/>
              <a:ahLst/>
              <a:cxnLst/>
              <a:rect l="l" t="t" r="r" b="b"/>
              <a:pathLst>
                <a:path w="3390" h="3673" extrusionOk="0">
                  <a:moveTo>
                    <a:pt x="3313" y="0"/>
                  </a:moveTo>
                  <a:lnTo>
                    <a:pt x="2365" y="240"/>
                  </a:lnTo>
                  <a:lnTo>
                    <a:pt x="142" y="774"/>
                  </a:lnTo>
                  <a:cubicBezTo>
                    <a:pt x="142" y="774"/>
                    <a:pt x="98" y="1929"/>
                    <a:pt x="0" y="2943"/>
                  </a:cubicBezTo>
                  <a:cubicBezTo>
                    <a:pt x="469" y="3368"/>
                    <a:pt x="1035" y="3651"/>
                    <a:pt x="1700" y="3673"/>
                  </a:cubicBezTo>
                  <a:cubicBezTo>
                    <a:pt x="1929" y="3673"/>
                    <a:pt x="2158" y="3651"/>
                    <a:pt x="2365" y="3597"/>
                  </a:cubicBezTo>
                  <a:cubicBezTo>
                    <a:pt x="2757" y="3488"/>
                    <a:pt x="3095" y="3281"/>
                    <a:pt x="3389" y="2986"/>
                  </a:cubicBezTo>
                  <a:cubicBezTo>
                    <a:pt x="3280" y="1777"/>
                    <a:pt x="3313" y="0"/>
                    <a:pt x="3313" y="0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94" name="Google Shape;5494;p43"/>
            <p:cNvSpPr/>
            <p:nvPr/>
          </p:nvSpPr>
          <p:spPr>
            <a:xfrm>
              <a:off x="7219073" y="2681330"/>
              <a:ext cx="68764" cy="73066"/>
            </a:xfrm>
            <a:custGeom>
              <a:avLst/>
              <a:gdLst/>
              <a:ahLst/>
              <a:cxnLst/>
              <a:rect l="l" t="t" r="r" b="b"/>
              <a:pathLst>
                <a:path w="1886" h="2004" extrusionOk="0">
                  <a:moveTo>
                    <a:pt x="558" y="0"/>
                  </a:moveTo>
                  <a:cubicBezTo>
                    <a:pt x="455" y="0"/>
                    <a:pt x="362" y="36"/>
                    <a:pt x="294" y="129"/>
                  </a:cubicBezTo>
                  <a:cubicBezTo>
                    <a:pt x="0" y="521"/>
                    <a:pt x="785" y="1894"/>
                    <a:pt x="1886" y="2003"/>
                  </a:cubicBezTo>
                  <a:lnTo>
                    <a:pt x="1362" y="401"/>
                  </a:lnTo>
                  <a:cubicBezTo>
                    <a:pt x="1362" y="401"/>
                    <a:pt x="903" y="0"/>
                    <a:pt x="558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95" name="Google Shape;5495;p43"/>
            <p:cNvSpPr/>
            <p:nvPr/>
          </p:nvSpPr>
          <p:spPr>
            <a:xfrm>
              <a:off x="7394697" y="2663356"/>
              <a:ext cx="36569" cy="86592"/>
            </a:xfrm>
            <a:custGeom>
              <a:avLst/>
              <a:gdLst/>
              <a:ahLst/>
              <a:cxnLst/>
              <a:rect l="l" t="t" r="r" b="b"/>
              <a:pathLst>
                <a:path w="1003" h="2375" extrusionOk="0">
                  <a:moveTo>
                    <a:pt x="425" y="0"/>
                  </a:moveTo>
                  <a:cubicBezTo>
                    <a:pt x="425" y="1"/>
                    <a:pt x="349" y="1090"/>
                    <a:pt x="491" y="1406"/>
                  </a:cubicBezTo>
                  <a:cubicBezTo>
                    <a:pt x="621" y="1733"/>
                    <a:pt x="665" y="1788"/>
                    <a:pt x="676" y="1995"/>
                  </a:cubicBezTo>
                  <a:cubicBezTo>
                    <a:pt x="685" y="2171"/>
                    <a:pt x="396" y="2339"/>
                    <a:pt x="135" y="2339"/>
                  </a:cubicBezTo>
                  <a:cubicBezTo>
                    <a:pt x="88" y="2339"/>
                    <a:pt x="43" y="2333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189" y="2375"/>
                    <a:pt x="392" y="2375"/>
                  </a:cubicBezTo>
                  <a:cubicBezTo>
                    <a:pt x="556" y="2375"/>
                    <a:pt x="730" y="2340"/>
                    <a:pt x="818" y="2213"/>
                  </a:cubicBezTo>
                  <a:cubicBezTo>
                    <a:pt x="1003" y="1929"/>
                    <a:pt x="643" y="1395"/>
                    <a:pt x="578" y="1210"/>
                  </a:cubicBezTo>
                  <a:cubicBezTo>
                    <a:pt x="512" y="1025"/>
                    <a:pt x="425" y="1"/>
                    <a:pt x="425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96" name="Google Shape;5496;p43"/>
            <p:cNvSpPr/>
            <p:nvPr/>
          </p:nvSpPr>
          <p:spPr>
            <a:xfrm>
              <a:off x="4695943" y="2922800"/>
              <a:ext cx="380715" cy="887327"/>
            </a:xfrm>
            <a:custGeom>
              <a:avLst/>
              <a:gdLst/>
              <a:ahLst/>
              <a:cxnLst/>
              <a:rect l="l" t="t" r="r" b="b"/>
              <a:pathLst>
                <a:path w="10442" h="24337" extrusionOk="0">
                  <a:moveTo>
                    <a:pt x="284" y="1"/>
                  </a:moveTo>
                  <a:lnTo>
                    <a:pt x="284" y="11291"/>
                  </a:lnTo>
                  <a:lnTo>
                    <a:pt x="142" y="11793"/>
                  </a:lnTo>
                  <a:lnTo>
                    <a:pt x="284" y="12534"/>
                  </a:lnTo>
                  <a:lnTo>
                    <a:pt x="284" y="13427"/>
                  </a:lnTo>
                  <a:lnTo>
                    <a:pt x="1" y="15476"/>
                  </a:lnTo>
                  <a:lnTo>
                    <a:pt x="1" y="18800"/>
                  </a:lnTo>
                  <a:lnTo>
                    <a:pt x="284" y="22309"/>
                  </a:lnTo>
                  <a:lnTo>
                    <a:pt x="284" y="24336"/>
                  </a:lnTo>
                  <a:lnTo>
                    <a:pt x="8948" y="24336"/>
                  </a:lnTo>
                  <a:lnTo>
                    <a:pt x="10441" y="6769"/>
                  </a:lnTo>
                  <a:cubicBezTo>
                    <a:pt x="10441" y="6769"/>
                    <a:pt x="6627" y="2028"/>
                    <a:pt x="5483" y="1341"/>
                  </a:cubicBezTo>
                  <a:cubicBezTo>
                    <a:pt x="4338" y="666"/>
                    <a:pt x="949" y="44"/>
                    <a:pt x="949" y="44"/>
                  </a:cubicBezTo>
                  <a:cubicBezTo>
                    <a:pt x="949" y="44"/>
                    <a:pt x="698" y="23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97" name="Google Shape;5497;p43"/>
            <p:cNvSpPr/>
            <p:nvPr/>
          </p:nvSpPr>
          <p:spPr>
            <a:xfrm>
              <a:off x="5021780" y="2912883"/>
              <a:ext cx="735508" cy="1045563"/>
            </a:xfrm>
            <a:custGeom>
              <a:avLst/>
              <a:gdLst/>
              <a:ahLst/>
              <a:cxnLst/>
              <a:rect l="l" t="t" r="r" b="b"/>
              <a:pathLst>
                <a:path w="20173" h="28677" extrusionOk="0">
                  <a:moveTo>
                    <a:pt x="8163" y="0"/>
                  </a:moveTo>
                  <a:lnTo>
                    <a:pt x="8163" y="0"/>
                  </a:lnTo>
                  <a:cubicBezTo>
                    <a:pt x="6419" y="22"/>
                    <a:pt x="2997" y="2104"/>
                    <a:pt x="1504" y="3390"/>
                  </a:cubicBezTo>
                  <a:cubicBezTo>
                    <a:pt x="0" y="4676"/>
                    <a:pt x="251" y="22570"/>
                    <a:pt x="251" y="22570"/>
                  </a:cubicBezTo>
                  <a:cubicBezTo>
                    <a:pt x="251" y="22570"/>
                    <a:pt x="4697" y="28009"/>
                    <a:pt x="9078" y="28652"/>
                  </a:cubicBezTo>
                  <a:cubicBezTo>
                    <a:pt x="9192" y="28668"/>
                    <a:pt x="9307" y="28676"/>
                    <a:pt x="9423" y="28676"/>
                  </a:cubicBezTo>
                  <a:cubicBezTo>
                    <a:pt x="13777" y="28676"/>
                    <a:pt x="19857" y="17241"/>
                    <a:pt x="19857" y="17241"/>
                  </a:cubicBezTo>
                  <a:cubicBezTo>
                    <a:pt x="19857" y="17241"/>
                    <a:pt x="20173" y="5951"/>
                    <a:pt x="18778" y="3749"/>
                  </a:cubicBezTo>
                  <a:cubicBezTo>
                    <a:pt x="17383" y="1559"/>
                    <a:pt x="12784" y="284"/>
                    <a:pt x="12718" y="262"/>
                  </a:cubicBezTo>
                  <a:lnTo>
                    <a:pt x="12718" y="262"/>
                  </a:lnTo>
                  <a:cubicBezTo>
                    <a:pt x="12795" y="480"/>
                    <a:pt x="12871" y="654"/>
                    <a:pt x="12969" y="752"/>
                  </a:cubicBezTo>
                  <a:cubicBezTo>
                    <a:pt x="12969" y="752"/>
                    <a:pt x="12413" y="1995"/>
                    <a:pt x="10975" y="2213"/>
                  </a:cubicBezTo>
                  <a:cubicBezTo>
                    <a:pt x="10887" y="2226"/>
                    <a:pt x="10799" y="2232"/>
                    <a:pt x="10711" y="2232"/>
                  </a:cubicBezTo>
                  <a:cubicBezTo>
                    <a:pt x="9352" y="2232"/>
                    <a:pt x="7978" y="752"/>
                    <a:pt x="7978" y="752"/>
                  </a:cubicBezTo>
                  <a:cubicBezTo>
                    <a:pt x="7978" y="752"/>
                    <a:pt x="8065" y="436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98" name="Google Shape;5498;p43"/>
            <p:cNvSpPr/>
            <p:nvPr/>
          </p:nvSpPr>
          <p:spPr>
            <a:xfrm>
              <a:off x="5225624" y="3148738"/>
              <a:ext cx="314358" cy="351657"/>
            </a:xfrm>
            <a:custGeom>
              <a:avLst/>
              <a:gdLst/>
              <a:ahLst/>
              <a:cxnLst/>
              <a:rect l="l" t="t" r="r" b="b"/>
              <a:pathLst>
                <a:path w="8622" h="9645" extrusionOk="0">
                  <a:moveTo>
                    <a:pt x="4221" y="1"/>
                  </a:moveTo>
                  <a:cubicBezTo>
                    <a:pt x="4070" y="1"/>
                    <a:pt x="3918" y="85"/>
                    <a:pt x="3858" y="256"/>
                  </a:cubicBezTo>
                  <a:lnTo>
                    <a:pt x="2877" y="3144"/>
                  </a:lnTo>
                  <a:cubicBezTo>
                    <a:pt x="2834" y="3296"/>
                    <a:pt x="2703" y="3394"/>
                    <a:pt x="2550" y="3405"/>
                  </a:cubicBezTo>
                  <a:lnTo>
                    <a:pt x="480" y="3569"/>
                  </a:lnTo>
                  <a:cubicBezTo>
                    <a:pt x="131" y="3601"/>
                    <a:pt x="0" y="4048"/>
                    <a:pt x="294" y="4255"/>
                  </a:cubicBezTo>
                  <a:lnTo>
                    <a:pt x="1842" y="5356"/>
                  </a:lnTo>
                  <a:cubicBezTo>
                    <a:pt x="1984" y="5454"/>
                    <a:pt x="2038" y="5628"/>
                    <a:pt x="1984" y="5792"/>
                  </a:cubicBezTo>
                  <a:lnTo>
                    <a:pt x="850" y="9138"/>
                  </a:lnTo>
                  <a:cubicBezTo>
                    <a:pt x="753" y="9412"/>
                    <a:pt x="968" y="9645"/>
                    <a:pt x="1205" y="9645"/>
                  </a:cubicBezTo>
                  <a:cubicBezTo>
                    <a:pt x="1288" y="9645"/>
                    <a:pt x="1373" y="9617"/>
                    <a:pt x="1449" y="9552"/>
                  </a:cubicBezTo>
                  <a:lnTo>
                    <a:pt x="4076" y="7296"/>
                  </a:lnTo>
                  <a:cubicBezTo>
                    <a:pt x="4152" y="7237"/>
                    <a:pt x="4241" y="7207"/>
                    <a:pt x="4330" y="7207"/>
                  </a:cubicBezTo>
                  <a:cubicBezTo>
                    <a:pt x="4405" y="7207"/>
                    <a:pt x="4479" y="7229"/>
                    <a:pt x="4545" y="7274"/>
                  </a:cubicBezTo>
                  <a:lnTo>
                    <a:pt x="7084" y="9072"/>
                  </a:lnTo>
                  <a:cubicBezTo>
                    <a:pt x="7155" y="9123"/>
                    <a:pt x="7232" y="9145"/>
                    <a:pt x="7305" y="9145"/>
                  </a:cubicBezTo>
                  <a:cubicBezTo>
                    <a:pt x="7548" y="9145"/>
                    <a:pt x="7762" y="8904"/>
                    <a:pt x="7661" y="8636"/>
                  </a:cubicBezTo>
                  <a:lnTo>
                    <a:pt x="6517" y="5530"/>
                  </a:lnTo>
                  <a:cubicBezTo>
                    <a:pt x="6463" y="5378"/>
                    <a:pt x="6506" y="5214"/>
                    <a:pt x="6626" y="5116"/>
                  </a:cubicBezTo>
                  <a:lnTo>
                    <a:pt x="8348" y="3634"/>
                  </a:lnTo>
                  <a:cubicBezTo>
                    <a:pt x="8622" y="3402"/>
                    <a:pt x="8448" y="2968"/>
                    <a:pt x="8112" y="2968"/>
                  </a:cubicBezTo>
                  <a:cubicBezTo>
                    <a:pt x="8100" y="2968"/>
                    <a:pt x="8088" y="2968"/>
                    <a:pt x="8076" y="2969"/>
                  </a:cubicBezTo>
                  <a:lnTo>
                    <a:pt x="5940" y="3133"/>
                  </a:lnTo>
                  <a:cubicBezTo>
                    <a:pt x="5925" y="3135"/>
                    <a:pt x="5910" y="3135"/>
                    <a:pt x="5895" y="3135"/>
                  </a:cubicBezTo>
                  <a:cubicBezTo>
                    <a:pt x="5738" y="3135"/>
                    <a:pt x="5597" y="3032"/>
                    <a:pt x="5547" y="2893"/>
                  </a:cubicBezTo>
                  <a:lnTo>
                    <a:pt x="4577" y="245"/>
                  </a:lnTo>
                  <a:cubicBezTo>
                    <a:pt x="4518" y="83"/>
                    <a:pt x="4370" y="1"/>
                    <a:pt x="4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99" name="Google Shape;5499;p43"/>
            <p:cNvSpPr/>
            <p:nvPr/>
          </p:nvSpPr>
          <p:spPr>
            <a:xfrm>
              <a:off x="5325741" y="2871939"/>
              <a:ext cx="438" cy="2443"/>
            </a:xfrm>
            <a:custGeom>
              <a:avLst/>
              <a:gdLst/>
              <a:ahLst/>
              <a:cxnLst/>
              <a:rect l="l" t="t" r="r" b="b"/>
              <a:pathLst>
                <a:path w="12" h="67" extrusionOk="0">
                  <a:moveTo>
                    <a:pt x="0" y="66"/>
                  </a:moveTo>
                  <a:cubicBezTo>
                    <a:pt x="0" y="45"/>
                    <a:pt x="11" y="23"/>
                    <a:pt x="11" y="1"/>
                  </a:cubicBezTo>
                  <a:cubicBezTo>
                    <a:pt x="11" y="23"/>
                    <a:pt x="0" y="45"/>
                    <a:pt x="0" y="6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00" name="Google Shape;5500;p43"/>
            <p:cNvSpPr/>
            <p:nvPr/>
          </p:nvSpPr>
          <p:spPr>
            <a:xfrm>
              <a:off x="5474750" y="2860017"/>
              <a:ext cx="802" cy="8787"/>
            </a:xfrm>
            <a:custGeom>
              <a:avLst/>
              <a:gdLst/>
              <a:ahLst/>
              <a:cxnLst/>
              <a:rect l="l" t="t" r="r" b="b"/>
              <a:pathLst>
                <a:path w="22" h="241" extrusionOk="0">
                  <a:moveTo>
                    <a:pt x="0" y="1"/>
                  </a:moveTo>
                  <a:cubicBezTo>
                    <a:pt x="11" y="77"/>
                    <a:pt x="22" y="154"/>
                    <a:pt x="22" y="241"/>
                  </a:cubicBezTo>
                  <a:cubicBezTo>
                    <a:pt x="22" y="154"/>
                    <a:pt x="11" y="77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01" name="Google Shape;5501;p43"/>
            <p:cNvSpPr/>
            <p:nvPr/>
          </p:nvSpPr>
          <p:spPr>
            <a:xfrm>
              <a:off x="5327309" y="2847329"/>
              <a:ext cx="36" cy="2005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2"/>
                    <a:pt x="1" y="33"/>
                    <a:pt x="1" y="55"/>
                  </a:cubicBezTo>
                  <a:cubicBezTo>
                    <a:pt x="1" y="33"/>
                    <a:pt x="1" y="22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02" name="Google Shape;5502;p43"/>
            <p:cNvSpPr/>
            <p:nvPr/>
          </p:nvSpPr>
          <p:spPr>
            <a:xfrm>
              <a:off x="5326944" y="286001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43"/>
            <p:cNvSpPr/>
            <p:nvPr/>
          </p:nvSpPr>
          <p:spPr>
            <a:xfrm>
              <a:off x="5477922" y="2885867"/>
              <a:ext cx="1240" cy="7985"/>
            </a:xfrm>
            <a:custGeom>
              <a:avLst/>
              <a:gdLst/>
              <a:ahLst/>
              <a:cxnLst/>
              <a:rect l="l" t="t" r="r" b="b"/>
              <a:pathLst>
                <a:path w="34" h="219" extrusionOk="0">
                  <a:moveTo>
                    <a:pt x="0" y="0"/>
                  </a:moveTo>
                  <a:cubicBezTo>
                    <a:pt x="11" y="77"/>
                    <a:pt x="22" y="142"/>
                    <a:pt x="33" y="218"/>
                  </a:cubicBezTo>
                  <a:cubicBezTo>
                    <a:pt x="22" y="142"/>
                    <a:pt x="11" y="77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43"/>
            <p:cNvSpPr/>
            <p:nvPr/>
          </p:nvSpPr>
          <p:spPr>
            <a:xfrm>
              <a:off x="5476318" y="2872741"/>
              <a:ext cx="839" cy="9188"/>
            </a:xfrm>
            <a:custGeom>
              <a:avLst/>
              <a:gdLst/>
              <a:ahLst/>
              <a:cxnLst/>
              <a:rect l="l" t="t" r="r" b="b"/>
              <a:pathLst>
                <a:path w="23" h="252" extrusionOk="0">
                  <a:moveTo>
                    <a:pt x="1" y="1"/>
                  </a:moveTo>
                  <a:cubicBezTo>
                    <a:pt x="1" y="88"/>
                    <a:pt x="12" y="164"/>
                    <a:pt x="23" y="251"/>
                  </a:cubicBezTo>
                  <a:cubicBezTo>
                    <a:pt x="12" y="164"/>
                    <a:pt x="1" y="88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05" name="Google Shape;5505;p43"/>
            <p:cNvSpPr/>
            <p:nvPr/>
          </p:nvSpPr>
          <p:spPr>
            <a:xfrm>
              <a:off x="5312616" y="2885867"/>
              <a:ext cx="182045" cy="108432"/>
            </a:xfrm>
            <a:custGeom>
              <a:avLst/>
              <a:gdLst/>
              <a:ahLst/>
              <a:cxnLst/>
              <a:rect l="l" t="t" r="r" b="b"/>
              <a:pathLst>
                <a:path w="4993" h="2974" extrusionOk="0">
                  <a:moveTo>
                    <a:pt x="317" y="0"/>
                  </a:moveTo>
                  <a:cubicBezTo>
                    <a:pt x="284" y="262"/>
                    <a:pt x="230" y="513"/>
                    <a:pt x="186" y="741"/>
                  </a:cubicBezTo>
                  <a:cubicBezTo>
                    <a:pt x="88" y="1177"/>
                    <a:pt x="1" y="1493"/>
                    <a:pt x="1" y="1493"/>
                  </a:cubicBezTo>
                  <a:cubicBezTo>
                    <a:pt x="1" y="1493"/>
                    <a:pt x="1375" y="2973"/>
                    <a:pt x="2734" y="2973"/>
                  </a:cubicBezTo>
                  <a:cubicBezTo>
                    <a:pt x="2822" y="2973"/>
                    <a:pt x="2910" y="2967"/>
                    <a:pt x="2998" y="2954"/>
                  </a:cubicBezTo>
                  <a:cubicBezTo>
                    <a:pt x="4436" y="2736"/>
                    <a:pt x="4992" y="1493"/>
                    <a:pt x="4992" y="1493"/>
                  </a:cubicBezTo>
                  <a:cubicBezTo>
                    <a:pt x="4894" y="1395"/>
                    <a:pt x="4818" y="1221"/>
                    <a:pt x="4741" y="1003"/>
                  </a:cubicBezTo>
                  <a:cubicBezTo>
                    <a:pt x="4676" y="796"/>
                    <a:pt x="4622" y="567"/>
                    <a:pt x="4578" y="295"/>
                  </a:cubicBezTo>
                  <a:cubicBezTo>
                    <a:pt x="4578" y="305"/>
                    <a:pt x="4578" y="305"/>
                    <a:pt x="4578" y="305"/>
                  </a:cubicBezTo>
                  <a:cubicBezTo>
                    <a:pt x="4098" y="622"/>
                    <a:pt x="3564" y="839"/>
                    <a:pt x="3030" y="861"/>
                  </a:cubicBezTo>
                  <a:cubicBezTo>
                    <a:pt x="3004" y="862"/>
                    <a:pt x="2978" y="862"/>
                    <a:pt x="2951" y="862"/>
                  </a:cubicBezTo>
                  <a:cubicBezTo>
                    <a:pt x="2057" y="862"/>
                    <a:pt x="1079" y="508"/>
                    <a:pt x="31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06" name="Google Shape;5506;p43"/>
            <p:cNvSpPr/>
            <p:nvPr/>
          </p:nvSpPr>
          <p:spPr>
            <a:xfrm>
              <a:off x="5324137" y="2847329"/>
              <a:ext cx="155393" cy="70003"/>
            </a:xfrm>
            <a:custGeom>
              <a:avLst/>
              <a:gdLst/>
              <a:ahLst/>
              <a:cxnLst/>
              <a:rect l="l" t="t" r="r" b="b"/>
              <a:pathLst>
                <a:path w="4262" h="1920" extrusionOk="0">
                  <a:moveTo>
                    <a:pt x="88" y="0"/>
                  </a:moveTo>
                  <a:cubicBezTo>
                    <a:pt x="88" y="22"/>
                    <a:pt x="88" y="33"/>
                    <a:pt x="88" y="55"/>
                  </a:cubicBezTo>
                  <a:cubicBezTo>
                    <a:pt x="88" y="153"/>
                    <a:pt x="88" y="251"/>
                    <a:pt x="77" y="349"/>
                  </a:cubicBezTo>
                  <a:cubicBezTo>
                    <a:pt x="77" y="458"/>
                    <a:pt x="66" y="567"/>
                    <a:pt x="55" y="676"/>
                  </a:cubicBezTo>
                  <a:cubicBezTo>
                    <a:pt x="44" y="698"/>
                    <a:pt x="44" y="720"/>
                    <a:pt x="44" y="741"/>
                  </a:cubicBezTo>
                  <a:cubicBezTo>
                    <a:pt x="33" y="839"/>
                    <a:pt x="23" y="948"/>
                    <a:pt x="1" y="1057"/>
                  </a:cubicBezTo>
                  <a:cubicBezTo>
                    <a:pt x="763" y="1565"/>
                    <a:pt x="1741" y="1919"/>
                    <a:pt x="2635" y="1919"/>
                  </a:cubicBezTo>
                  <a:cubicBezTo>
                    <a:pt x="2662" y="1919"/>
                    <a:pt x="2688" y="1919"/>
                    <a:pt x="2714" y="1918"/>
                  </a:cubicBezTo>
                  <a:cubicBezTo>
                    <a:pt x="3248" y="1896"/>
                    <a:pt x="3782" y="1679"/>
                    <a:pt x="4262" y="1362"/>
                  </a:cubicBezTo>
                  <a:cubicBezTo>
                    <a:pt x="4262" y="1362"/>
                    <a:pt x="4262" y="1362"/>
                    <a:pt x="4262" y="1352"/>
                  </a:cubicBezTo>
                  <a:cubicBezTo>
                    <a:pt x="4262" y="1330"/>
                    <a:pt x="4251" y="1297"/>
                    <a:pt x="4251" y="1275"/>
                  </a:cubicBezTo>
                  <a:cubicBezTo>
                    <a:pt x="4240" y="1199"/>
                    <a:pt x="4229" y="1134"/>
                    <a:pt x="4218" y="1057"/>
                  </a:cubicBezTo>
                  <a:cubicBezTo>
                    <a:pt x="4207" y="1014"/>
                    <a:pt x="4207" y="981"/>
                    <a:pt x="4197" y="948"/>
                  </a:cubicBezTo>
                  <a:cubicBezTo>
                    <a:pt x="4186" y="861"/>
                    <a:pt x="4175" y="785"/>
                    <a:pt x="4175" y="698"/>
                  </a:cubicBezTo>
                  <a:cubicBezTo>
                    <a:pt x="4164" y="665"/>
                    <a:pt x="4164" y="621"/>
                    <a:pt x="4153" y="589"/>
                  </a:cubicBezTo>
                  <a:cubicBezTo>
                    <a:pt x="4153" y="502"/>
                    <a:pt x="4142" y="425"/>
                    <a:pt x="4131" y="349"/>
                  </a:cubicBezTo>
                  <a:cubicBezTo>
                    <a:pt x="4131" y="338"/>
                    <a:pt x="4131" y="338"/>
                    <a:pt x="4131" y="338"/>
                  </a:cubicBezTo>
                  <a:cubicBezTo>
                    <a:pt x="3684" y="600"/>
                    <a:pt x="3205" y="785"/>
                    <a:pt x="2714" y="807"/>
                  </a:cubicBezTo>
                  <a:cubicBezTo>
                    <a:pt x="2687" y="807"/>
                    <a:pt x="2659" y="808"/>
                    <a:pt x="2631" y="808"/>
                  </a:cubicBezTo>
                  <a:cubicBezTo>
                    <a:pt x="1771" y="808"/>
                    <a:pt x="837" y="486"/>
                    <a:pt x="88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43"/>
            <p:cNvSpPr/>
            <p:nvPr/>
          </p:nvSpPr>
          <p:spPr>
            <a:xfrm>
              <a:off x="5542273" y="2648663"/>
              <a:ext cx="5615" cy="20673"/>
            </a:xfrm>
            <a:custGeom>
              <a:avLst/>
              <a:gdLst/>
              <a:ahLst/>
              <a:cxnLst/>
              <a:rect l="l" t="t" r="r" b="b"/>
              <a:pathLst>
                <a:path w="154" h="567" extrusionOk="0">
                  <a:moveTo>
                    <a:pt x="1" y="0"/>
                  </a:moveTo>
                  <a:cubicBezTo>
                    <a:pt x="12" y="327"/>
                    <a:pt x="12" y="556"/>
                    <a:pt x="12" y="567"/>
                  </a:cubicBezTo>
                  <a:cubicBezTo>
                    <a:pt x="23" y="436"/>
                    <a:pt x="77" y="240"/>
                    <a:pt x="153" y="0"/>
                  </a:cubicBezTo>
                  <a:close/>
                </a:path>
              </a:pathLst>
            </a:custGeom>
            <a:solidFill>
              <a:srgbClr val="C15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43"/>
            <p:cNvSpPr/>
            <p:nvPr/>
          </p:nvSpPr>
          <p:spPr>
            <a:xfrm>
              <a:off x="5266932" y="2648663"/>
              <a:ext cx="290477" cy="228130"/>
            </a:xfrm>
            <a:custGeom>
              <a:avLst/>
              <a:gdLst/>
              <a:ahLst/>
              <a:cxnLst/>
              <a:rect l="l" t="t" r="r" b="b"/>
              <a:pathLst>
                <a:path w="7967" h="6257" extrusionOk="0">
                  <a:moveTo>
                    <a:pt x="0" y="0"/>
                  </a:moveTo>
                  <a:cubicBezTo>
                    <a:pt x="33" y="109"/>
                    <a:pt x="77" y="196"/>
                    <a:pt x="99" y="273"/>
                  </a:cubicBezTo>
                  <a:cubicBezTo>
                    <a:pt x="99" y="360"/>
                    <a:pt x="88" y="905"/>
                    <a:pt x="99" y="1591"/>
                  </a:cubicBezTo>
                  <a:cubicBezTo>
                    <a:pt x="109" y="2311"/>
                    <a:pt x="153" y="3182"/>
                    <a:pt x="284" y="3793"/>
                  </a:cubicBezTo>
                  <a:cubicBezTo>
                    <a:pt x="404" y="4381"/>
                    <a:pt x="938" y="4981"/>
                    <a:pt x="1657" y="5449"/>
                  </a:cubicBezTo>
                  <a:cubicBezTo>
                    <a:pt x="2406" y="5935"/>
                    <a:pt x="3340" y="6257"/>
                    <a:pt x="4200" y="6257"/>
                  </a:cubicBezTo>
                  <a:cubicBezTo>
                    <a:pt x="4228" y="6257"/>
                    <a:pt x="4256" y="6256"/>
                    <a:pt x="4283" y="6256"/>
                  </a:cubicBezTo>
                  <a:cubicBezTo>
                    <a:pt x="4774" y="6234"/>
                    <a:pt x="5253" y="6049"/>
                    <a:pt x="5700" y="5787"/>
                  </a:cubicBezTo>
                  <a:cubicBezTo>
                    <a:pt x="6779" y="5133"/>
                    <a:pt x="7640" y="3967"/>
                    <a:pt x="7825" y="3335"/>
                  </a:cubicBezTo>
                  <a:cubicBezTo>
                    <a:pt x="7967" y="2845"/>
                    <a:pt x="7869" y="2038"/>
                    <a:pt x="7749" y="1428"/>
                  </a:cubicBezTo>
                  <a:cubicBezTo>
                    <a:pt x="7662" y="937"/>
                    <a:pt x="7564" y="567"/>
                    <a:pt x="7564" y="567"/>
                  </a:cubicBezTo>
                  <a:cubicBezTo>
                    <a:pt x="7564" y="567"/>
                    <a:pt x="6365" y="1766"/>
                    <a:pt x="6082" y="1766"/>
                  </a:cubicBezTo>
                  <a:cubicBezTo>
                    <a:pt x="5798" y="1766"/>
                    <a:pt x="5308" y="1341"/>
                    <a:pt x="3935" y="1308"/>
                  </a:cubicBezTo>
                  <a:cubicBezTo>
                    <a:pt x="3905" y="1307"/>
                    <a:pt x="3877" y="1307"/>
                    <a:pt x="3848" y="1307"/>
                  </a:cubicBezTo>
                  <a:cubicBezTo>
                    <a:pt x="2547" y="1307"/>
                    <a:pt x="2207" y="2027"/>
                    <a:pt x="1450" y="2027"/>
                  </a:cubicBezTo>
                  <a:cubicBezTo>
                    <a:pt x="829" y="2027"/>
                    <a:pt x="338" y="883"/>
                    <a:pt x="164" y="436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09" name="Google Shape;5509;p43"/>
            <p:cNvSpPr/>
            <p:nvPr/>
          </p:nvSpPr>
          <p:spPr>
            <a:xfrm>
              <a:off x="5270104" y="2453970"/>
              <a:ext cx="272611" cy="268637"/>
            </a:xfrm>
            <a:custGeom>
              <a:avLst/>
              <a:gdLst/>
              <a:ahLst/>
              <a:cxnLst/>
              <a:rect l="l" t="t" r="r" b="b"/>
              <a:pathLst>
                <a:path w="7477" h="7368" extrusionOk="0">
                  <a:moveTo>
                    <a:pt x="2126" y="2681"/>
                  </a:moveTo>
                  <a:cubicBezTo>
                    <a:pt x="2878" y="2681"/>
                    <a:pt x="3434" y="3302"/>
                    <a:pt x="3357" y="3422"/>
                  </a:cubicBezTo>
                  <a:cubicBezTo>
                    <a:pt x="3349" y="3435"/>
                    <a:pt x="3337" y="3440"/>
                    <a:pt x="3321" y="3440"/>
                  </a:cubicBezTo>
                  <a:cubicBezTo>
                    <a:pt x="3195" y="3440"/>
                    <a:pt x="2823" y="3105"/>
                    <a:pt x="2299" y="3105"/>
                  </a:cubicBezTo>
                  <a:cubicBezTo>
                    <a:pt x="2243" y="3105"/>
                    <a:pt x="2185" y="3108"/>
                    <a:pt x="2126" y="3117"/>
                  </a:cubicBezTo>
                  <a:cubicBezTo>
                    <a:pt x="1568" y="3195"/>
                    <a:pt x="925" y="3553"/>
                    <a:pt x="770" y="3553"/>
                  </a:cubicBezTo>
                  <a:cubicBezTo>
                    <a:pt x="731" y="3553"/>
                    <a:pt x="722" y="3531"/>
                    <a:pt x="753" y="3477"/>
                  </a:cubicBezTo>
                  <a:cubicBezTo>
                    <a:pt x="753" y="3477"/>
                    <a:pt x="1385" y="2681"/>
                    <a:pt x="2126" y="2681"/>
                  </a:cubicBezTo>
                  <a:close/>
                  <a:moveTo>
                    <a:pt x="5679" y="2681"/>
                  </a:moveTo>
                  <a:cubicBezTo>
                    <a:pt x="6431" y="2681"/>
                    <a:pt x="7052" y="3477"/>
                    <a:pt x="7052" y="3477"/>
                  </a:cubicBezTo>
                  <a:cubicBezTo>
                    <a:pt x="7082" y="3531"/>
                    <a:pt x="7074" y="3553"/>
                    <a:pt x="7035" y="3553"/>
                  </a:cubicBezTo>
                  <a:cubicBezTo>
                    <a:pt x="6879" y="3553"/>
                    <a:pt x="6239" y="3195"/>
                    <a:pt x="5689" y="3117"/>
                  </a:cubicBezTo>
                  <a:cubicBezTo>
                    <a:pt x="5630" y="3108"/>
                    <a:pt x="5572" y="3105"/>
                    <a:pt x="5516" y="3105"/>
                  </a:cubicBezTo>
                  <a:cubicBezTo>
                    <a:pt x="4990" y="3105"/>
                    <a:pt x="4611" y="3440"/>
                    <a:pt x="4484" y="3440"/>
                  </a:cubicBezTo>
                  <a:cubicBezTo>
                    <a:pt x="4467" y="3440"/>
                    <a:pt x="4455" y="3435"/>
                    <a:pt x="4447" y="3422"/>
                  </a:cubicBezTo>
                  <a:cubicBezTo>
                    <a:pt x="4371" y="3302"/>
                    <a:pt x="4938" y="2681"/>
                    <a:pt x="5679" y="2681"/>
                  </a:cubicBezTo>
                  <a:close/>
                  <a:moveTo>
                    <a:pt x="2420" y="4018"/>
                  </a:moveTo>
                  <a:cubicBezTo>
                    <a:pt x="2448" y="4018"/>
                    <a:pt x="2478" y="4019"/>
                    <a:pt x="2507" y="4022"/>
                  </a:cubicBezTo>
                  <a:cubicBezTo>
                    <a:pt x="3107" y="4065"/>
                    <a:pt x="3237" y="4545"/>
                    <a:pt x="3139" y="4577"/>
                  </a:cubicBezTo>
                  <a:cubicBezTo>
                    <a:pt x="3135" y="4579"/>
                    <a:pt x="3130" y="4579"/>
                    <a:pt x="3125" y="4579"/>
                  </a:cubicBezTo>
                  <a:cubicBezTo>
                    <a:pt x="3018" y="4579"/>
                    <a:pt x="2752" y="4261"/>
                    <a:pt x="2435" y="4261"/>
                  </a:cubicBezTo>
                  <a:cubicBezTo>
                    <a:pt x="2430" y="4261"/>
                    <a:pt x="2425" y="4261"/>
                    <a:pt x="2420" y="4261"/>
                  </a:cubicBezTo>
                  <a:cubicBezTo>
                    <a:pt x="2168" y="4278"/>
                    <a:pt x="1695" y="4587"/>
                    <a:pt x="1537" y="4587"/>
                  </a:cubicBezTo>
                  <a:cubicBezTo>
                    <a:pt x="1490" y="4587"/>
                    <a:pt x="1471" y="4560"/>
                    <a:pt x="1494" y="4490"/>
                  </a:cubicBezTo>
                  <a:cubicBezTo>
                    <a:pt x="1494" y="4490"/>
                    <a:pt x="1868" y="4018"/>
                    <a:pt x="2420" y="4018"/>
                  </a:cubicBezTo>
                  <a:close/>
                  <a:moveTo>
                    <a:pt x="5494" y="4018"/>
                  </a:moveTo>
                  <a:cubicBezTo>
                    <a:pt x="6046" y="4018"/>
                    <a:pt x="6420" y="4490"/>
                    <a:pt x="6420" y="4490"/>
                  </a:cubicBezTo>
                  <a:cubicBezTo>
                    <a:pt x="6442" y="4560"/>
                    <a:pt x="6423" y="4587"/>
                    <a:pt x="6376" y="4587"/>
                  </a:cubicBezTo>
                  <a:cubicBezTo>
                    <a:pt x="6218" y="4587"/>
                    <a:pt x="5746" y="4278"/>
                    <a:pt x="5493" y="4261"/>
                  </a:cubicBezTo>
                  <a:cubicBezTo>
                    <a:pt x="5488" y="4261"/>
                    <a:pt x="5483" y="4261"/>
                    <a:pt x="5478" y="4261"/>
                  </a:cubicBezTo>
                  <a:cubicBezTo>
                    <a:pt x="5162" y="4261"/>
                    <a:pt x="4895" y="4579"/>
                    <a:pt x="4788" y="4579"/>
                  </a:cubicBezTo>
                  <a:cubicBezTo>
                    <a:pt x="4783" y="4579"/>
                    <a:pt x="4778" y="4579"/>
                    <a:pt x="4774" y="4577"/>
                  </a:cubicBezTo>
                  <a:cubicBezTo>
                    <a:pt x="4676" y="4545"/>
                    <a:pt x="4807" y="4065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3924" y="4447"/>
                  </a:moveTo>
                  <a:cubicBezTo>
                    <a:pt x="3924" y="4447"/>
                    <a:pt x="4273" y="4883"/>
                    <a:pt x="4600" y="5340"/>
                  </a:cubicBezTo>
                  <a:cubicBezTo>
                    <a:pt x="4829" y="5667"/>
                    <a:pt x="5046" y="6016"/>
                    <a:pt x="5068" y="6179"/>
                  </a:cubicBezTo>
                  <a:cubicBezTo>
                    <a:pt x="5112" y="6561"/>
                    <a:pt x="4000" y="6583"/>
                    <a:pt x="4000" y="6583"/>
                  </a:cubicBezTo>
                  <a:cubicBezTo>
                    <a:pt x="4000" y="6583"/>
                    <a:pt x="4469" y="6386"/>
                    <a:pt x="4491" y="6005"/>
                  </a:cubicBezTo>
                  <a:cubicBezTo>
                    <a:pt x="4491" y="5863"/>
                    <a:pt x="4414" y="5602"/>
                    <a:pt x="4305" y="5340"/>
                  </a:cubicBezTo>
                  <a:cubicBezTo>
                    <a:pt x="4142" y="4904"/>
                    <a:pt x="3924" y="4447"/>
                    <a:pt x="3924" y="4447"/>
                  </a:cubicBezTo>
                  <a:close/>
                  <a:moveTo>
                    <a:pt x="6169" y="0"/>
                  </a:moveTo>
                  <a:cubicBezTo>
                    <a:pt x="6006" y="120"/>
                    <a:pt x="5526" y="392"/>
                    <a:pt x="4654" y="589"/>
                  </a:cubicBezTo>
                  <a:cubicBezTo>
                    <a:pt x="4426" y="642"/>
                    <a:pt x="4165" y="663"/>
                    <a:pt x="3894" y="663"/>
                  </a:cubicBezTo>
                  <a:cubicBezTo>
                    <a:pt x="2835" y="663"/>
                    <a:pt x="1624" y="338"/>
                    <a:pt x="1624" y="338"/>
                  </a:cubicBezTo>
                  <a:cubicBezTo>
                    <a:pt x="1624" y="338"/>
                    <a:pt x="480" y="2103"/>
                    <a:pt x="273" y="2223"/>
                  </a:cubicBezTo>
                  <a:cubicBezTo>
                    <a:pt x="77" y="2332"/>
                    <a:pt x="1" y="2561"/>
                    <a:pt x="1" y="2561"/>
                  </a:cubicBezTo>
                  <a:lnTo>
                    <a:pt x="66" y="5340"/>
                  </a:lnTo>
                  <a:lnTo>
                    <a:pt x="77" y="5776"/>
                  </a:lnTo>
                  <a:cubicBezTo>
                    <a:pt x="251" y="6223"/>
                    <a:pt x="742" y="7367"/>
                    <a:pt x="1363" y="7367"/>
                  </a:cubicBezTo>
                  <a:cubicBezTo>
                    <a:pt x="2120" y="7367"/>
                    <a:pt x="2460" y="6647"/>
                    <a:pt x="3761" y="6647"/>
                  </a:cubicBezTo>
                  <a:cubicBezTo>
                    <a:pt x="3790" y="6647"/>
                    <a:pt x="3818" y="6647"/>
                    <a:pt x="3848" y="6648"/>
                  </a:cubicBezTo>
                  <a:cubicBezTo>
                    <a:pt x="5221" y="6681"/>
                    <a:pt x="5711" y="7106"/>
                    <a:pt x="5995" y="7106"/>
                  </a:cubicBezTo>
                  <a:cubicBezTo>
                    <a:pt x="6278" y="7106"/>
                    <a:pt x="7477" y="5907"/>
                    <a:pt x="7477" y="5907"/>
                  </a:cubicBezTo>
                  <a:cubicBezTo>
                    <a:pt x="7477" y="5896"/>
                    <a:pt x="7477" y="5667"/>
                    <a:pt x="7466" y="5340"/>
                  </a:cubicBezTo>
                  <a:cubicBezTo>
                    <a:pt x="7455" y="4523"/>
                    <a:pt x="7390" y="3084"/>
                    <a:pt x="7193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23" y="11"/>
                    <a:pt x="6202" y="11"/>
                    <a:pt x="616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10" name="Google Shape;5510;p43"/>
            <p:cNvSpPr/>
            <p:nvPr/>
          </p:nvSpPr>
          <p:spPr>
            <a:xfrm>
              <a:off x="5229197" y="2596307"/>
              <a:ext cx="41346" cy="110401"/>
            </a:xfrm>
            <a:custGeom>
              <a:avLst/>
              <a:gdLst/>
              <a:ahLst/>
              <a:cxnLst/>
              <a:rect l="l" t="t" r="r" b="b"/>
              <a:pathLst>
                <a:path w="1134" h="3028" extrusionOk="0">
                  <a:moveTo>
                    <a:pt x="370" y="0"/>
                  </a:moveTo>
                  <a:cubicBezTo>
                    <a:pt x="271" y="0"/>
                    <a:pt x="184" y="40"/>
                    <a:pt x="120" y="139"/>
                  </a:cubicBezTo>
                  <a:cubicBezTo>
                    <a:pt x="0" y="314"/>
                    <a:pt x="44" y="859"/>
                    <a:pt x="185" y="1436"/>
                  </a:cubicBezTo>
                  <a:cubicBezTo>
                    <a:pt x="382" y="2177"/>
                    <a:pt x="741" y="2973"/>
                    <a:pt x="1134" y="3027"/>
                  </a:cubicBezTo>
                  <a:cubicBezTo>
                    <a:pt x="1123" y="2341"/>
                    <a:pt x="1134" y="1796"/>
                    <a:pt x="1134" y="1709"/>
                  </a:cubicBezTo>
                  <a:cubicBezTo>
                    <a:pt x="1112" y="1632"/>
                    <a:pt x="1068" y="1545"/>
                    <a:pt x="1035" y="1436"/>
                  </a:cubicBezTo>
                  <a:cubicBezTo>
                    <a:pt x="905" y="1098"/>
                    <a:pt x="719" y="597"/>
                    <a:pt x="534" y="30"/>
                  </a:cubicBezTo>
                  <a:cubicBezTo>
                    <a:pt x="477" y="11"/>
                    <a:pt x="422" y="0"/>
                    <a:pt x="37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11" name="Google Shape;5511;p43"/>
            <p:cNvSpPr/>
            <p:nvPr/>
          </p:nvSpPr>
          <p:spPr>
            <a:xfrm>
              <a:off x="5542674" y="2596198"/>
              <a:ext cx="37809" cy="104531"/>
            </a:xfrm>
            <a:custGeom>
              <a:avLst/>
              <a:gdLst/>
              <a:ahLst/>
              <a:cxnLst/>
              <a:rect l="l" t="t" r="r" b="b"/>
              <a:pathLst>
                <a:path w="1037" h="2867" extrusionOk="0">
                  <a:moveTo>
                    <a:pt x="676" y="1"/>
                  </a:moveTo>
                  <a:cubicBezTo>
                    <a:pt x="469" y="546"/>
                    <a:pt x="273" y="1047"/>
                    <a:pt x="142" y="1439"/>
                  </a:cubicBezTo>
                  <a:cubicBezTo>
                    <a:pt x="66" y="1679"/>
                    <a:pt x="12" y="1875"/>
                    <a:pt x="1" y="2006"/>
                  </a:cubicBezTo>
                  <a:cubicBezTo>
                    <a:pt x="1" y="2006"/>
                    <a:pt x="99" y="2376"/>
                    <a:pt x="186" y="2867"/>
                  </a:cubicBezTo>
                  <a:cubicBezTo>
                    <a:pt x="469" y="2583"/>
                    <a:pt x="709" y="1995"/>
                    <a:pt x="851" y="1439"/>
                  </a:cubicBezTo>
                  <a:cubicBezTo>
                    <a:pt x="993" y="862"/>
                    <a:pt x="1036" y="317"/>
                    <a:pt x="916" y="142"/>
                  </a:cubicBezTo>
                  <a:cubicBezTo>
                    <a:pt x="851" y="44"/>
                    <a:pt x="764" y="12"/>
                    <a:pt x="676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12" name="Google Shape;5512;p43"/>
            <p:cNvSpPr/>
            <p:nvPr/>
          </p:nvSpPr>
          <p:spPr>
            <a:xfrm>
              <a:off x="6791915" y="3077606"/>
              <a:ext cx="678703" cy="753154"/>
            </a:xfrm>
            <a:custGeom>
              <a:avLst/>
              <a:gdLst/>
              <a:ahLst/>
              <a:cxnLst/>
              <a:rect l="l" t="t" r="r" b="b"/>
              <a:pathLst>
                <a:path w="18615" h="20657" extrusionOk="0">
                  <a:moveTo>
                    <a:pt x="7285" y="0"/>
                  </a:moveTo>
                  <a:cubicBezTo>
                    <a:pt x="7176" y="0"/>
                    <a:pt x="7072" y="5"/>
                    <a:pt x="6975" y="16"/>
                  </a:cubicBezTo>
                  <a:cubicBezTo>
                    <a:pt x="3859" y="365"/>
                    <a:pt x="4229" y="3264"/>
                    <a:pt x="2801" y="3852"/>
                  </a:cubicBezTo>
                  <a:cubicBezTo>
                    <a:pt x="1363" y="4430"/>
                    <a:pt x="1" y="6348"/>
                    <a:pt x="556" y="8277"/>
                  </a:cubicBezTo>
                  <a:cubicBezTo>
                    <a:pt x="1123" y="10206"/>
                    <a:pt x="1472" y="11274"/>
                    <a:pt x="3117" y="12832"/>
                  </a:cubicBezTo>
                  <a:cubicBezTo>
                    <a:pt x="5363" y="14957"/>
                    <a:pt x="1624" y="15502"/>
                    <a:pt x="3117" y="18848"/>
                  </a:cubicBezTo>
                  <a:cubicBezTo>
                    <a:pt x="3405" y="19497"/>
                    <a:pt x="3479" y="19930"/>
                    <a:pt x="3448" y="20209"/>
                  </a:cubicBezTo>
                  <a:lnTo>
                    <a:pt x="3448" y="20209"/>
                  </a:lnTo>
                  <a:cubicBezTo>
                    <a:pt x="3672" y="20169"/>
                    <a:pt x="3974" y="20143"/>
                    <a:pt x="4373" y="20143"/>
                  </a:cubicBezTo>
                  <a:cubicBezTo>
                    <a:pt x="4663" y="20143"/>
                    <a:pt x="5005" y="20157"/>
                    <a:pt x="5406" y="20188"/>
                  </a:cubicBezTo>
                  <a:cubicBezTo>
                    <a:pt x="6333" y="20263"/>
                    <a:pt x="7326" y="20299"/>
                    <a:pt x="8327" y="20299"/>
                  </a:cubicBezTo>
                  <a:cubicBezTo>
                    <a:pt x="12728" y="20299"/>
                    <a:pt x="17296" y="19607"/>
                    <a:pt x="17198" y="18488"/>
                  </a:cubicBezTo>
                  <a:cubicBezTo>
                    <a:pt x="17067" y="17126"/>
                    <a:pt x="14789" y="14696"/>
                    <a:pt x="16827" y="10947"/>
                  </a:cubicBezTo>
                  <a:cubicBezTo>
                    <a:pt x="18615" y="7688"/>
                    <a:pt x="15443" y="4866"/>
                    <a:pt x="15443" y="4866"/>
                  </a:cubicBezTo>
                  <a:cubicBezTo>
                    <a:pt x="15443" y="4866"/>
                    <a:pt x="15411" y="1444"/>
                    <a:pt x="12239" y="1324"/>
                  </a:cubicBezTo>
                  <a:cubicBezTo>
                    <a:pt x="12239" y="1324"/>
                    <a:pt x="9041" y="0"/>
                    <a:pt x="7285" y="0"/>
                  </a:cubicBezTo>
                  <a:close/>
                  <a:moveTo>
                    <a:pt x="3448" y="20209"/>
                  </a:moveTo>
                  <a:cubicBezTo>
                    <a:pt x="2665" y="20347"/>
                    <a:pt x="2819" y="20657"/>
                    <a:pt x="3070" y="20657"/>
                  </a:cubicBezTo>
                  <a:cubicBezTo>
                    <a:pt x="3222" y="20657"/>
                    <a:pt x="3410" y="20543"/>
                    <a:pt x="3448" y="202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13" name="Google Shape;5513;p43"/>
            <p:cNvSpPr/>
            <p:nvPr/>
          </p:nvSpPr>
          <p:spPr>
            <a:xfrm>
              <a:off x="6653662" y="3644585"/>
              <a:ext cx="772843" cy="1055225"/>
            </a:xfrm>
            <a:custGeom>
              <a:avLst/>
              <a:gdLst/>
              <a:ahLst/>
              <a:cxnLst/>
              <a:rect l="l" t="t" r="r" b="b"/>
              <a:pathLst>
                <a:path w="21197" h="28942" extrusionOk="0">
                  <a:moveTo>
                    <a:pt x="11918" y="1"/>
                  </a:moveTo>
                  <a:cubicBezTo>
                    <a:pt x="5704" y="1"/>
                    <a:pt x="2230" y="3631"/>
                    <a:pt x="1155" y="5640"/>
                  </a:cubicBezTo>
                  <a:cubicBezTo>
                    <a:pt x="0" y="7809"/>
                    <a:pt x="1155" y="26259"/>
                    <a:pt x="1155" y="26259"/>
                  </a:cubicBezTo>
                  <a:cubicBezTo>
                    <a:pt x="1155" y="26259"/>
                    <a:pt x="5450" y="28941"/>
                    <a:pt x="10444" y="28941"/>
                  </a:cubicBezTo>
                  <a:cubicBezTo>
                    <a:pt x="10493" y="28941"/>
                    <a:pt x="10543" y="28941"/>
                    <a:pt x="10593" y="28940"/>
                  </a:cubicBezTo>
                  <a:cubicBezTo>
                    <a:pt x="13873" y="28908"/>
                    <a:pt x="18407" y="27262"/>
                    <a:pt x="21197" y="26107"/>
                  </a:cubicBezTo>
                  <a:lnTo>
                    <a:pt x="21197" y="3144"/>
                  </a:lnTo>
                  <a:cubicBezTo>
                    <a:pt x="20707" y="2654"/>
                    <a:pt x="20162" y="2229"/>
                    <a:pt x="19551" y="1848"/>
                  </a:cubicBezTo>
                  <a:cubicBezTo>
                    <a:pt x="17895" y="801"/>
                    <a:pt x="13557" y="82"/>
                    <a:pt x="13557" y="82"/>
                  </a:cubicBezTo>
                  <a:cubicBezTo>
                    <a:pt x="12991" y="27"/>
                    <a:pt x="12445" y="1"/>
                    <a:pt x="11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43"/>
            <p:cNvSpPr/>
            <p:nvPr/>
          </p:nvSpPr>
          <p:spPr>
            <a:xfrm>
              <a:off x="6971514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43"/>
            <p:cNvSpPr/>
            <p:nvPr/>
          </p:nvSpPr>
          <p:spPr>
            <a:xfrm>
              <a:off x="6971514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16" name="Google Shape;5516;p43"/>
            <p:cNvSpPr/>
            <p:nvPr/>
          </p:nvSpPr>
          <p:spPr>
            <a:xfrm>
              <a:off x="6971514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17" name="Google Shape;5517;p43"/>
            <p:cNvSpPr/>
            <p:nvPr/>
          </p:nvSpPr>
          <p:spPr>
            <a:xfrm>
              <a:off x="6971514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1"/>
                    <a:pt x="251" y="1090"/>
                    <a:pt x="546" y="1090"/>
                  </a:cubicBezTo>
                  <a:cubicBezTo>
                    <a:pt x="851" y="1090"/>
                    <a:pt x="1090" y="851"/>
                    <a:pt x="1090" y="545"/>
                  </a:cubicBezTo>
                  <a:cubicBezTo>
                    <a:pt x="1090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18" name="Google Shape;5518;p43"/>
            <p:cNvSpPr/>
            <p:nvPr/>
          </p:nvSpPr>
          <p:spPr>
            <a:xfrm>
              <a:off x="6742258" y="440924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19" name="Google Shape;5519;p43"/>
            <p:cNvSpPr/>
            <p:nvPr/>
          </p:nvSpPr>
          <p:spPr>
            <a:xfrm>
              <a:off x="6971514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20" name="Google Shape;5520;p43"/>
            <p:cNvSpPr/>
            <p:nvPr/>
          </p:nvSpPr>
          <p:spPr>
            <a:xfrm>
              <a:off x="6742258" y="403973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21" name="Google Shape;5521;p43"/>
            <p:cNvSpPr/>
            <p:nvPr/>
          </p:nvSpPr>
          <p:spPr>
            <a:xfrm>
              <a:off x="6742258" y="411363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22" name="Google Shape;5522;p43"/>
            <p:cNvSpPr/>
            <p:nvPr/>
          </p:nvSpPr>
          <p:spPr>
            <a:xfrm>
              <a:off x="6742258" y="389192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23" name="Google Shape;5523;p43"/>
            <p:cNvSpPr/>
            <p:nvPr/>
          </p:nvSpPr>
          <p:spPr>
            <a:xfrm>
              <a:off x="7047823" y="3965828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24" name="Google Shape;5524;p43"/>
            <p:cNvSpPr/>
            <p:nvPr/>
          </p:nvSpPr>
          <p:spPr>
            <a:xfrm>
              <a:off x="6742258" y="3818022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25" name="Google Shape;5525;p43"/>
            <p:cNvSpPr/>
            <p:nvPr/>
          </p:nvSpPr>
          <p:spPr>
            <a:xfrm>
              <a:off x="6742258" y="418753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26" name="Google Shape;5526;p43"/>
            <p:cNvSpPr/>
            <p:nvPr/>
          </p:nvSpPr>
          <p:spPr>
            <a:xfrm>
              <a:off x="7047823" y="4335343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27" name="Google Shape;5527;p43"/>
            <p:cNvSpPr/>
            <p:nvPr/>
          </p:nvSpPr>
          <p:spPr>
            <a:xfrm>
              <a:off x="6895241" y="3671382"/>
              <a:ext cx="39741" cy="38611"/>
            </a:xfrm>
            <a:custGeom>
              <a:avLst/>
              <a:gdLst/>
              <a:ahLst/>
              <a:cxnLst/>
              <a:rect l="l" t="t" r="r" b="b"/>
              <a:pathLst>
                <a:path w="1090" h="1059" extrusionOk="0">
                  <a:moveTo>
                    <a:pt x="730" y="1"/>
                  </a:moveTo>
                  <a:cubicBezTo>
                    <a:pt x="501" y="77"/>
                    <a:pt x="283" y="164"/>
                    <a:pt x="66" y="252"/>
                  </a:cubicBezTo>
                  <a:cubicBezTo>
                    <a:pt x="22" y="328"/>
                    <a:pt x="0" y="415"/>
                    <a:pt x="0" y="513"/>
                  </a:cubicBezTo>
                  <a:cubicBezTo>
                    <a:pt x="0" y="818"/>
                    <a:pt x="240" y="1058"/>
                    <a:pt x="545" y="1058"/>
                  </a:cubicBezTo>
                  <a:cubicBezTo>
                    <a:pt x="850" y="1058"/>
                    <a:pt x="1090" y="818"/>
                    <a:pt x="1090" y="513"/>
                  </a:cubicBezTo>
                  <a:cubicBezTo>
                    <a:pt x="1090" y="273"/>
                    <a:pt x="937" y="77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28" name="Google Shape;5528;p43"/>
            <p:cNvSpPr/>
            <p:nvPr/>
          </p:nvSpPr>
          <p:spPr>
            <a:xfrm>
              <a:off x="6971514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46" y="1090"/>
                  </a:cubicBezTo>
                  <a:cubicBezTo>
                    <a:pt x="851" y="1090"/>
                    <a:pt x="1090" y="851"/>
                    <a:pt x="1090" y="545"/>
                  </a:cubicBezTo>
                  <a:cubicBezTo>
                    <a:pt x="1090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29" name="Google Shape;5529;p43"/>
            <p:cNvSpPr/>
            <p:nvPr/>
          </p:nvSpPr>
          <p:spPr>
            <a:xfrm>
              <a:off x="7047823" y="4039731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30" name="Google Shape;5530;p43"/>
            <p:cNvSpPr/>
            <p:nvPr/>
          </p:nvSpPr>
          <p:spPr>
            <a:xfrm>
              <a:off x="7047823" y="4113634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31" name="Google Shape;5531;p43"/>
            <p:cNvSpPr/>
            <p:nvPr/>
          </p:nvSpPr>
          <p:spPr>
            <a:xfrm>
              <a:off x="7047823" y="4187537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32" name="Google Shape;5532;p43"/>
            <p:cNvSpPr/>
            <p:nvPr/>
          </p:nvSpPr>
          <p:spPr>
            <a:xfrm>
              <a:off x="6971514" y="367021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46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33" name="Google Shape;5533;p43"/>
            <p:cNvSpPr/>
            <p:nvPr/>
          </p:nvSpPr>
          <p:spPr>
            <a:xfrm>
              <a:off x="6971514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46" y="1090"/>
                  </a:cubicBezTo>
                  <a:cubicBezTo>
                    <a:pt x="851" y="1090"/>
                    <a:pt x="1090" y="851"/>
                    <a:pt x="1090" y="546"/>
                  </a:cubicBezTo>
                  <a:cubicBezTo>
                    <a:pt x="1090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34" name="Google Shape;5534;p43"/>
            <p:cNvSpPr/>
            <p:nvPr/>
          </p:nvSpPr>
          <p:spPr>
            <a:xfrm>
              <a:off x="6971514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46" y="1090"/>
                  </a:cubicBezTo>
                  <a:cubicBezTo>
                    <a:pt x="851" y="1090"/>
                    <a:pt x="1090" y="851"/>
                    <a:pt x="1090" y="545"/>
                  </a:cubicBezTo>
                  <a:cubicBezTo>
                    <a:pt x="1090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35" name="Google Shape;5535;p43"/>
            <p:cNvSpPr/>
            <p:nvPr/>
          </p:nvSpPr>
          <p:spPr>
            <a:xfrm>
              <a:off x="6971514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46" y="1090"/>
                  </a:cubicBezTo>
                  <a:cubicBezTo>
                    <a:pt x="851" y="1090"/>
                    <a:pt x="1090" y="851"/>
                    <a:pt x="1090" y="546"/>
                  </a:cubicBezTo>
                  <a:cubicBezTo>
                    <a:pt x="1090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36" name="Google Shape;5536;p43"/>
            <p:cNvSpPr/>
            <p:nvPr/>
          </p:nvSpPr>
          <p:spPr>
            <a:xfrm>
              <a:off x="6971514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43"/>
            <p:cNvSpPr/>
            <p:nvPr/>
          </p:nvSpPr>
          <p:spPr>
            <a:xfrm>
              <a:off x="6742258" y="396582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43"/>
            <p:cNvSpPr/>
            <p:nvPr/>
          </p:nvSpPr>
          <p:spPr>
            <a:xfrm>
              <a:off x="6895241" y="3965828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43"/>
            <p:cNvSpPr/>
            <p:nvPr/>
          </p:nvSpPr>
          <p:spPr>
            <a:xfrm>
              <a:off x="6895241" y="3891925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40" name="Google Shape;5540;p43"/>
            <p:cNvSpPr/>
            <p:nvPr/>
          </p:nvSpPr>
          <p:spPr>
            <a:xfrm>
              <a:off x="6895241" y="4039731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43"/>
            <p:cNvSpPr/>
            <p:nvPr/>
          </p:nvSpPr>
          <p:spPr>
            <a:xfrm>
              <a:off x="6895241" y="3744119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43"/>
            <p:cNvSpPr/>
            <p:nvPr/>
          </p:nvSpPr>
          <p:spPr>
            <a:xfrm>
              <a:off x="6895241" y="3818022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43"/>
            <p:cNvSpPr/>
            <p:nvPr/>
          </p:nvSpPr>
          <p:spPr>
            <a:xfrm>
              <a:off x="6895241" y="4113634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43"/>
            <p:cNvSpPr/>
            <p:nvPr/>
          </p:nvSpPr>
          <p:spPr>
            <a:xfrm>
              <a:off x="6749404" y="3752067"/>
              <a:ext cx="33033" cy="31830"/>
            </a:xfrm>
            <a:custGeom>
              <a:avLst/>
              <a:gdLst/>
              <a:ahLst/>
              <a:cxnLst/>
              <a:rect l="l" t="t" r="r" b="b"/>
              <a:pathLst>
                <a:path w="906" h="873" extrusionOk="0">
                  <a:moveTo>
                    <a:pt x="796" y="0"/>
                  </a:moveTo>
                  <a:cubicBezTo>
                    <a:pt x="502" y="251"/>
                    <a:pt x="240" y="491"/>
                    <a:pt x="1" y="741"/>
                  </a:cubicBezTo>
                  <a:cubicBezTo>
                    <a:pt x="99" y="818"/>
                    <a:pt x="218" y="872"/>
                    <a:pt x="360" y="872"/>
                  </a:cubicBezTo>
                  <a:cubicBezTo>
                    <a:pt x="654" y="872"/>
                    <a:pt x="905" y="632"/>
                    <a:pt x="905" y="327"/>
                  </a:cubicBezTo>
                  <a:cubicBezTo>
                    <a:pt x="905" y="207"/>
                    <a:pt x="861" y="98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43"/>
            <p:cNvSpPr/>
            <p:nvPr/>
          </p:nvSpPr>
          <p:spPr>
            <a:xfrm>
              <a:off x="6895241" y="4187537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46" name="Google Shape;5546;p43"/>
            <p:cNvSpPr/>
            <p:nvPr/>
          </p:nvSpPr>
          <p:spPr>
            <a:xfrm>
              <a:off x="6895241" y="4335343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47" name="Google Shape;5547;p43"/>
            <p:cNvSpPr/>
            <p:nvPr/>
          </p:nvSpPr>
          <p:spPr>
            <a:xfrm>
              <a:off x="6818932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48" name="Google Shape;5548;p43"/>
            <p:cNvSpPr/>
            <p:nvPr/>
          </p:nvSpPr>
          <p:spPr>
            <a:xfrm>
              <a:off x="6895241" y="4261440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43"/>
            <p:cNvSpPr/>
            <p:nvPr/>
          </p:nvSpPr>
          <p:spPr>
            <a:xfrm>
              <a:off x="6895241" y="4409246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43"/>
            <p:cNvSpPr/>
            <p:nvPr/>
          </p:nvSpPr>
          <p:spPr>
            <a:xfrm>
              <a:off x="6838000" y="3699602"/>
              <a:ext cx="17938" cy="10391"/>
            </a:xfrm>
            <a:custGeom>
              <a:avLst/>
              <a:gdLst/>
              <a:ahLst/>
              <a:cxnLst/>
              <a:rect l="l" t="t" r="r" b="b"/>
              <a:pathLst>
                <a:path w="492" h="285" extrusionOk="0">
                  <a:moveTo>
                    <a:pt x="491" y="1"/>
                  </a:moveTo>
                  <a:lnTo>
                    <a:pt x="491" y="1"/>
                  </a:lnTo>
                  <a:cubicBezTo>
                    <a:pt x="328" y="99"/>
                    <a:pt x="153" y="186"/>
                    <a:pt x="1" y="284"/>
                  </a:cubicBezTo>
                  <a:lnTo>
                    <a:pt x="23" y="284"/>
                  </a:lnTo>
                  <a:cubicBezTo>
                    <a:pt x="230" y="284"/>
                    <a:pt x="404" y="175"/>
                    <a:pt x="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43"/>
            <p:cNvSpPr/>
            <p:nvPr/>
          </p:nvSpPr>
          <p:spPr>
            <a:xfrm>
              <a:off x="6818932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43"/>
            <p:cNvSpPr/>
            <p:nvPr/>
          </p:nvSpPr>
          <p:spPr>
            <a:xfrm>
              <a:off x="6818932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43"/>
            <p:cNvSpPr/>
            <p:nvPr/>
          </p:nvSpPr>
          <p:spPr>
            <a:xfrm>
              <a:off x="6818932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43"/>
            <p:cNvSpPr/>
            <p:nvPr/>
          </p:nvSpPr>
          <p:spPr>
            <a:xfrm>
              <a:off x="6742258" y="433534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43"/>
            <p:cNvSpPr/>
            <p:nvPr/>
          </p:nvSpPr>
          <p:spPr>
            <a:xfrm>
              <a:off x="6742258" y="426144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43"/>
            <p:cNvSpPr/>
            <p:nvPr/>
          </p:nvSpPr>
          <p:spPr>
            <a:xfrm>
              <a:off x="6818932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43"/>
            <p:cNvSpPr/>
            <p:nvPr/>
          </p:nvSpPr>
          <p:spPr>
            <a:xfrm>
              <a:off x="6818932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58" name="Google Shape;5558;p43"/>
            <p:cNvSpPr/>
            <p:nvPr/>
          </p:nvSpPr>
          <p:spPr>
            <a:xfrm>
              <a:off x="6818932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43"/>
            <p:cNvSpPr/>
            <p:nvPr/>
          </p:nvSpPr>
          <p:spPr>
            <a:xfrm>
              <a:off x="6818932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43"/>
            <p:cNvSpPr/>
            <p:nvPr/>
          </p:nvSpPr>
          <p:spPr>
            <a:xfrm>
              <a:off x="6818932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43"/>
            <p:cNvSpPr/>
            <p:nvPr/>
          </p:nvSpPr>
          <p:spPr>
            <a:xfrm>
              <a:off x="6818932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43"/>
            <p:cNvSpPr/>
            <p:nvPr/>
          </p:nvSpPr>
          <p:spPr>
            <a:xfrm>
              <a:off x="7047823" y="426144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43"/>
            <p:cNvSpPr/>
            <p:nvPr/>
          </p:nvSpPr>
          <p:spPr>
            <a:xfrm>
              <a:off x="7200770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43"/>
            <p:cNvSpPr/>
            <p:nvPr/>
          </p:nvSpPr>
          <p:spPr>
            <a:xfrm>
              <a:off x="7200770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43"/>
            <p:cNvSpPr/>
            <p:nvPr/>
          </p:nvSpPr>
          <p:spPr>
            <a:xfrm>
              <a:off x="7200770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43"/>
            <p:cNvSpPr/>
            <p:nvPr/>
          </p:nvSpPr>
          <p:spPr>
            <a:xfrm>
              <a:off x="7200770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43"/>
            <p:cNvSpPr/>
            <p:nvPr/>
          </p:nvSpPr>
          <p:spPr>
            <a:xfrm>
              <a:off x="7200770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43"/>
            <p:cNvSpPr/>
            <p:nvPr/>
          </p:nvSpPr>
          <p:spPr>
            <a:xfrm>
              <a:off x="7200770" y="367021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43"/>
            <p:cNvSpPr/>
            <p:nvPr/>
          </p:nvSpPr>
          <p:spPr>
            <a:xfrm>
              <a:off x="7200770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43"/>
            <p:cNvSpPr/>
            <p:nvPr/>
          </p:nvSpPr>
          <p:spPr>
            <a:xfrm>
              <a:off x="7200770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43"/>
            <p:cNvSpPr/>
            <p:nvPr/>
          </p:nvSpPr>
          <p:spPr>
            <a:xfrm>
              <a:off x="7200770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43"/>
            <p:cNvSpPr/>
            <p:nvPr/>
          </p:nvSpPr>
          <p:spPr>
            <a:xfrm>
              <a:off x="7200770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43"/>
            <p:cNvSpPr/>
            <p:nvPr/>
          </p:nvSpPr>
          <p:spPr>
            <a:xfrm>
              <a:off x="7200770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43"/>
            <p:cNvSpPr/>
            <p:nvPr/>
          </p:nvSpPr>
          <p:spPr>
            <a:xfrm>
              <a:off x="7124096" y="367021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43"/>
            <p:cNvSpPr/>
            <p:nvPr/>
          </p:nvSpPr>
          <p:spPr>
            <a:xfrm>
              <a:off x="7277079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43"/>
            <p:cNvSpPr/>
            <p:nvPr/>
          </p:nvSpPr>
          <p:spPr>
            <a:xfrm>
              <a:off x="7124096" y="3744119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43"/>
            <p:cNvSpPr/>
            <p:nvPr/>
          </p:nvSpPr>
          <p:spPr>
            <a:xfrm>
              <a:off x="7124096" y="3818022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43"/>
            <p:cNvSpPr/>
            <p:nvPr/>
          </p:nvSpPr>
          <p:spPr>
            <a:xfrm>
              <a:off x="7124096" y="389192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43"/>
            <p:cNvSpPr/>
            <p:nvPr/>
          </p:nvSpPr>
          <p:spPr>
            <a:xfrm>
              <a:off x="7124096" y="440924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43"/>
            <p:cNvSpPr/>
            <p:nvPr/>
          </p:nvSpPr>
          <p:spPr>
            <a:xfrm>
              <a:off x="7353352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43"/>
            <p:cNvSpPr/>
            <p:nvPr/>
          </p:nvSpPr>
          <p:spPr>
            <a:xfrm>
              <a:off x="7124096" y="418753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43"/>
            <p:cNvSpPr/>
            <p:nvPr/>
          </p:nvSpPr>
          <p:spPr>
            <a:xfrm>
              <a:off x="7124096" y="426144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43"/>
            <p:cNvSpPr/>
            <p:nvPr/>
          </p:nvSpPr>
          <p:spPr>
            <a:xfrm>
              <a:off x="7124096" y="433534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84" name="Google Shape;5584;p43"/>
            <p:cNvSpPr/>
            <p:nvPr/>
          </p:nvSpPr>
          <p:spPr>
            <a:xfrm>
              <a:off x="7124096" y="396582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85" name="Google Shape;5585;p43"/>
            <p:cNvSpPr/>
            <p:nvPr/>
          </p:nvSpPr>
          <p:spPr>
            <a:xfrm>
              <a:off x="7124096" y="411363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86" name="Google Shape;5586;p43"/>
            <p:cNvSpPr/>
            <p:nvPr/>
          </p:nvSpPr>
          <p:spPr>
            <a:xfrm>
              <a:off x="7124096" y="403973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87" name="Google Shape;5587;p43"/>
            <p:cNvSpPr/>
            <p:nvPr/>
          </p:nvSpPr>
          <p:spPr>
            <a:xfrm>
              <a:off x="7353352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88" name="Google Shape;5588;p43"/>
            <p:cNvSpPr/>
            <p:nvPr/>
          </p:nvSpPr>
          <p:spPr>
            <a:xfrm>
              <a:off x="7353352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89" name="Google Shape;5589;p43"/>
            <p:cNvSpPr/>
            <p:nvPr/>
          </p:nvSpPr>
          <p:spPr>
            <a:xfrm>
              <a:off x="7353352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90" name="Google Shape;5590;p43"/>
            <p:cNvSpPr/>
            <p:nvPr/>
          </p:nvSpPr>
          <p:spPr>
            <a:xfrm>
              <a:off x="7047823" y="3891925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91" name="Google Shape;5591;p43"/>
            <p:cNvSpPr/>
            <p:nvPr/>
          </p:nvSpPr>
          <p:spPr>
            <a:xfrm>
              <a:off x="7353352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43"/>
            <p:cNvSpPr/>
            <p:nvPr/>
          </p:nvSpPr>
          <p:spPr>
            <a:xfrm>
              <a:off x="7353352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43"/>
            <p:cNvSpPr/>
            <p:nvPr/>
          </p:nvSpPr>
          <p:spPr>
            <a:xfrm>
              <a:off x="7353352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94" name="Google Shape;5594;p43"/>
            <p:cNvSpPr/>
            <p:nvPr/>
          </p:nvSpPr>
          <p:spPr>
            <a:xfrm>
              <a:off x="7047823" y="3744119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95" name="Google Shape;5595;p43"/>
            <p:cNvSpPr/>
            <p:nvPr/>
          </p:nvSpPr>
          <p:spPr>
            <a:xfrm>
              <a:off x="7047823" y="3818022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96" name="Google Shape;5596;p43"/>
            <p:cNvSpPr/>
            <p:nvPr/>
          </p:nvSpPr>
          <p:spPr>
            <a:xfrm>
              <a:off x="7047823" y="367021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97" name="Google Shape;5597;p43"/>
            <p:cNvSpPr/>
            <p:nvPr/>
          </p:nvSpPr>
          <p:spPr>
            <a:xfrm>
              <a:off x="7353352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98" name="Google Shape;5598;p43"/>
            <p:cNvSpPr/>
            <p:nvPr/>
          </p:nvSpPr>
          <p:spPr>
            <a:xfrm>
              <a:off x="7047823" y="440924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99" name="Google Shape;5599;p43"/>
            <p:cNvSpPr/>
            <p:nvPr/>
          </p:nvSpPr>
          <p:spPr>
            <a:xfrm>
              <a:off x="7353352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00" name="Google Shape;5600;p43"/>
            <p:cNvSpPr/>
            <p:nvPr/>
          </p:nvSpPr>
          <p:spPr>
            <a:xfrm>
              <a:off x="7277079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01" name="Google Shape;5601;p43"/>
            <p:cNvSpPr/>
            <p:nvPr/>
          </p:nvSpPr>
          <p:spPr>
            <a:xfrm>
              <a:off x="7277079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02" name="Google Shape;5602;p43"/>
            <p:cNvSpPr/>
            <p:nvPr/>
          </p:nvSpPr>
          <p:spPr>
            <a:xfrm>
              <a:off x="7277079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03" name="Google Shape;5603;p43"/>
            <p:cNvSpPr/>
            <p:nvPr/>
          </p:nvSpPr>
          <p:spPr>
            <a:xfrm>
              <a:off x="7277079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04" name="Google Shape;5604;p43"/>
            <p:cNvSpPr/>
            <p:nvPr/>
          </p:nvSpPr>
          <p:spPr>
            <a:xfrm>
              <a:off x="7277079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05" name="Google Shape;5605;p43"/>
            <p:cNvSpPr/>
            <p:nvPr/>
          </p:nvSpPr>
          <p:spPr>
            <a:xfrm>
              <a:off x="7353352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06" name="Google Shape;5606;p43"/>
            <p:cNvSpPr/>
            <p:nvPr/>
          </p:nvSpPr>
          <p:spPr>
            <a:xfrm>
              <a:off x="7277079" y="3677763"/>
              <a:ext cx="39778" cy="32231"/>
            </a:xfrm>
            <a:custGeom>
              <a:avLst/>
              <a:gdLst/>
              <a:ahLst/>
              <a:cxnLst/>
              <a:rect l="l" t="t" r="r" b="b"/>
              <a:pathLst>
                <a:path w="1091" h="884" extrusionOk="0">
                  <a:moveTo>
                    <a:pt x="120" y="0"/>
                  </a:moveTo>
                  <a:cubicBezTo>
                    <a:pt x="44" y="98"/>
                    <a:pt x="0" y="207"/>
                    <a:pt x="0" y="338"/>
                  </a:cubicBezTo>
                  <a:cubicBezTo>
                    <a:pt x="0" y="643"/>
                    <a:pt x="240" y="883"/>
                    <a:pt x="545" y="883"/>
                  </a:cubicBezTo>
                  <a:cubicBezTo>
                    <a:pt x="850" y="883"/>
                    <a:pt x="1090" y="643"/>
                    <a:pt x="1090" y="338"/>
                  </a:cubicBezTo>
                  <a:cubicBezTo>
                    <a:pt x="1090" y="327"/>
                    <a:pt x="1090" y="316"/>
                    <a:pt x="1090" y="316"/>
                  </a:cubicBezTo>
                  <a:cubicBezTo>
                    <a:pt x="785" y="196"/>
                    <a:pt x="447" y="98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07" name="Google Shape;5607;p43"/>
            <p:cNvSpPr/>
            <p:nvPr/>
          </p:nvSpPr>
          <p:spPr>
            <a:xfrm>
              <a:off x="7277079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08" name="Google Shape;5608;p43"/>
            <p:cNvSpPr/>
            <p:nvPr/>
          </p:nvSpPr>
          <p:spPr>
            <a:xfrm>
              <a:off x="7277079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09" name="Google Shape;5609;p43"/>
            <p:cNvSpPr/>
            <p:nvPr/>
          </p:nvSpPr>
          <p:spPr>
            <a:xfrm>
              <a:off x="7277079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10" name="Google Shape;5610;p43"/>
            <p:cNvSpPr/>
            <p:nvPr/>
          </p:nvSpPr>
          <p:spPr>
            <a:xfrm>
              <a:off x="7277079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11" name="Google Shape;5611;p43"/>
            <p:cNvSpPr/>
            <p:nvPr/>
          </p:nvSpPr>
          <p:spPr>
            <a:xfrm>
              <a:off x="6995796" y="3506915"/>
              <a:ext cx="232432" cy="321577"/>
            </a:xfrm>
            <a:custGeom>
              <a:avLst/>
              <a:gdLst/>
              <a:ahLst/>
              <a:cxnLst/>
              <a:rect l="l" t="t" r="r" b="b"/>
              <a:pathLst>
                <a:path w="6375" h="8820" extrusionOk="0">
                  <a:moveTo>
                    <a:pt x="1383" y="0"/>
                  </a:moveTo>
                  <a:cubicBezTo>
                    <a:pt x="1383" y="0"/>
                    <a:pt x="1383" y="3978"/>
                    <a:pt x="675" y="4850"/>
                  </a:cubicBezTo>
                  <a:cubicBezTo>
                    <a:pt x="1" y="5690"/>
                    <a:pt x="363" y="8820"/>
                    <a:pt x="2767" y="8820"/>
                  </a:cubicBezTo>
                  <a:cubicBezTo>
                    <a:pt x="2889" y="8820"/>
                    <a:pt x="3016" y="8812"/>
                    <a:pt x="3149" y="8795"/>
                  </a:cubicBezTo>
                  <a:cubicBezTo>
                    <a:pt x="5906" y="8446"/>
                    <a:pt x="6375" y="5961"/>
                    <a:pt x="5895" y="5253"/>
                  </a:cubicBezTo>
                  <a:cubicBezTo>
                    <a:pt x="5427" y="4545"/>
                    <a:pt x="5023" y="4381"/>
                    <a:pt x="4893" y="3368"/>
                  </a:cubicBezTo>
                  <a:cubicBezTo>
                    <a:pt x="4751" y="2354"/>
                    <a:pt x="4751" y="305"/>
                    <a:pt x="4751" y="305"/>
                  </a:cubicBezTo>
                  <a:lnTo>
                    <a:pt x="1383" y="0"/>
                  </a:ln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12" name="Google Shape;5612;p43"/>
            <p:cNvSpPr/>
            <p:nvPr/>
          </p:nvSpPr>
          <p:spPr>
            <a:xfrm>
              <a:off x="7040641" y="3506915"/>
              <a:ext cx="133553" cy="133990"/>
            </a:xfrm>
            <a:custGeom>
              <a:avLst/>
              <a:gdLst/>
              <a:ahLst/>
              <a:cxnLst/>
              <a:rect l="l" t="t" r="r" b="b"/>
              <a:pathLst>
                <a:path w="3663" h="3675" extrusionOk="0">
                  <a:moveTo>
                    <a:pt x="153" y="0"/>
                  </a:moveTo>
                  <a:cubicBezTo>
                    <a:pt x="153" y="0"/>
                    <a:pt x="153" y="1450"/>
                    <a:pt x="1" y="2790"/>
                  </a:cubicBezTo>
                  <a:cubicBezTo>
                    <a:pt x="677" y="3329"/>
                    <a:pt x="1552" y="3674"/>
                    <a:pt x="2401" y="3674"/>
                  </a:cubicBezTo>
                  <a:cubicBezTo>
                    <a:pt x="2839" y="3674"/>
                    <a:pt x="3270" y="3582"/>
                    <a:pt x="3663" y="3379"/>
                  </a:cubicBezTo>
                  <a:cubicBezTo>
                    <a:pt x="3663" y="3379"/>
                    <a:pt x="3663" y="3368"/>
                    <a:pt x="3663" y="3368"/>
                  </a:cubicBezTo>
                  <a:cubicBezTo>
                    <a:pt x="3521" y="2354"/>
                    <a:pt x="3521" y="305"/>
                    <a:pt x="3521" y="305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13" name="Google Shape;5613;p43"/>
            <p:cNvSpPr/>
            <p:nvPr/>
          </p:nvSpPr>
          <p:spPr>
            <a:xfrm>
              <a:off x="6986207" y="3245064"/>
              <a:ext cx="266668" cy="357272"/>
            </a:xfrm>
            <a:custGeom>
              <a:avLst/>
              <a:gdLst/>
              <a:ahLst/>
              <a:cxnLst/>
              <a:rect l="l" t="t" r="r" b="b"/>
              <a:pathLst>
                <a:path w="7314" h="9799" extrusionOk="0">
                  <a:moveTo>
                    <a:pt x="1668" y="0"/>
                  </a:moveTo>
                  <a:cubicBezTo>
                    <a:pt x="1614" y="1352"/>
                    <a:pt x="862" y="2550"/>
                    <a:pt x="1" y="3662"/>
                  </a:cubicBezTo>
                  <a:cubicBezTo>
                    <a:pt x="513" y="5482"/>
                    <a:pt x="568" y="8043"/>
                    <a:pt x="1243" y="8697"/>
                  </a:cubicBezTo>
                  <a:cubicBezTo>
                    <a:pt x="1939" y="9365"/>
                    <a:pt x="2927" y="9799"/>
                    <a:pt x="3883" y="9799"/>
                  </a:cubicBezTo>
                  <a:cubicBezTo>
                    <a:pt x="4782" y="9799"/>
                    <a:pt x="5653" y="9414"/>
                    <a:pt x="6224" y="8479"/>
                  </a:cubicBezTo>
                  <a:cubicBezTo>
                    <a:pt x="6703" y="7705"/>
                    <a:pt x="6899" y="5297"/>
                    <a:pt x="7313" y="3706"/>
                  </a:cubicBezTo>
                  <a:cubicBezTo>
                    <a:pt x="6987" y="3270"/>
                    <a:pt x="6725" y="2856"/>
                    <a:pt x="6725" y="2856"/>
                  </a:cubicBezTo>
                  <a:cubicBezTo>
                    <a:pt x="6693" y="2856"/>
                    <a:pt x="6662" y="2857"/>
                    <a:pt x="6630" y="2857"/>
                  </a:cubicBezTo>
                  <a:cubicBezTo>
                    <a:pt x="3811" y="2857"/>
                    <a:pt x="1668" y="0"/>
                    <a:pt x="1668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14" name="Google Shape;5614;p43"/>
            <p:cNvSpPr/>
            <p:nvPr/>
          </p:nvSpPr>
          <p:spPr>
            <a:xfrm>
              <a:off x="7024745" y="3405594"/>
              <a:ext cx="63623" cy="18704"/>
            </a:xfrm>
            <a:custGeom>
              <a:avLst/>
              <a:gdLst/>
              <a:ahLst/>
              <a:cxnLst/>
              <a:rect l="l" t="t" r="r" b="b"/>
              <a:pathLst>
                <a:path w="1745" h="513" extrusionOk="0">
                  <a:moveTo>
                    <a:pt x="230" y="0"/>
                  </a:moveTo>
                  <a:cubicBezTo>
                    <a:pt x="230" y="0"/>
                    <a:pt x="1" y="109"/>
                    <a:pt x="34" y="185"/>
                  </a:cubicBezTo>
                  <a:cubicBezTo>
                    <a:pt x="66" y="262"/>
                    <a:pt x="284" y="512"/>
                    <a:pt x="1069" y="512"/>
                  </a:cubicBezTo>
                  <a:cubicBezTo>
                    <a:pt x="1505" y="512"/>
                    <a:pt x="1744" y="98"/>
                    <a:pt x="1745" y="98"/>
                  </a:cubicBezTo>
                  <a:lnTo>
                    <a:pt x="1745" y="98"/>
                  </a:lnTo>
                  <a:cubicBezTo>
                    <a:pt x="1745" y="98"/>
                    <a:pt x="1614" y="283"/>
                    <a:pt x="1091" y="349"/>
                  </a:cubicBezTo>
                  <a:cubicBezTo>
                    <a:pt x="1047" y="355"/>
                    <a:pt x="1004" y="358"/>
                    <a:pt x="963" y="358"/>
                  </a:cubicBezTo>
                  <a:cubicBezTo>
                    <a:pt x="505" y="358"/>
                    <a:pt x="230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15" name="Google Shape;5615;p43"/>
            <p:cNvSpPr/>
            <p:nvPr/>
          </p:nvSpPr>
          <p:spPr>
            <a:xfrm>
              <a:off x="7002905" y="3335738"/>
              <a:ext cx="94869" cy="39122"/>
            </a:xfrm>
            <a:custGeom>
              <a:avLst/>
              <a:gdLst/>
              <a:ahLst/>
              <a:cxnLst/>
              <a:rect l="l" t="t" r="r" b="b"/>
              <a:pathLst>
                <a:path w="2602" h="1073" extrusionOk="0">
                  <a:moveTo>
                    <a:pt x="1317" y="0"/>
                  </a:moveTo>
                  <a:cubicBezTo>
                    <a:pt x="1271" y="0"/>
                    <a:pt x="1225" y="3"/>
                    <a:pt x="1178" y="9"/>
                  </a:cubicBezTo>
                  <a:cubicBezTo>
                    <a:pt x="273" y="118"/>
                    <a:pt x="1" y="1001"/>
                    <a:pt x="1" y="1001"/>
                  </a:cubicBezTo>
                  <a:cubicBezTo>
                    <a:pt x="1" y="1001"/>
                    <a:pt x="579" y="300"/>
                    <a:pt x="1139" y="300"/>
                  </a:cubicBezTo>
                  <a:cubicBezTo>
                    <a:pt x="1159" y="300"/>
                    <a:pt x="1179" y="301"/>
                    <a:pt x="1199" y="303"/>
                  </a:cubicBezTo>
                  <a:cubicBezTo>
                    <a:pt x="1777" y="347"/>
                    <a:pt x="2235" y="1055"/>
                    <a:pt x="2235" y="1055"/>
                  </a:cubicBezTo>
                  <a:cubicBezTo>
                    <a:pt x="2235" y="1055"/>
                    <a:pt x="2291" y="1073"/>
                    <a:pt x="2357" y="1073"/>
                  </a:cubicBezTo>
                  <a:cubicBezTo>
                    <a:pt x="2418" y="1073"/>
                    <a:pt x="2487" y="1058"/>
                    <a:pt x="2529" y="1001"/>
                  </a:cubicBezTo>
                  <a:cubicBezTo>
                    <a:pt x="2601" y="887"/>
                    <a:pt x="2135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16" name="Google Shape;5616;p43"/>
            <p:cNvSpPr/>
            <p:nvPr/>
          </p:nvSpPr>
          <p:spPr>
            <a:xfrm>
              <a:off x="7160665" y="3405594"/>
              <a:ext cx="63987" cy="18704"/>
            </a:xfrm>
            <a:custGeom>
              <a:avLst/>
              <a:gdLst/>
              <a:ahLst/>
              <a:cxnLst/>
              <a:rect l="l" t="t" r="r" b="b"/>
              <a:pathLst>
                <a:path w="1755" h="513" extrusionOk="0">
                  <a:moveTo>
                    <a:pt x="1526" y="0"/>
                  </a:moveTo>
                  <a:cubicBezTo>
                    <a:pt x="1526" y="0"/>
                    <a:pt x="1241" y="358"/>
                    <a:pt x="790" y="358"/>
                  </a:cubicBezTo>
                  <a:cubicBezTo>
                    <a:pt x="750" y="358"/>
                    <a:pt x="708" y="355"/>
                    <a:pt x="665" y="349"/>
                  </a:cubicBezTo>
                  <a:cubicBezTo>
                    <a:pt x="131" y="283"/>
                    <a:pt x="0" y="98"/>
                    <a:pt x="0" y="98"/>
                  </a:cubicBezTo>
                  <a:lnTo>
                    <a:pt x="0" y="98"/>
                  </a:lnTo>
                  <a:cubicBezTo>
                    <a:pt x="0" y="98"/>
                    <a:pt x="240" y="512"/>
                    <a:pt x="676" y="512"/>
                  </a:cubicBezTo>
                  <a:cubicBezTo>
                    <a:pt x="1460" y="512"/>
                    <a:pt x="1678" y="262"/>
                    <a:pt x="1711" y="185"/>
                  </a:cubicBezTo>
                  <a:cubicBezTo>
                    <a:pt x="1755" y="109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17" name="Google Shape;5617;p43"/>
            <p:cNvSpPr/>
            <p:nvPr/>
          </p:nvSpPr>
          <p:spPr>
            <a:xfrm>
              <a:off x="7147321" y="3335738"/>
              <a:ext cx="94832" cy="39122"/>
            </a:xfrm>
            <a:custGeom>
              <a:avLst/>
              <a:gdLst/>
              <a:ahLst/>
              <a:cxnLst/>
              <a:rect l="l" t="t" r="r" b="b"/>
              <a:pathLst>
                <a:path w="2601" h="1073" extrusionOk="0">
                  <a:moveTo>
                    <a:pt x="1284" y="0"/>
                  </a:moveTo>
                  <a:cubicBezTo>
                    <a:pt x="465" y="0"/>
                    <a:pt x="0" y="887"/>
                    <a:pt x="83" y="1001"/>
                  </a:cubicBezTo>
                  <a:cubicBezTo>
                    <a:pt x="119" y="1058"/>
                    <a:pt x="186" y="1073"/>
                    <a:pt x="245" y="1073"/>
                  </a:cubicBezTo>
                  <a:cubicBezTo>
                    <a:pt x="310" y="1073"/>
                    <a:pt x="366" y="1055"/>
                    <a:pt x="366" y="1055"/>
                  </a:cubicBezTo>
                  <a:cubicBezTo>
                    <a:pt x="366" y="1055"/>
                    <a:pt x="824" y="347"/>
                    <a:pt x="1401" y="303"/>
                  </a:cubicBezTo>
                  <a:cubicBezTo>
                    <a:pt x="1422" y="301"/>
                    <a:pt x="1442" y="300"/>
                    <a:pt x="1462" y="300"/>
                  </a:cubicBezTo>
                  <a:cubicBezTo>
                    <a:pt x="2022" y="300"/>
                    <a:pt x="2600" y="1001"/>
                    <a:pt x="2600" y="1001"/>
                  </a:cubicBezTo>
                  <a:cubicBezTo>
                    <a:pt x="2600" y="1001"/>
                    <a:pt x="2328" y="118"/>
                    <a:pt x="1423" y="9"/>
                  </a:cubicBezTo>
                  <a:cubicBezTo>
                    <a:pt x="1376" y="3"/>
                    <a:pt x="132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18" name="Google Shape;5618;p43"/>
            <p:cNvSpPr/>
            <p:nvPr/>
          </p:nvSpPr>
          <p:spPr>
            <a:xfrm>
              <a:off x="7108200" y="3403589"/>
              <a:ext cx="38976" cy="91697"/>
            </a:xfrm>
            <a:custGeom>
              <a:avLst/>
              <a:gdLst/>
              <a:ahLst/>
              <a:cxnLst/>
              <a:rect l="l" t="t" r="r" b="b"/>
              <a:pathLst>
                <a:path w="1069" h="2515" extrusionOk="0">
                  <a:moveTo>
                    <a:pt x="447" y="1"/>
                  </a:moveTo>
                  <a:lnTo>
                    <a:pt x="447" y="1"/>
                  </a:lnTo>
                  <a:cubicBezTo>
                    <a:pt x="447" y="1"/>
                    <a:pt x="371" y="1156"/>
                    <a:pt x="513" y="1494"/>
                  </a:cubicBezTo>
                  <a:cubicBezTo>
                    <a:pt x="665" y="1831"/>
                    <a:pt x="709" y="1897"/>
                    <a:pt x="720" y="2115"/>
                  </a:cubicBezTo>
                  <a:cubicBezTo>
                    <a:pt x="729" y="2298"/>
                    <a:pt x="431" y="2473"/>
                    <a:pt x="155" y="2473"/>
                  </a:cubicBezTo>
                  <a:cubicBezTo>
                    <a:pt x="102" y="2473"/>
                    <a:pt x="50" y="2467"/>
                    <a:pt x="1" y="2453"/>
                  </a:cubicBezTo>
                  <a:lnTo>
                    <a:pt x="1" y="2453"/>
                  </a:lnTo>
                  <a:cubicBezTo>
                    <a:pt x="1" y="2453"/>
                    <a:pt x="208" y="2515"/>
                    <a:pt x="425" y="2515"/>
                  </a:cubicBezTo>
                  <a:cubicBezTo>
                    <a:pt x="595" y="2515"/>
                    <a:pt x="771" y="2477"/>
                    <a:pt x="862" y="2344"/>
                  </a:cubicBezTo>
                  <a:cubicBezTo>
                    <a:pt x="1069" y="2049"/>
                    <a:pt x="687" y="1483"/>
                    <a:pt x="611" y="1287"/>
                  </a:cubicBezTo>
                  <a:cubicBezTo>
                    <a:pt x="545" y="1090"/>
                    <a:pt x="447" y="1"/>
                    <a:pt x="447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19" name="Google Shape;5619;p43"/>
            <p:cNvSpPr/>
            <p:nvPr/>
          </p:nvSpPr>
          <p:spPr>
            <a:xfrm>
              <a:off x="7027953" y="3436585"/>
              <a:ext cx="61617" cy="25850"/>
            </a:xfrm>
            <a:custGeom>
              <a:avLst/>
              <a:gdLst/>
              <a:ahLst/>
              <a:cxnLst/>
              <a:rect l="l" t="t" r="r" b="b"/>
              <a:pathLst>
                <a:path w="1690" h="709" extrusionOk="0">
                  <a:moveTo>
                    <a:pt x="839" y="0"/>
                  </a:moveTo>
                  <a:cubicBezTo>
                    <a:pt x="371" y="0"/>
                    <a:pt x="0" y="164"/>
                    <a:pt x="0" y="360"/>
                  </a:cubicBezTo>
                  <a:cubicBezTo>
                    <a:pt x="0" y="545"/>
                    <a:pt x="371" y="709"/>
                    <a:pt x="839" y="709"/>
                  </a:cubicBezTo>
                  <a:cubicBezTo>
                    <a:pt x="1308" y="709"/>
                    <a:pt x="1689" y="545"/>
                    <a:pt x="1689" y="360"/>
                  </a:cubicBezTo>
                  <a:cubicBezTo>
                    <a:pt x="1689" y="164"/>
                    <a:pt x="1308" y="0"/>
                    <a:pt x="8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43"/>
            <p:cNvSpPr/>
            <p:nvPr/>
          </p:nvSpPr>
          <p:spPr>
            <a:xfrm>
              <a:off x="7163035" y="3436585"/>
              <a:ext cx="61617" cy="25850"/>
            </a:xfrm>
            <a:custGeom>
              <a:avLst/>
              <a:gdLst/>
              <a:ahLst/>
              <a:cxnLst/>
              <a:rect l="l" t="t" r="r" b="b"/>
              <a:pathLst>
                <a:path w="1690" h="709" extrusionOk="0">
                  <a:moveTo>
                    <a:pt x="840" y="0"/>
                  </a:moveTo>
                  <a:cubicBezTo>
                    <a:pt x="371" y="0"/>
                    <a:pt x="1" y="164"/>
                    <a:pt x="1" y="360"/>
                  </a:cubicBezTo>
                  <a:cubicBezTo>
                    <a:pt x="1" y="545"/>
                    <a:pt x="371" y="709"/>
                    <a:pt x="840" y="709"/>
                  </a:cubicBezTo>
                  <a:cubicBezTo>
                    <a:pt x="1308" y="709"/>
                    <a:pt x="1690" y="545"/>
                    <a:pt x="1690" y="360"/>
                  </a:cubicBezTo>
                  <a:cubicBezTo>
                    <a:pt x="1690" y="164"/>
                    <a:pt x="1308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21" name="Google Shape;5621;p43"/>
            <p:cNvSpPr/>
            <p:nvPr/>
          </p:nvSpPr>
          <p:spPr>
            <a:xfrm>
              <a:off x="7095403" y="3517998"/>
              <a:ext cx="56148" cy="15605"/>
            </a:xfrm>
            <a:custGeom>
              <a:avLst/>
              <a:gdLst/>
              <a:ahLst/>
              <a:cxnLst/>
              <a:rect l="l" t="t" r="r" b="b"/>
              <a:pathLst>
                <a:path w="1540" h="428" extrusionOk="0">
                  <a:moveTo>
                    <a:pt x="1505" y="1"/>
                  </a:moveTo>
                  <a:cubicBezTo>
                    <a:pt x="1456" y="1"/>
                    <a:pt x="1317" y="164"/>
                    <a:pt x="896" y="208"/>
                  </a:cubicBezTo>
                  <a:cubicBezTo>
                    <a:pt x="814" y="219"/>
                    <a:pt x="738" y="223"/>
                    <a:pt x="668" y="223"/>
                  </a:cubicBezTo>
                  <a:cubicBezTo>
                    <a:pt x="294" y="223"/>
                    <a:pt x="101" y="99"/>
                    <a:pt x="101" y="99"/>
                  </a:cubicBezTo>
                  <a:cubicBezTo>
                    <a:pt x="83" y="92"/>
                    <a:pt x="72" y="88"/>
                    <a:pt x="65" y="88"/>
                  </a:cubicBezTo>
                  <a:cubicBezTo>
                    <a:pt x="1" y="88"/>
                    <a:pt x="429" y="428"/>
                    <a:pt x="691" y="428"/>
                  </a:cubicBezTo>
                  <a:cubicBezTo>
                    <a:pt x="702" y="428"/>
                    <a:pt x="712" y="427"/>
                    <a:pt x="722" y="426"/>
                  </a:cubicBezTo>
                  <a:cubicBezTo>
                    <a:pt x="1016" y="404"/>
                    <a:pt x="1539" y="154"/>
                    <a:pt x="1529" y="34"/>
                  </a:cubicBezTo>
                  <a:cubicBezTo>
                    <a:pt x="1524" y="10"/>
                    <a:pt x="1518" y="1"/>
                    <a:pt x="150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22" name="Google Shape;5622;p43"/>
            <p:cNvSpPr/>
            <p:nvPr/>
          </p:nvSpPr>
          <p:spPr>
            <a:xfrm>
              <a:off x="6187566" y="3156832"/>
              <a:ext cx="416847" cy="534066"/>
            </a:xfrm>
            <a:custGeom>
              <a:avLst/>
              <a:gdLst/>
              <a:ahLst/>
              <a:cxnLst/>
              <a:rect l="l" t="t" r="r" b="b"/>
              <a:pathLst>
                <a:path w="11433" h="14648" extrusionOk="0">
                  <a:moveTo>
                    <a:pt x="5433" y="0"/>
                  </a:moveTo>
                  <a:cubicBezTo>
                    <a:pt x="4621" y="0"/>
                    <a:pt x="3291" y="314"/>
                    <a:pt x="2017" y="2006"/>
                  </a:cubicBezTo>
                  <a:cubicBezTo>
                    <a:pt x="1" y="4687"/>
                    <a:pt x="1788" y="7194"/>
                    <a:pt x="2387" y="7956"/>
                  </a:cubicBezTo>
                  <a:cubicBezTo>
                    <a:pt x="2976" y="8708"/>
                    <a:pt x="4981" y="11368"/>
                    <a:pt x="4981" y="11368"/>
                  </a:cubicBezTo>
                  <a:lnTo>
                    <a:pt x="11433" y="14648"/>
                  </a:lnTo>
                  <a:cubicBezTo>
                    <a:pt x="11433" y="14648"/>
                    <a:pt x="10844" y="5101"/>
                    <a:pt x="10158" y="2900"/>
                  </a:cubicBezTo>
                  <a:cubicBezTo>
                    <a:pt x="9471" y="698"/>
                    <a:pt x="6212" y="110"/>
                    <a:pt x="6212" y="110"/>
                  </a:cubicBezTo>
                  <a:cubicBezTo>
                    <a:pt x="6212" y="110"/>
                    <a:pt x="5913" y="0"/>
                    <a:pt x="5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23" name="Google Shape;5623;p43"/>
            <p:cNvSpPr/>
            <p:nvPr/>
          </p:nvSpPr>
          <p:spPr>
            <a:xfrm>
              <a:off x="6167805" y="3150999"/>
              <a:ext cx="176357" cy="169174"/>
            </a:xfrm>
            <a:custGeom>
              <a:avLst/>
              <a:gdLst/>
              <a:ahLst/>
              <a:cxnLst/>
              <a:rect l="l" t="t" r="r" b="b"/>
              <a:pathLst>
                <a:path w="4837" h="4640" extrusionOk="0">
                  <a:moveTo>
                    <a:pt x="2652" y="0"/>
                  </a:moveTo>
                  <a:cubicBezTo>
                    <a:pt x="663" y="0"/>
                    <a:pt x="1" y="1632"/>
                    <a:pt x="325" y="3049"/>
                  </a:cubicBezTo>
                  <a:cubicBezTo>
                    <a:pt x="673" y="4564"/>
                    <a:pt x="2123" y="4640"/>
                    <a:pt x="2123" y="4640"/>
                  </a:cubicBezTo>
                  <a:lnTo>
                    <a:pt x="4281" y="2558"/>
                  </a:lnTo>
                  <a:cubicBezTo>
                    <a:pt x="4281" y="2558"/>
                    <a:pt x="4836" y="226"/>
                    <a:pt x="3136" y="30"/>
                  </a:cubicBezTo>
                  <a:cubicBezTo>
                    <a:pt x="2967" y="10"/>
                    <a:pt x="2805" y="0"/>
                    <a:pt x="2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24" name="Google Shape;5624;p43"/>
            <p:cNvSpPr/>
            <p:nvPr/>
          </p:nvSpPr>
          <p:spPr>
            <a:xfrm>
              <a:off x="6033416" y="3677289"/>
              <a:ext cx="700944" cy="915584"/>
            </a:xfrm>
            <a:custGeom>
              <a:avLst/>
              <a:gdLst/>
              <a:ahLst/>
              <a:cxnLst/>
              <a:rect l="l" t="t" r="r" b="b"/>
              <a:pathLst>
                <a:path w="19225" h="25112" extrusionOk="0">
                  <a:moveTo>
                    <a:pt x="9422" y="0"/>
                  </a:moveTo>
                  <a:cubicBezTo>
                    <a:pt x="4644" y="0"/>
                    <a:pt x="1452" y="2794"/>
                    <a:pt x="0" y="4787"/>
                  </a:cubicBezTo>
                  <a:lnTo>
                    <a:pt x="0" y="25112"/>
                  </a:lnTo>
                  <a:lnTo>
                    <a:pt x="19224" y="25112"/>
                  </a:lnTo>
                  <a:cubicBezTo>
                    <a:pt x="19148" y="22398"/>
                    <a:pt x="19017" y="6999"/>
                    <a:pt x="18810" y="6345"/>
                  </a:cubicBezTo>
                  <a:cubicBezTo>
                    <a:pt x="18222" y="4482"/>
                    <a:pt x="17132" y="3239"/>
                    <a:pt x="15672" y="2269"/>
                  </a:cubicBezTo>
                  <a:cubicBezTo>
                    <a:pt x="14211" y="1310"/>
                    <a:pt x="10724" y="68"/>
                    <a:pt x="10724" y="68"/>
                  </a:cubicBezTo>
                  <a:cubicBezTo>
                    <a:pt x="10278" y="22"/>
                    <a:pt x="9844" y="0"/>
                    <a:pt x="9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25" name="Google Shape;5625;p43"/>
            <p:cNvSpPr/>
            <p:nvPr/>
          </p:nvSpPr>
          <p:spPr>
            <a:xfrm>
              <a:off x="6294793" y="3552598"/>
              <a:ext cx="214676" cy="296857"/>
            </a:xfrm>
            <a:custGeom>
              <a:avLst/>
              <a:gdLst/>
              <a:ahLst/>
              <a:cxnLst/>
              <a:rect l="l" t="t" r="r" b="b"/>
              <a:pathLst>
                <a:path w="5888" h="8142" extrusionOk="0">
                  <a:moveTo>
                    <a:pt x="1277" y="0"/>
                  </a:moveTo>
                  <a:cubicBezTo>
                    <a:pt x="1277" y="0"/>
                    <a:pt x="1277" y="3673"/>
                    <a:pt x="623" y="4479"/>
                  </a:cubicBezTo>
                  <a:cubicBezTo>
                    <a:pt x="0" y="5248"/>
                    <a:pt x="337" y="8142"/>
                    <a:pt x="2564" y="8142"/>
                  </a:cubicBezTo>
                  <a:cubicBezTo>
                    <a:pt x="2675" y="8142"/>
                    <a:pt x="2791" y="8134"/>
                    <a:pt x="2912" y="8119"/>
                  </a:cubicBezTo>
                  <a:cubicBezTo>
                    <a:pt x="5462" y="7803"/>
                    <a:pt x="5887" y="5504"/>
                    <a:pt x="5451" y="4850"/>
                  </a:cubicBezTo>
                  <a:cubicBezTo>
                    <a:pt x="5015" y="4196"/>
                    <a:pt x="4645" y="4044"/>
                    <a:pt x="4514" y="3106"/>
                  </a:cubicBezTo>
                  <a:cubicBezTo>
                    <a:pt x="4394" y="2180"/>
                    <a:pt x="4394" y="273"/>
                    <a:pt x="4394" y="273"/>
                  </a:cubicBezTo>
                  <a:lnTo>
                    <a:pt x="1277" y="0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26" name="Google Shape;5626;p43"/>
            <p:cNvSpPr/>
            <p:nvPr/>
          </p:nvSpPr>
          <p:spPr>
            <a:xfrm>
              <a:off x="6338544" y="3552598"/>
              <a:ext cx="118459" cy="94650"/>
            </a:xfrm>
            <a:custGeom>
              <a:avLst/>
              <a:gdLst/>
              <a:ahLst/>
              <a:cxnLst/>
              <a:rect l="l" t="t" r="r" b="b"/>
              <a:pathLst>
                <a:path w="3249" h="2596" extrusionOk="0">
                  <a:moveTo>
                    <a:pt x="77" y="0"/>
                  </a:moveTo>
                  <a:cubicBezTo>
                    <a:pt x="77" y="0"/>
                    <a:pt x="77" y="905"/>
                    <a:pt x="1" y="1918"/>
                  </a:cubicBezTo>
                  <a:cubicBezTo>
                    <a:pt x="23" y="1940"/>
                    <a:pt x="55" y="1962"/>
                    <a:pt x="77" y="1984"/>
                  </a:cubicBezTo>
                  <a:cubicBezTo>
                    <a:pt x="679" y="2390"/>
                    <a:pt x="1384" y="2595"/>
                    <a:pt x="2042" y="2595"/>
                  </a:cubicBezTo>
                  <a:cubicBezTo>
                    <a:pt x="2479" y="2595"/>
                    <a:pt x="2896" y="2504"/>
                    <a:pt x="3248" y="2322"/>
                  </a:cubicBezTo>
                  <a:cubicBezTo>
                    <a:pt x="3194" y="1384"/>
                    <a:pt x="3194" y="273"/>
                    <a:pt x="3194" y="2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27" name="Google Shape;5627;p43"/>
            <p:cNvSpPr/>
            <p:nvPr/>
          </p:nvSpPr>
          <p:spPr>
            <a:xfrm>
              <a:off x="6222640" y="3283127"/>
              <a:ext cx="375429" cy="322233"/>
            </a:xfrm>
            <a:custGeom>
              <a:avLst/>
              <a:gdLst/>
              <a:ahLst/>
              <a:cxnLst/>
              <a:rect l="l" t="t" r="r" b="b"/>
              <a:pathLst>
                <a:path w="10297" h="8838" extrusionOk="0">
                  <a:moveTo>
                    <a:pt x="4448" y="1"/>
                  </a:moveTo>
                  <a:cubicBezTo>
                    <a:pt x="3696" y="1"/>
                    <a:pt x="2984" y="164"/>
                    <a:pt x="2450" y="569"/>
                  </a:cubicBezTo>
                  <a:cubicBezTo>
                    <a:pt x="2450" y="569"/>
                    <a:pt x="1011" y="2476"/>
                    <a:pt x="1414" y="3980"/>
                  </a:cubicBezTo>
                  <a:cubicBezTo>
                    <a:pt x="1154" y="3735"/>
                    <a:pt x="813" y="3467"/>
                    <a:pt x="562" y="3467"/>
                  </a:cubicBezTo>
                  <a:cubicBezTo>
                    <a:pt x="467" y="3467"/>
                    <a:pt x="384" y="3506"/>
                    <a:pt x="324" y="3599"/>
                  </a:cubicBezTo>
                  <a:cubicBezTo>
                    <a:pt x="0" y="4100"/>
                    <a:pt x="1033" y="6048"/>
                    <a:pt x="1742" y="6048"/>
                  </a:cubicBezTo>
                  <a:cubicBezTo>
                    <a:pt x="1819" y="6048"/>
                    <a:pt x="1892" y="6025"/>
                    <a:pt x="1959" y="5975"/>
                  </a:cubicBezTo>
                  <a:cubicBezTo>
                    <a:pt x="1970" y="5964"/>
                    <a:pt x="1981" y="5953"/>
                    <a:pt x="2003" y="5942"/>
                  </a:cubicBezTo>
                  <a:cubicBezTo>
                    <a:pt x="2373" y="7010"/>
                    <a:pt x="2809" y="7925"/>
                    <a:pt x="3256" y="8231"/>
                  </a:cubicBezTo>
                  <a:cubicBezTo>
                    <a:pt x="3854" y="8634"/>
                    <a:pt x="4557" y="8838"/>
                    <a:pt x="5213" y="8838"/>
                  </a:cubicBezTo>
                  <a:cubicBezTo>
                    <a:pt x="6029" y="8838"/>
                    <a:pt x="6772" y="8522"/>
                    <a:pt x="7147" y="7882"/>
                  </a:cubicBezTo>
                  <a:cubicBezTo>
                    <a:pt x="7387" y="7479"/>
                    <a:pt x="7681" y="6770"/>
                    <a:pt x="7953" y="5975"/>
                  </a:cubicBezTo>
                  <a:cubicBezTo>
                    <a:pt x="7966" y="5975"/>
                    <a:pt x="7978" y="5975"/>
                    <a:pt x="7990" y="5975"/>
                  </a:cubicBezTo>
                  <a:cubicBezTo>
                    <a:pt x="9020" y="5975"/>
                    <a:pt x="10297" y="4213"/>
                    <a:pt x="9414" y="3632"/>
                  </a:cubicBezTo>
                  <a:cubicBezTo>
                    <a:pt x="9330" y="3575"/>
                    <a:pt x="9247" y="3552"/>
                    <a:pt x="9168" y="3552"/>
                  </a:cubicBezTo>
                  <a:cubicBezTo>
                    <a:pt x="8834" y="3552"/>
                    <a:pt x="8564" y="3958"/>
                    <a:pt x="8564" y="3958"/>
                  </a:cubicBezTo>
                  <a:cubicBezTo>
                    <a:pt x="8564" y="3958"/>
                    <a:pt x="8553" y="3958"/>
                    <a:pt x="8542" y="3980"/>
                  </a:cubicBezTo>
                  <a:cubicBezTo>
                    <a:pt x="8738" y="3141"/>
                    <a:pt x="8847" y="2389"/>
                    <a:pt x="8781" y="1964"/>
                  </a:cubicBezTo>
                  <a:cubicBezTo>
                    <a:pt x="8655" y="1113"/>
                    <a:pt x="6411" y="1"/>
                    <a:pt x="4448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28" name="Google Shape;5628;p43"/>
            <p:cNvSpPr/>
            <p:nvPr/>
          </p:nvSpPr>
          <p:spPr>
            <a:xfrm>
              <a:off x="6431807" y="3362718"/>
              <a:ext cx="93520" cy="30590"/>
            </a:xfrm>
            <a:custGeom>
              <a:avLst/>
              <a:gdLst/>
              <a:ahLst/>
              <a:cxnLst/>
              <a:rect l="l" t="t" r="r" b="b"/>
              <a:pathLst>
                <a:path w="2565" h="839" extrusionOk="0">
                  <a:moveTo>
                    <a:pt x="1239" y="1"/>
                  </a:moveTo>
                  <a:cubicBezTo>
                    <a:pt x="632" y="1"/>
                    <a:pt x="1" y="628"/>
                    <a:pt x="80" y="707"/>
                  </a:cubicBezTo>
                  <a:cubicBezTo>
                    <a:pt x="122" y="749"/>
                    <a:pt x="164" y="762"/>
                    <a:pt x="199" y="762"/>
                  </a:cubicBezTo>
                  <a:cubicBezTo>
                    <a:pt x="244" y="762"/>
                    <a:pt x="276" y="740"/>
                    <a:pt x="276" y="740"/>
                  </a:cubicBezTo>
                  <a:cubicBezTo>
                    <a:pt x="573" y="423"/>
                    <a:pt x="909" y="314"/>
                    <a:pt x="1229" y="314"/>
                  </a:cubicBezTo>
                  <a:cubicBezTo>
                    <a:pt x="1933" y="314"/>
                    <a:pt x="2565" y="838"/>
                    <a:pt x="2565" y="838"/>
                  </a:cubicBezTo>
                  <a:cubicBezTo>
                    <a:pt x="2565" y="838"/>
                    <a:pt x="2303" y="228"/>
                    <a:pt x="1421" y="21"/>
                  </a:cubicBezTo>
                  <a:cubicBezTo>
                    <a:pt x="1361" y="7"/>
                    <a:pt x="1300" y="1"/>
                    <a:pt x="1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29" name="Google Shape;5629;p43"/>
            <p:cNvSpPr/>
            <p:nvPr/>
          </p:nvSpPr>
          <p:spPr>
            <a:xfrm>
              <a:off x="6288485" y="3362718"/>
              <a:ext cx="93119" cy="30590"/>
            </a:xfrm>
            <a:custGeom>
              <a:avLst/>
              <a:gdLst/>
              <a:ahLst/>
              <a:cxnLst/>
              <a:rect l="l" t="t" r="r" b="b"/>
              <a:pathLst>
                <a:path w="2554" h="839" extrusionOk="0">
                  <a:moveTo>
                    <a:pt x="1324" y="1"/>
                  </a:moveTo>
                  <a:cubicBezTo>
                    <a:pt x="1264" y="1"/>
                    <a:pt x="1204" y="7"/>
                    <a:pt x="1145" y="21"/>
                  </a:cubicBezTo>
                  <a:cubicBezTo>
                    <a:pt x="251" y="228"/>
                    <a:pt x="1" y="838"/>
                    <a:pt x="1" y="838"/>
                  </a:cubicBezTo>
                  <a:cubicBezTo>
                    <a:pt x="1" y="838"/>
                    <a:pt x="628" y="314"/>
                    <a:pt x="1328" y="314"/>
                  </a:cubicBezTo>
                  <a:cubicBezTo>
                    <a:pt x="1647" y="314"/>
                    <a:pt x="1981" y="423"/>
                    <a:pt x="2278" y="740"/>
                  </a:cubicBezTo>
                  <a:cubicBezTo>
                    <a:pt x="2278" y="740"/>
                    <a:pt x="2314" y="762"/>
                    <a:pt x="2361" y="762"/>
                  </a:cubicBezTo>
                  <a:cubicBezTo>
                    <a:pt x="2396" y="762"/>
                    <a:pt x="2437" y="749"/>
                    <a:pt x="2475" y="707"/>
                  </a:cubicBezTo>
                  <a:cubicBezTo>
                    <a:pt x="2554" y="628"/>
                    <a:pt x="1922" y="1"/>
                    <a:pt x="1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30" name="Google Shape;5630;p43"/>
            <p:cNvSpPr/>
            <p:nvPr/>
          </p:nvSpPr>
          <p:spPr>
            <a:xfrm>
              <a:off x="6311929" y="3279591"/>
              <a:ext cx="254345" cy="97093"/>
            </a:xfrm>
            <a:custGeom>
              <a:avLst/>
              <a:gdLst/>
              <a:ahLst/>
              <a:cxnLst/>
              <a:rect l="l" t="t" r="r" b="b"/>
              <a:pathLst>
                <a:path w="6976" h="2663" extrusionOk="0">
                  <a:moveTo>
                    <a:pt x="1960" y="1"/>
                  </a:moveTo>
                  <a:cubicBezTo>
                    <a:pt x="1153" y="1"/>
                    <a:pt x="427" y="172"/>
                    <a:pt x="1" y="666"/>
                  </a:cubicBezTo>
                  <a:cubicBezTo>
                    <a:pt x="1" y="666"/>
                    <a:pt x="1494" y="1756"/>
                    <a:pt x="2954" y="2192"/>
                  </a:cubicBezTo>
                  <a:cubicBezTo>
                    <a:pt x="4019" y="2507"/>
                    <a:pt x="5289" y="2663"/>
                    <a:pt x="6038" y="2663"/>
                  </a:cubicBezTo>
                  <a:cubicBezTo>
                    <a:pt x="6323" y="2663"/>
                    <a:pt x="6533" y="2640"/>
                    <a:pt x="6627" y="2595"/>
                  </a:cubicBezTo>
                  <a:cubicBezTo>
                    <a:pt x="6975" y="2443"/>
                    <a:pt x="6474" y="950"/>
                    <a:pt x="6158" y="884"/>
                  </a:cubicBezTo>
                  <a:cubicBezTo>
                    <a:pt x="5948" y="847"/>
                    <a:pt x="3753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31" name="Google Shape;5631;p43"/>
            <p:cNvSpPr/>
            <p:nvPr/>
          </p:nvSpPr>
          <p:spPr>
            <a:xfrm>
              <a:off x="6256693" y="3390719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2132" y="1"/>
                  </a:moveTo>
                  <a:cubicBezTo>
                    <a:pt x="1206" y="1"/>
                    <a:pt x="153" y="81"/>
                    <a:pt x="153" y="81"/>
                  </a:cubicBezTo>
                  <a:cubicBezTo>
                    <a:pt x="1" y="114"/>
                    <a:pt x="480" y="1738"/>
                    <a:pt x="764" y="1977"/>
                  </a:cubicBezTo>
                  <a:cubicBezTo>
                    <a:pt x="920" y="2115"/>
                    <a:pt x="1481" y="2217"/>
                    <a:pt x="2053" y="2217"/>
                  </a:cubicBezTo>
                  <a:cubicBezTo>
                    <a:pt x="2520" y="2217"/>
                    <a:pt x="2995" y="2149"/>
                    <a:pt x="3259" y="1977"/>
                  </a:cubicBezTo>
                  <a:cubicBezTo>
                    <a:pt x="3859" y="1596"/>
                    <a:pt x="3946" y="375"/>
                    <a:pt x="3412" y="125"/>
                  </a:cubicBezTo>
                  <a:cubicBezTo>
                    <a:pt x="3206" y="30"/>
                    <a:pt x="2693" y="1"/>
                    <a:pt x="2132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32" name="Google Shape;5632;p43"/>
            <p:cNvSpPr/>
            <p:nvPr/>
          </p:nvSpPr>
          <p:spPr>
            <a:xfrm>
              <a:off x="6407306" y="3390719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20" y="1"/>
                  </a:moveTo>
                  <a:cubicBezTo>
                    <a:pt x="1259" y="1"/>
                    <a:pt x="746" y="30"/>
                    <a:pt x="545" y="125"/>
                  </a:cubicBezTo>
                  <a:cubicBezTo>
                    <a:pt x="0" y="375"/>
                    <a:pt x="98" y="1596"/>
                    <a:pt x="687" y="1977"/>
                  </a:cubicBezTo>
                  <a:cubicBezTo>
                    <a:pt x="956" y="2149"/>
                    <a:pt x="1433" y="2217"/>
                    <a:pt x="1902" y="2217"/>
                  </a:cubicBezTo>
                  <a:cubicBezTo>
                    <a:pt x="2476" y="2217"/>
                    <a:pt x="3037" y="2115"/>
                    <a:pt x="3193" y="1977"/>
                  </a:cubicBezTo>
                  <a:cubicBezTo>
                    <a:pt x="3477" y="1738"/>
                    <a:pt x="3945" y="114"/>
                    <a:pt x="3804" y="81"/>
                  </a:cubicBezTo>
                  <a:cubicBezTo>
                    <a:pt x="3804" y="81"/>
                    <a:pt x="2746" y="1"/>
                    <a:pt x="1820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33" name="Google Shape;5633;p43"/>
            <p:cNvSpPr/>
            <p:nvPr/>
          </p:nvSpPr>
          <p:spPr>
            <a:xfrm>
              <a:off x="6256693" y="3390719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2132" y="1"/>
                  </a:moveTo>
                  <a:cubicBezTo>
                    <a:pt x="1206" y="1"/>
                    <a:pt x="153" y="81"/>
                    <a:pt x="153" y="81"/>
                  </a:cubicBezTo>
                  <a:cubicBezTo>
                    <a:pt x="1" y="114"/>
                    <a:pt x="480" y="1738"/>
                    <a:pt x="764" y="1977"/>
                  </a:cubicBezTo>
                  <a:cubicBezTo>
                    <a:pt x="920" y="2115"/>
                    <a:pt x="1481" y="2217"/>
                    <a:pt x="2053" y="2217"/>
                  </a:cubicBezTo>
                  <a:cubicBezTo>
                    <a:pt x="2520" y="2217"/>
                    <a:pt x="2995" y="2149"/>
                    <a:pt x="3259" y="1977"/>
                  </a:cubicBezTo>
                  <a:cubicBezTo>
                    <a:pt x="3859" y="1596"/>
                    <a:pt x="3946" y="375"/>
                    <a:pt x="3412" y="125"/>
                  </a:cubicBezTo>
                  <a:cubicBezTo>
                    <a:pt x="3206" y="30"/>
                    <a:pt x="2693" y="1"/>
                    <a:pt x="2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43"/>
            <p:cNvSpPr/>
            <p:nvPr/>
          </p:nvSpPr>
          <p:spPr>
            <a:xfrm>
              <a:off x="6407306" y="3390719"/>
              <a:ext cx="143871" cy="80832"/>
            </a:xfrm>
            <a:custGeom>
              <a:avLst/>
              <a:gdLst/>
              <a:ahLst/>
              <a:cxnLst/>
              <a:rect l="l" t="t" r="r" b="b"/>
              <a:pathLst>
                <a:path w="3946" h="2217" extrusionOk="0">
                  <a:moveTo>
                    <a:pt x="1820" y="1"/>
                  </a:moveTo>
                  <a:cubicBezTo>
                    <a:pt x="1259" y="1"/>
                    <a:pt x="746" y="30"/>
                    <a:pt x="545" y="125"/>
                  </a:cubicBezTo>
                  <a:cubicBezTo>
                    <a:pt x="0" y="375"/>
                    <a:pt x="98" y="1596"/>
                    <a:pt x="687" y="1977"/>
                  </a:cubicBezTo>
                  <a:cubicBezTo>
                    <a:pt x="956" y="2149"/>
                    <a:pt x="1433" y="2217"/>
                    <a:pt x="1902" y="2217"/>
                  </a:cubicBezTo>
                  <a:cubicBezTo>
                    <a:pt x="2476" y="2217"/>
                    <a:pt x="3037" y="2115"/>
                    <a:pt x="3193" y="1977"/>
                  </a:cubicBezTo>
                  <a:cubicBezTo>
                    <a:pt x="3477" y="1738"/>
                    <a:pt x="3945" y="114"/>
                    <a:pt x="3804" y="81"/>
                  </a:cubicBezTo>
                  <a:cubicBezTo>
                    <a:pt x="3804" y="81"/>
                    <a:pt x="2746" y="1"/>
                    <a:pt x="1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43"/>
            <p:cNvSpPr/>
            <p:nvPr/>
          </p:nvSpPr>
          <p:spPr>
            <a:xfrm>
              <a:off x="6253521" y="3385432"/>
              <a:ext cx="300831" cy="91296"/>
            </a:xfrm>
            <a:custGeom>
              <a:avLst/>
              <a:gdLst/>
              <a:ahLst/>
              <a:cxnLst/>
              <a:rect l="l" t="t" r="r" b="b"/>
              <a:pathLst>
                <a:path w="8251" h="2504" extrusionOk="0">
                  <a:moveTo>
                    <a:pt x="2165" y="289"/>
                  </a:moveTo>
                  <a:cubicBezTo>
                    <a:pt x="2755" y="289"/>
                    <a:pt x="3254" y="319"/>
                    <a:pt x="3434" y="401"/>
                  </a:cubicBezTo>
                  <a:cubicBezTo>
                    <a:pt x="3586" y="477"/>
                    <a:pt x="3684" y="673"/>
                    <a:pt x="3706" y="945"/>
                  </a:cubicBezTo>
                  <a:cubicBezTo>
                    <a:pt x="3728" y="1316"/>
                    <a:pt x="3586" y="1806"/>
                    <a:pt x="3270" y="2003"/>
                  </a:cubicBezTo>
                  <a:cubicBezTo>
                    <a:pt x="3026" y="2159"/>
                    <a:pt x="2581" y="2219"/>
                    <a:pt x="2142" y="2219"/>
                  </a:cubicBezTo>
                  <a:cubicBezTo>
                    <a:pt x="1601" y="2219"/>
                    <a:pt x="1070" y="2128"/>
                    <a:pt x="938" y="2013"/>
                  </a:cubicBezTo>
                  <a:cubicBezTo>
                    <a:pt x="731" y="1828"/>
                    <a:pt x="382" y="695"/>
                    <a:pt x="349" y="357"/>
                  </a:cubicBezTo>
                  <a:cubicBezTo>
                    <a:pt x="894" y="319"/>
                    <a:pt x="1575" y="289"/>
                    <a:pt x="2165" y="289"/>
                  </a:cubicBezTo>
                  <a:close/>
                  <a:moveTo>
                    <a:pt x="6060" y="292"/>
                  </a:moveTo>
                  <a:cubicBezTo>
                    <a:pt x="6659" y="292"/>
                    <a:pt x="7346" y="324"/>
                    <a:pt x="7902" y="357"/>
                  </a:cubicBezTo>
                  <a:cubicBezTo>
                    <a:pt x="7869" y="695"/>
                    <a:pt x="7520" y="1828"/>
                    <a:pt x="7313" y="2013"/>
                  </a:cubicBezTo>
                  <a:cubicBezTo>
                    <a:pt x="7187" y="2128"/>
                    <a:pt x="6659" y="2219"/>
                    <a:pt x="6118" y="2219"/>
                  </a:cubicBezTo>
                  <a:cubicBezTo>
                    <a:pt x="5678" y="2219"/>
                    <a:pt x="5230" y="2159"/>
                    <a:pt x="4981" y="2003"/>
                  </a:cubicBezTo>
                  <a:cubicBezTo>
                    <a:pt x="4665" y="1806"/>
                    <a:pt x="4523" y="1316"/>
                    <a:pt x="4545" y="945"/>
                  </a:cubicBezTo>
                  <a:cubicBezTo>
                    <a:pt x="4567" y="673"/>
                    <a:pt x="4665" y="477"/>
                    <a:pt x="4818" y="401"/>
                  </a:cubicBezTo>
                  <a:cubicBezTo>
                    <a:pt x="4992" y="313"/>
                    <a:pt x="5482" y="292"/>
                    <a:pt x="6060" y="292"/>
                  </a:cubicBezTo>
                  <a:close/>
                  <a:moveTo>
                    <a:pt x="2206" y="0"/>
                  </a:moveTo>
                  <a:cubicBezTo>
                    <a:pt x="1348" y="0"/>
                    <a:pt x="398" y="71"/>
                    <a:pt x="229" y="84"/>
                  </a:cubicBezTo>
                  <a:lnTo>
                    <a:pt x="208" y="84"/>
                  </a:lnTo>
                  <a:cubicBezTo>
                    <a:pt x="175" y="84"/>
                    <a:pt x="99" y="117"/>
                    <a:pt x="77" y="215"/>
                  </a:cubicBezTo>
                  <a:cubicBezTo>
                    <a:pt x="1" y="520"/>
                    <a:pt x="458" y="1970"/>
                    <a:pt x="753" y="2231"/>
                  </a:cubicBezTo>
                  <a:cubicBezTo>
                    <a:pt x="938" y="2395"/>
                    <a:pt x="1526" y="2504"/>
                    <a:pt x="2126" y="2504"/>
                  </a:cubicBezTo>
                  <a:cubicBezTo>
                    <a:pt x="2627" y="2504"/>
                    <a:pt x="3139" y="2428"/>
                    <a:pt x="3423" y="2242"/>
                  </a:cubicBezTo>
                  <a:cubicBezTo>
                    <a:pt x="3859" y="1970"/>
                    <a:pt x="4022" y="1370"/>
                    <a:pt x="3989" y="924"/>
                  </a:cubicBezTo>
                  <a:cubicBezTo>
                    <a:pt x="3989" y="924"/>
                    <a:pt x="3989" y="913"/>
                    <a:pt x="3989" y="913"/>
                  </a:cubicBezTo>
                  <a:cubicBezTo>
                    <a:pt x="4027" y="894"/>
                    <a:pt x="4076" y="882"/>
                    <a:pt x="4132" y="882"/>
                  </a:cubicBezTo>
                  <a:cubicBezTo>
                    <a:pt x="4172" y="882"/>
                    <a:pt x="4216" y="888"/>
                    <a:pt x="4262" y="902"/>
                  </a:cubicBezTo>
                  <a:cubicBezTo>
                    <a:pt x="4262" y="913"/>
                    <a:pt x="4262" y="924"/>
                    <a:pt x="4262" y="924"/>
                  </a:cubicBezTo>
                  <a:cubicBezTo>
                    <a:pt x="4229" y="1370"/>
                    <a:pt x="4403" y="1970"/>
                    <a:pt x="4828" y="2242"/>
                  </a:cubicBezTo>
                  <a:cubicBezTo>
                    <a:pt x="5112" y="2428"/>
                    <a:pt x="5624" y="2504"/>
                    <a:pt x="6125" y="2504"/>
                  </a:cubicBezTo>
                  <a:cubicBezTo>
                    <a:pt x="6725" y="2504"/>
                    <a:pt x="7313" y="2395"/>
                    <a:pt x="7499" y="2231"/>
                  </a:cubicBezTo>
                  <a:cubicBezTo>
                    <a:pt x="7804" y="1970"/>
                    <a:pt x="8251" y="520"/>
                    <a:pt x="8174" y="215"/>
                  </a:cubicBezTo>
                  <a:cubicBezTo>
                    <a:pt x="8152" y="117"/>
                    <a:pt x="8076" y="84"/>
                    <a:pt x="8043" y="84"/>
                  </a:cubicBezTo>
                  <a:lnTo>
                    <a:pt x="8033" y="84"/>
                  </a:lnTo>
                  <a:cubicBezTo>
                    <a:pt x="7864" y="71"/>
                    <a:pt x="6910" y="0"/>
                    <a:pt x="6049" y="0"/>
                  </a:cubicBezTo>
                  <a:cubicBezTo>
                    <a:pt x="5464" y="0"/>
                    <a:pt x="4922" y="33"/>
                    <a:pt x="4698" y="139"/>
                  </a:cubicBezTo>
                  <a:cubicBezTo>
                    <a:pt x="4480" y="237"/>
                    <a:pt x="4338" y="466"/>
                    <a:pt x="4284" y="760"/>
                  </a:cubicBezTo>
                  <a:cubicBezTo>
                    <a:pt x="4229" y="745"/>
                    <a:pt x="4178" y="740"/>
                    <a:pt x="4129" y="740"/>
                  </a:cubicBezTo>
                  <a:cubicBezTo>
                    <a:pt x="4070" y="740"/>
                    <a:pt x="4015" y="748"/>
                    <a:pt x="3968" y="760"/>
                  </a:cubicBezTo>
                  <a:cubicBezTo>
                    <a:pt x="3913" y="466"/>
                    <a:pt x="3771" y="237"/>
                    <a:pt x="3553" y="139"/>
                  </a:cubicBezTo>
                  <a:cubicBezTo>
                    <a:pt x="3329" y="33"/>
                    <a:pt x="2789" y="0"/>
                    <a:pt x="2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43"/>
            <p:cNvSpPr/>
            <p:nvPr/>
          </p:nvSpPr>
          <p:spPr>
            <a:xfrm>
              <a:off x="6406905" y="3455653"/>
              <a:ext cx="27855" cy="45356"/>
            </a:xfrm>
            <a:custGeom>
              <a:avLst/>
              <a:gdLst/>
              <a:ahLst/>
              <a:cxnLst/>
              <a:rect l="l" t="t" r="r" b="b"/>
              <a:pathLst>
                <a:path w="764" h="1244" extrusionOk="0">
                  <a:moveTo>
                    <a:pt x="44" y="0"/>
                  </a:moveTo>
                  <a:cubicBezTo>
                    <a:pt x="44" y="1"/>
                    <a:pt x="513" y="807"/>
                    <a:pt x="523" y="937"/>
                  </a:cubicBezTo>
                  <a:cubicBezTo>
                    <a:pt x="545" y="1057"/>
                    <a:pt x="0" y="1243"/>
                    <a:pt x="0" y="1243"/>
                  </a:cubicBezTo>
                  <a:cubicBezTo>
                    <a:pt x="0" y="1243"/>
                    <a:pt x="33" y="1244"/>
                    <a:pt x="83" y="1244"/>
                  </a:cubicBezTo>
                  <a:cubicBezTo>
                    <a:pt x="261" y="1244"/>
                    <a:pt x="666" y="1231"/>
                    <a:pt x="709" y="1112"/>
                  </a:cubicBezTo>
                  <a:cubicBezTo>
                    <a:pt x="763" y="948"/>
                    <a:pt x="44" y="1"/>
                    <a:pt x="44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43"/>
            <p:cNvSpPr/>
            <p:nvPr/>
          </p:nvSpPr>
          <p:spPr>
            <a:xfrm>
              <a:off x="6386233" y="3529592"/>
              <a:ext cx="50497" cy="15897"/>
            </a:xfrm>
            <a:custGeom>
              <a:avLst/>
              <a:gdLst/>
              <a:ahLst/>
              <a:cxnLst/>
              <a:rect l="l" t="t" r="r" b="b"/>
              <a:pathLst>
                <a:path w="1385" h="436" extrusionOk="0">
                  <a:moveTo>
                    <a:pt x="932" y="0"/>
                  </a:moveTo>
                  <a:cubicBezTo>
                    <a:pt x="899" y="0"/>
                    <a:pt x="871" y="7"/>
                    <a:pt x="851" y="21"/>
                  </a:cubicBezTo>
                  <a:cubicBezTo>
                    <a:pt x="779" y="73"/>
                    <a:pt x="716" y="90"/>
                    <a:pt x="659" y="90"/>
                  </a:cubicBezTo>
                  <a:cubicBezTo>
                    <a:pt x="560" y="90"/>
                    <a:pt x="480" y="39"/>
                    <a:pt x="404" y="32"/>
                  </a:cubicBezTo>
                  <a:cubicBezTo>
                    <a:pt x="396" y="30"/>
                    <a:pt x="387" y="30"/>
                    <a:pt x="378" y="30"/>
                  </a:cubicBezTo>
                  <a:cubicBezTo>
                    <a:pt x="254" y="30"/>
                    <a:pt x="1" y="152"/>
                    <a:pt x="1" y="152"/>
                  </a:cubicBezTo>
                  <a:cubicBezTo>
                    <a:pt x="1" y="152"/>
                    <a:pt x="349" y="435"/>
                    <a:pt x="633" y="435"/>
                  </a:cubicBezTo>
                  <a:cubicBezTo>
                    <a:pt x="1003" y="435"/>
                    <a:pt x="1385" y="152"/>
                    <a:pt x="1385" y="152"/>
                  </a:cubicBezTo>
                  <a:cubicBezTo>
                    <a:pt x="1385" y="152"/>
                    <a:pt x="1097" y="0"/>
                    <a:pt x="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43"/>
            <p:cNvSpPr/>
            <p:nvPr/>
          </p:nvSpPr>
          <p:spPr>
            <a:xfrm>
              <a:off x="5288370" y="3622272"/>
              <a:ext cx="827314" cy="1077502"/>
            </a:xfrm>
            <a:custGeom>
              <a:avLst/>
              <a:gdLst/>
              <a:ahLst/>
              <a:cxnLst/>
              <a:rect l="l" t="t" r="r" b="b"/>
              <a:pathLst>
                <a:path w="22691" h="29553" extrusionOk="0">
                  <a:moveTo>
                    <a:pt x="10011" y="0"/>
                  </a:moveTo>
                  <a:cubicBezTo>
                    <a:pt x="9329" y="0"/>
                    <a:pt x="8644" y="47"/>
                    <a:pt x="7968" y="149"/>
                  </a:cubicBezTo>
                  <a:cubicBezTo>
                    <a:pt x="230" y="1326"/>
                    <a:pt x="1" y="5249"/>
                    <a:pt x="1" y="5249"/>
                  </a:cubicBezTo>
                  <a:lnTo>
                    <a:pt x="993" y="19482"/>
                  </a:lnTo>
                  <a:lnTo>
                    <a:pt x="982" y="29552"/>
                  </a:lnTo>
                  <a:lnTo>
                    <a:pt x="18364" y="27002"/>
                  </a:lnTo>
                  <a:lnTo>
                    <a:pt x="21034" y="17161"/>
                  </a:lnTo>
                  <a:cubicBezTo>
                    <a:pt x="21034" y="17161"/>
                    <a:pt x="22691" y="4323"/>
                    <a:pt x="18125" y="1980"/>
                  </a:cubicBezTo>
                  <a:cubicBezTo>
                    <a:pt x="16143" y="953"/>
                    <a:pt x="13101" y="0"/>
                    <a:pt x="10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39" name="Google Shape;5639;p43"/>
            <p:cNvSpPr/>
            <p:nvPr/>
          </p:nvSpPr>
          <p:spPr>
            <a:xfrm>
              <a:off x="5324538" y="4338114"/>
              <a:ext cx="706121" cy="53305"/>
            </a:xfrm>
            <a:custGeom>
              <a:avLst/>
              <a:gdLst/>
              <a:ahLst/>
              <a:cxnLst/>
              <a:rect l="l" t="t" r="r" b="b"/>
              <a:pathLst>
                <a:path w="19367" h="1462" extrusionOk="0">
                  <a:moveTo>
                    <a:pt x="1" y="1"/>
                  </a:moveTo>
                  <a:lnTo>
                    <a:pt x="1" y="1461"/>
                  </a:lnTo>
                  <a:lnTo>
                    <a:pt x="18974" y="1461"/>
                  </a:lnTo>
                  <a:lnTo>
                    <a:pt x="193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40" name="Google Shape;5640;p43"/>
            <p:cNvSpPr/>
            <p:nvPr/>
          </p:nvSpPr>
          <p:spPr>
            <a:xfrm>
              <a:off x="5313017" y="4167667"/>
              <a:ext cx="749435" cy="52903"/>
            </a:xfrm>
            <a:custGeom>
              <a:avLst/>
              <a:gdLst/>
              <a:ahLst/>
              <a:cxnLst/>
              <a:rect l="l" t="t" r="r" b="b"/>
              <a:pathLst>
                <a:path w="20555" h="1451" extrusionOk="0">
                  <a:moveTo>
                    <a:pt x="1" y="1"/>
                  </a:moveTo>
                  <a:lnTo>
                    <a:pt x="99" y="1450"/>
                  </a:lnTo>
                  <a:lnTo>
                    <a:pt x="20435" y="1450"/>
                  </a:lnTo>
                  <a:cubicBezTo>
                    <a:pt x="20478" y="1080"/>
                    <a:pt x="20522" y="578"/>
                    <a:pt x="20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41" name="Google Shape;5641;p43"/>
            <p:cNvSpPr/>
            <p:nvPr/>
          </p:nvSpPr>
          <p:spPr>
            <a:xfrm>
              <a:off x="5288370" y="3818022"/>
              <a:ext cx="761358" cy="52867"/>
            </a:xfrm>
            <a:custGeom>
              <a:avLst/>
              <a:gdLst/>
              <a:ahLst/>
              <a:cxnLst/>
              <a:rect l="l" t="t" r="r" b="b"/>
              <a:pathLst>
                <a:path w="20882" h="1450" extrusionOk="0">
                  <a:moveTo>
                    <a:pt x="1" y="0"/>
                  </a:moveTo>
                  <a:lnTo>
                    <a:pt x="110" y="1450"/>
                  </a:lnTo>
                  <a:lnTo>
                    <a:pt x="20882" y="1450"/>
                  </a:lnTo>
                  <a:cubicBezTo>
                    <a:pt x="20773" y="948"/>
                    <a:pt x="20653" y="458"/>
                    <a:pt x="20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42" name="Google Shape;5642;p43"/>
            <p:cNvSpPr/>
            <p:nvPr/>
          </p:nvSpPr>
          <p:spPr>
            <a:xfrm>
              <a:off x="5300693" y="3988469"/>
              <a:ext cx="764931" cy="53268"/>
            </a:xfrm>
            <a:custGeom>
              <a:avLst/>
              <a:gdLst/>
              <a:ahLst/>
              <a:cxnLst/>
              <a:rect l="l" t="t" r="r" b="b"/>
              <a:pathLst>
                <a:path w="20980" h="1461" extrusionOk="0">
                  <a:moveTo>
                    <a:pt x="1" y="1"/>
                  </a:moveTo>
                  <a:lnTo>
                    <a:pt x="99" y="1461"/>
                  </a:lnTo>
                  <a:lnTo>
                    <a:pt x="20980" y="1461"/>
                  </a:lnTo>
                  <a:cubicBezTo>
                    <a:pt x="20980" y="981"/>
                    <a:pt x="20958" y="491"/>
                    <a:pt x="20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43" name="Google Shape;5643;p43"/>
            <p:cNvSpPr/>
            <p:nvPr/>
          </p:nvSpPr>
          <p:spPr>
            <a:xfrm>
              <a:off x="5560575" y="3483471"/>
              <a:ext cx="209827" cy="245230"/>
            </a:xfrm>
            <a:custGeom>
              <a:avLst/>
              <a:gdLst/>
              <a:ahLst/>
              <a:cxnLst/>
              <a:rect l="l" t="t" r="r" b="b"/>
              <a:pathLst>
                <a:path w="5755" h="6726" extrusionOk="0">
                  <a:moveTo>
                    <a:pt x="5210" y="0"/>
                  </a:moveTo>
                  <a:lnTo>
                    <a:pt x="905" y="153"/>
                  </a:lnTo>
                  <a:cubicBezTo>
                    <a:pt x="905" y="153"/>
                    <a:pt x="0" y="4032"/>
                    <a:pt x="44" y="4370"/>
                  </a:cubicBezTo>
                  <a:cubicBezTo>
                    <a:pt x="96" y="4694"/>
                    <a:pt x="1937" y="6726"/>
                    <a:pt x="3088" y="6726"/>
                  </a:cubicBezTo>
                  <a:cubicBezTo>
                    <a:pt x="3139" y="6726"/>
                    <a:pt x="3189" y="6722"/>
                    <a:pt x="3237" y="6713"/>
                  </a:cubicBezTo>
                  <a:cubicBezTo>
                    <a:pt x="4370" y="6517"/>
                    <a:pt x="5645" y="4948"/>
                    <a:pt x="5700" y="4120"/>
                  </a:cubicBezTo>
                  <a:cubicBezTo>
                    <a:pt x="5754" y="3302"/>
                    <a:pt x="5210" y="0"/>
                    <a:pt x="521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43"/>
            <p:cNvSpPr/>
            <p:nvPr/>
          </p:nvSpPr>
          <p:spPr>
            <a:xfrm>
              <a:off x="5580847" y="3483471"/>
              <a:ext cx="183576" cy="123709"/>
            </a:xfrm>
            <a:custGeom>
              <a:avLst/>
              <a:gdLst/>
              <a:ahLst/>
              <a:cxnLst/>
              <a:rect l="l" t="t" r="r" b="b"/>
              <a:pathLst>
                <a:path w="5035" h="3393" extrusionOk="0">
                  <a:moveTo>
                    <a:pt x="4654" y="0"/>
                  </a:moveTo>
                  <a:lnTo>
                    <a:pt x="349" y="153"/>
                  </a:lnTo>
                  <a:cubicBezTo>
                    <a:pt x="349" y="153"/>
                    <a:pt x="185" y="850"/>
                    <a:pt x="0" y="1689"/>
                  </a:cubicBezTo>
                  <a:cubicBezTo>
                    <a:pt x="414" y="2496"/>
                    <a:pt x="992" y="3150"/>
                    <a:pt x="1798" y="3291"/>
                  </a:cubicBezTo>
                  <a:cubicBezTo>
                    <a:pt x="2190" y="3360"/>
                    <a:pt x="2549" y="3393"/>
                    <a:pt x="2879" y="3393"/>
                  </a:cubicBezTo>
                  <a:cubicBezTo>
                    <a:pt x="3807" y="3393"/>
                    <a:pt x="4504" y="3134"/>
                    <a:pt x="5035" y="2692"/>
                  </a:cubicBezTo>
                  <a:cubicBezTo>
                    <a:pt x="4893" y="1471"/>
                    <a:pt x="4654" y="0"/>
                    <a:pt x="4654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43"/>
            <p:cNvSpPr/>
            <p:nvPr/>
          </p:nvSpPr>
          <p:spPr>
            <a:xfrm>
              <a:off x="5529184" y="3132514"/>
              <a:ext cx="370507" cy="423191"/>
            </a:xfrm>
            <a:custGeom>
              <a:avLst/>
              <a:gdLst/>
              <a:ahLst/>
              <a:cxnLst/>
              <a:rect l="l" t="t" r="r" b="b"/>
              <a:pathLst>
                <a:path w="10162" h="11607" extrusionOk="0">
                  <a:moveTo>
                    <a:pt x="4960" y="0"/>
                  </a:moveTo>
                  <a:cubicBezTo>
                    <a:pt x="4892" y="0"/>
                    <a:pt x="4823" y="1"/>
                    <a:pt x="4752" y="3"/>
                  </a:cubicBezTo>
                  <a:cubicBezTo>
                    <a:pt x="1101" y="112"/>
                    <a:pt x="186" y="2564"/>
                    <a:pt x="98" y="3469"/>
                  </a:cubicBezTo>
                  <a:cubicBezTo>
                    <a:pt x="0" y="4384"/>
                    <a:pt x="491" y="5616"/>
                    <a:pt x="491" y="5616"/>
                  </a:cubicBezTo>
                  <a:cubicBezTo>
                    <a:pt x="491" y="5616"/>
                    <a:pt x="763" y="11054"/>
                    <a:pt x="3291" y="11501"/>
                  </a:cubicBezTo>
                  <a:cubicBezTo>
                    <a:pt x="3689" y="11572"/>
                    <a:pt x="4053" y="11606"/>
                    <a:pt x="4388" y="11606"/>
                  </a:cubicBezTo>
                  <a:cubicBezTo>
                    <a:pt x="6195" y="11606"/>
                    <a:pt x="7139" y="10617"/>
                    <a:pt x="7673" y="9201"/>
                  </a:cubicBezTo>
                  <a:cubicBezTo>
                    <a:pt x="8305" y="7523"/>
                    <a:pt x="8239" y="5256"/>
                    <a:pt x="8239" y="5256"/>
                  </a:cubicBezTo>
                  <a:cubicBezTo>
                    <a:pt x="8239" y="5256"/>
                    <a:pt x="10161" y="0"/>
                    <a:pt x="49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43"/>
            <p:cNvSpPr/>
            <p:nvPr/>
          </p:nvSpPr>
          <p:spPr>
            <a:xfrm>
              <a:off x="5478323" y="2985291"/>
              <a:ext cx="406894" cy="411196"/>
            </a:xfrm>
            <a:custGeom>
              <a:avLst/>
              <a:gdLst/>
              <a:ahLst/>
              <a:cxnLst/>
              <a:rect l="l" t="t" r="r" b="b"/>
              <a:pathLst>
                <a:path w="11160" h="11278" extrusionOk="0">
                  <a:moveTo>
                    <a:pt x="6797" y="1"/>
                  </a:moveTo>
                  <a:cubicBezTo>
                    <a:pt x="6653" y="1"/>
                    <a:pt x="6408" y="501"/>
                    <a:pt x="5733" y="1000"/>
                  </a:cubicBezTo>
                  <a:cubicBezTo>
                    <a:pt x="4894" y="1633"/>
                    <a:pt x="3390" y="1774"/>
                    <a:pt x="2649" y="2374"/>
                  </a:cubicBezTo>
                  <a:cubicBezTo>
                    <a:pt x="2082" y="2820"/>
                    <a:pt x="1897" y="3801"/>
                    <a:pt x="1842" y="4248"/>
                  </a:cubicBezTo>
                  <a:cubicBezTo>
                    <a:pt x="1820" y="4281"/>
                    <a:pt x="1809" y="4314"/>
                    <a:pt x="1809" y="4314"/>
                  </a:cubicBezTo>
                  <a:cubicBezTo>
                    <a:pt x="1809" y="4314"/>
                    <a:pt x="676" y="4488"/>
                    <a:pt x="338" y="5698"/>
                  </a:cubicBezTo>
                  <a:cubicBezTo>
                    <a:pt x="0" y="6896"/>
                    <a:pt x="1428" y="10765"/>
                    <a:pt x="2082" y="11277"/>
                  </a:cubicBezTo>
                  <a:cubicBezTo>
                    <a:pt x="2082" y="11277"/>
                    <a:pt x="3095" y="6602"/>
                    <a:pt x="2659" y="5698"/>
                  </a:cubicBezTo>
                  <a:lnTo>
                    <a:pt x="2659" y="5698"/>
                  </a:lnTo>
                  <a:cubicBezTo>
                    <a:pt x="2660" y="5698"/>
                    <a:pt x="4981" y="5992"/>
                    <a:pt x="6637" y="6101"/>
                  </a:cubicBezTo>
                  <a:cubicBezTo>
                    <a:pt x="6801" y="6113"/>
                    <a:pt x="6958" y="6118"/>
                    <a:pt x="7107" y="6118"/>
                  </a:cubicBezTo>
                  <a:cubicBezTo>
                    <a:pt x="8462" y="6118"/>
                    <a:pt x="9187" y="5676"/>
                    <a:pt x="9187" y="5676"/>
                  </a:cubicBezTo>
                  <a:lnTo>
                    <a:pt x="9187" y="5676"/>
                  </a:lnTo>
                  <a:cubicBezTo>
                    <a:pt x="9187" y="5676"/>
                    <a:pt x="8882" y="7823"/>
                    <a:pt x="8969" y="8411"/>
                  </a:cubicBezTo>
                  <a:cubicBezTo>
                    <a:pt x="9068" y="9054"/>
                    <a:pt x="9547" y="11114"/>
                    <a:pt x="9547" y="11114"/>
                  </a:cubicBezTo>
                  <a:cubicBezTo>
                    <a:pt x="9547" y="11114"/>
                    <a:pt x="10452" y="10602"/>
                    <a:pt x="10702" y="8880"/>
                  </a:cubicBezTo>
                  <a:cubicBezTo>
                    <a:pt x="11160" y="7823"/>
                    <a:pt x="11073" y="5425"/>
                    <a:pt x="10800" y="4869"/>
                  </a:cubicBezTo>
                  <a:cubicBezTo>
                    <a:pt x="10582" y="4423"/>
                    <a:pt x="10190" y="4248"/>
                    <a:pt x="10037" y="4194"/>
                  </a:cubicBezTo>
                  <a:cubicBezTo>
                    <a:pt x="10027" y="4172"/>
                    <a:pt x="10016" y="4150"/>
                    <a:pt x="10005" y="4139"/>
                  </a:cubicBezTo>
                  <a:cubicBezTo>
                    <a:pt x="10027" y="4074"/>
                    <a:pt x="10070" y="3899"/>
                    <a:pt x="10136" y="3453"/>
                  </a:cubicBezTo>
                  <a:cubicBezTo>
                    <a:pt x="10234" y="2733"/>
                    <a:pt x="10027" y="1415"/>
                    <a:pt x="9711" y="1000"/>
                  </a:cubicBezTo>
                  <a:cubicBezTo>
                    <a:pt x="9663" y="940"/>
                    <a:pt x="9594" y="914"/>
                    <a:pt x="9512" y="914"/>
                  </a:cubicBezTo>
                  <a:cubicBezTo>
                    <a:pt x="9051" y="914"/>
                    <a:pt x="8163" y="1731"/>
                    <a:pt x="8163" y="1731"/>
                  </a:cubicBezTo>
                  <a:cubicBezTo>
                    <a:pt x="8163" y="1731"/>
                    <a:pt x="8675" y="695"/>
                    <a:pt x="8272" y="314"/>
                  </a:cubicBezTo>
                  <a:cubicBezTo>
                    <a:pt x="8223" y="267"/>
                    <a:pt x="8165" y="247"/>
                    <a:pt x="8102" y="247"/>
                  </a:cubicBezTo>
                  <a:cubicBezTo>
                    <a:pt x="7644" y="247"/>
                    <a:pt x="6888" y="1306"/>
                    <a:pt x="6888" y="1306"/>
                  </a:cubicBezTo>
                  <a:cubicBezTo>
                    <a:pt x="6888" y="1306"/>
                    <a:pt x="7040" y="445"/>
                    <a:pt x="6888" y="96"/>
                  </a:cubicBezTo>
                  <a:cubicBezTo>
                    <a:pt x="6860" y="30"/>
                    <a:pt x="6831" y="1"/>
                    <a:pt x="6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p43"/>
            <p:cNvSpPr/>
            <p:nvPr/>
          </p:nvSpPr>
          <p:spPr>
            <a:xfrm>
              <a:off x="5494110" y="3345910"/>
              <a:ext cx="74050" cy="107776"/>
            </a:xfrm>
            <a:custGeom>
              <a:avLst/>
              <a:gdLst/>
              <a:ahLst/>
              <a:cxnLst/>
              <a:rect l="l" t="t" r="r" b="b"/>
              <a:pathLst>
                <a:path w="2031" h="2956" extrusionOk="0">
                  <a:moveTo>
                    <a:pt x="1229" y="0"/>
                  </a:moveTo>
                  <a:cubicBezTo>
                    <a:pt x="780" y="0"/>
                    <a:pt x="0" y="462"/>
                    <a:pt x="308" y="1386"/>
                  </a:cubicBezTo>
                  <a:cubicBezTo>
                    <a:pt x="690" y="2531"/>
                    <a:pt x="2030" y="2956"/>
                    <a:pt x="2030" y="2956"/>
                  </a:cubicBezTo>
                  <a:lnTo>
                    <a:pt x="1474" y="79"/>
                  </a:lnTo>
                  <a:cubicBezTo>
                    <a:pt x="1424" y="26"/>
                    <a:pt x="1336" y="0"/>
                    <a:pt x="122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48" name="Google Shape;5648;p43"/>
            <p:cNvSpPr/>
            <p:nvPr/>
          </p:nvSpPr>
          <p:spPr>
            <a:xfrm>
              <a:off x="5816848" y="3333806"/>
              <a:ext cx="73139" cy="109161"/>
            </a:xfrm>
            <a:custGeom>
              <a:avLst/>
              <a:gdLst/>
              <a:ahLst/>
              <a:cxnLst/>
              <a:rect l="l" t="t" r="r" b="b"/>
              <a:pathLst>
                <a:path w="2006" h="2994" extrusionOk="0">
                  <a:moveTo>
                    <a:pt x="998" y="1"/>
                  </a:moveTo>
                  <a:cubicBezTo>
                    <a:pt x="662" y="1"/>
                    <a:pt x="349" y="236"/>
                    <a:pt x="349" y="236"/>
                  </a:cubicBezTo>
                  <a:lnTo>
                    <a:pt x="1" y="2993"/>
                  </a:lnTo>
                  <a:cubicBezTo>
                    <a:pt x="796" y="2895"/>
                    <a:pt x="2006" y="1381"/>
                    <a:pt x="1624" y="476"/>
                  </a:cubicBezTo>
                  <a:cubicBezTo>
                    <a:pt x="1465" y="110"/>
                    <a:pt x="1226" y="1"/>
                    <a:pt x="998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49" name="Google Shape;5649;p43"/>
            <p:cNvSpPr/>
            <p:nvPr/>
          </p:nvSpPr>
          <p:spPr>
            <a:xfrm>
              <a:off x="7246891" y="3736171"/>
              <a:ext cx="183576" cy="878176"/>
            </a:xfrm>
            <a:custGeom>
              <a:avLst/>
              <a:gdLst/>
              <a:ahLst/>
              <a:cxnLst/>
              <a:rect l="l" t="t" r="r" b="b"/>
              <a:pathLst>
                <a:path w="5035" h="24086" extrusionOk="0">
                  <a:moveTo>
                    <a:pt x="4926" y="0"/>
                  </a:moveTo>
                  <a:cubicBezTo>
                    <a:pt x="2539" y="1548"/>
                    <a:pt x="850" y="3335"/>
                    <a:pt x="567" y="4229"/>
                  </a:cubicBezTo>
                  <a:cubicBezTo>
                    <a:pt x="0" y="5994"/>
                    <a:pt x="1232" y="24085"/>
                    <a:pt x="1232" y="24085"/>
                  </a:cubicBezTo>
                  <a:lnTo>
                    <a:pt x="4926" y="24085"/>
                  </a:lnTo>
                  <a:lnTo>
                    <a:pt x="4926" y="1079"/>
                  </a:lnTo>
                  <a:lnTo>
                    <a:pt x="5035" y="425"/>
                  </a:lnTo>
                  <a:lnTo>
                    <a:pt x="4926" y="0"/>
                  </a:ln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43"/>
            <p:cNvSpPr/>
            <p:nvPr/>
          </p:nvSpPr>
          <p:spPr>
            <a:xfrm>
              <a:off x="5063489" y="3360421"/>
              <a:ext cx="120391" cy="103729"/>
            </a:xfrm>
            <a:custGeom>
              <a:avLst/>
              <a:gdLst/>
              <a:ahLst/>
              <a:cxnLst/>
              <a:rect l="l" t="t" r="r" b="b"/>
              <a:pathLst>
                <a:path w="3302" h="2845" extrusionOk="0">
                  <a:moveTo>
                    <a:pt x="2128" y="0"/>
                  </a:moveTo>
                  <a:cubicBezTo>
                    <a:pt x="1653" y="0"/>
                    <a:pt x="1188" y="335"/>
                    <a:pt x="1188" y="335"/>
                  </a:cubicBezTo>
                  <a:cubicBezTo>
                    <a:pt x="1188" y="335"/>
                    <a:pt x="1" y="2547"/>
                    <a:pt x="916" y="2819"/>
                  </a:cubicBezTo>
                  <a:cubicBezTo>
                    <a:pt x="974" y="2836"/>
                    <a:pt x="1033" y="2845"/>
                    <a:pt x="1095" y="2845"/>
                  </a:cubicBezTo>
                  <a:cubicBezTo>
                    <a:pt x="2012" y="2845"/>
                    <a:pt x="3301" y="1039"/>
                    <a:pt x="2791" y="335"/>
                  </a:cubicBezTo>
                  <a:cubicBezTo>
                    <a:pt x="2605" y="84"/>
                    <a:pt x="2365" y="0"/>
                    <a:pt x="2128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43"/>
            <p:cNvSpPr/>
            <p:nvPr/>
          </p:nvSpPr>
          <p:spPr>
            <a:xfrm>
              <a:off x="4778997" y="3352765"/>
              <a:ext cx="83092" cy="103291"/>
            </a:xfrm>
            <a:custGeom>
              <a:avLst/>
              <a:gdLst/>
              <a:ahLst/>
              <a:cxnLst/>
              <a:rect l="l" t="t" r="r" b="b"/>
              <a:pathLst>
                <a:path w="2279" h="2833" extrusionOk="0">
                  <a:moveTo>
                    <a:pt x="1041" y="1"/>
                  </a:moveTo>
                  <a:cubicBezTo>
                    <a:pt x="959" y="1"/>
                    <a:pt x="876" y="20"/>
                    <a:pt x="796" y="65"/>
                  </a:cubicBezTo>
                  <a:cubicBezTo>
                    <a:pt x="131" y="425"/>
                    <a:pt x="0" y="1798"/>
                    <a:pt x="676" y="2375"/>
                  </a:cubicBezTo>
                  <a:cubicBezTo>
                    <a:pt x="1159" y="2774"/>
                    <a:pt x="1754" y="2833"/>
                    <a:pt x="2066" y="2833"/>
                  </a:cubicBezTo>
                  <a:cubicBezTo>
                    <a:pt x="2197" y="2833"/>
                    <a:pt x="2278" y="2822"/>
                    <a:pt x="2278" y="2822"/>
                  </a:cubicBezTo>
                  <a:lnTo>
                    <a:pt x="2278" y="1046"/>
                  </a:lnTo>
                  <a:cubicBezTo>
                    <a:pt x="2278" y="1046"/>
                    <a:pt x="1646" y="1"/>
                    <a:pt x="104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43"/>
            <p:cNvSpPr/>
            <p:nvPr/>
          </p:nvSpPr>
          <p:spPr>
            <a:xfrm>
              <a:off x="4701120" y="3636418"/>
              <a:ext cx="738716" cy="977930"/>
            </a:xfrm>
            <a:custGeom>
              <a:avLst/>
              <a:gdLst/>
              <a:ahLst/>
              <a:cxnLst/>
              <a:rect l="l" t="t" r="r" b="b"/>
              <a:pathLst>
                <a:path w="20261" h="26822" extrusionOk="0">
                  <a:moveTo>
                    <a:pt x="8316" y="1"/>
                  </a:moveTo>
                  <a:cubicBezTo>
                    <a:pt x="5366" y="1"/>
                    <a:pt x="2433" y="1256"/>
                    <a:pt x="142" y="2736"/>
                  </a:cubicBezTo>
                  <a:lnTo>
                    <a:pt x="0" y="3227"/>
                  </a:lnTo>
                  <a:lnTo>
                    <a:pt x="142" y="3837"/>
                  </a:lnTo>
                  <a:lnTo>
                    <a:pt x="142" y="26821"/>
                  </a:lnTo>
                  <a:lnTo>
                    <a:pt x="19061" y="26821"/>
                  </a:lnTo>
                  <a:cubicBezTo>
                    <a:pt x="19061" y="26821"/>
                    <a:pt x="20260" y="7139"/>
                    <a:pt x="19595" y="5799"/>
                  </a:cubicBezTo>
                  <a:cubicBezTo>
                    <a:pt x="18920" y="4458"/>
                    <a:pt x="16751" y="3249"/>
                    <a:pt x="14550" y="2061"/>
                  </a:cubicBezTo>
                  <a:cubicBezTo>
                    <a:pt x="12359" y="873"/>
                    <a:pt x="8392" y="1"/>
                    <a:pt x="8392" y="1"/>
                  </a:cubicBezTo>
                  <a:cubicBezTo>
                    <a:pt x="8367" y="1"/>
                    <a:pt x="8341" y="1"/>
                    <a:pt x="8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53" name="Google Shape;5653;p43"/>
            <p:cNvSpPr/>
            <p:nvPr/>
          </p:nvSpPr>
          <p:spPr>
            <a:xfrm>
              <a:off x="4706297" y="3941983"/>
              <a:ext cx="600022" cy="749836"/>
            </a:xfrm>
            <a:custGeom>
              <a:avLst/>
              <a:gdLst/>
              <a:ahLst/>
              <a:cxnLst/>
              <a:rect l="l" t="t" r="r" b="b"/>
              <a:pathLst>
                <a:path w="16457" h="20566" extrusionOk="0">
                  <a:moveTo>
                    <a:pt x="0" y="1"/>
                  </a:moveTo>
                  <a:lnTo>
                    <a:pt x="131" y="17546"/>
                  </a:lnTo>
                  <a:lnTo>
                    <a:pt x="9471" y="20565"/>
                  </a:lnTo>
                  <a:lnTo>
                    <a:pt x="16456" y="14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54" name="Google Shape;5654;p43"/>
            <p:cNvSpPr/>
            <p:nvPr/>
          </p:nvSpPr>
          <p:spPr>
            <a:xfrm>
              <a:off x="4878349" y="3529957"/>
              <a:ext cx="215187" cy="213109"/>
            </a:xfrm>
            <a:custGeom>
              <a:avLst/>
              <a:gdLst/>
              <a:ahLst/>
              <a:cxnLst/>
              <a:rect l="l" t="t" r="r" b="b"/>
              <a:pathLst>
                <a:path w="5902" h="5845" extrusionOk="0">
                  <a:moveTo>
                    <a:pt x="4926" y="0"/>
                  </a:moveTo>
                  <a:lnTo>
                    <a:pt x="785" y="87"/>
                  </a:lnTo>
                  <a:cubicBezTo>
                    <a:pt x="785" y="87"/>
                    <a:pt x="708" y="1700"/>
                    <a:pt x="556" y="2409"/>
                  </a:cubicBezTo>
                  <a:cubicBezTo>
                    <a:pt x="403" y="3106"/>
                    <a:pt x="87" y="3313"/>
                    <a:pt x="44" y="3716"/>
                  </a:cubicBezTo>
                  <a:cubicBezTo>
                    <a:pt x="0" y="4109"/>
                    <a:pt x="1308" y="5635"/>
                    <a:pt x="2975" y="5831"/>
                  </a:cubicBezTo>
                  <a:cubicBezTo>
                    <a:pt x="3054" y="5840"/>
                    <a:pt x="3132" y="5844"/>
                    <a:pt x="3210" y="5844"/>
                  </a:cubicBezTo>
                  <a:cubicBezTo>
                    <a:pt x="4769" y="5844"/>
                    <a:pt x="5901" y="4033"/>
                    <a:pt x="5569" y="3607"/>
                  </a:cubicBezTo>
                  <a:cubicBezTo>
                    <a:pt x="5220" y="3172"/>
                    <a:pt x="4926" y="0"/>
                    <a:pt x="492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55" name="Google Shape;5655;p43"/>
            <p:cNvSpPr/>
            <p:nvPr/>
          </p:nvSpPr>
          <p:spPr>
            <a:xfrm>
              <a:off x="4903761" y="3529957"/>
              <a:ext cx="160570" cy="82691"/>
            </a:xfrm>
            <a:custGeom>
              <a:avLst/>
              <a:gdLst/>
              <a:ahLst/>
              <a:cxnLst/>
              <a:rect l="l" t="t" r="r" b="b"/>
              <a:pathLst>
                <a:path w="4404" h="2268" extrusionOk="0">
                  <a:moveTo>
                    <a:pt x="4229" y="0"/>
                  </a:moveTo>
                  <a:lnTo>
                    <a:pt x="88" y="87"/>
                  </a:lnTo>
                  <a:cubicBezTo>
                    <a:pt x="88" y="87"/>
                    <a:pt x="55" y="752"/>
                    <a:pt x="1" y="1417"/>
                  </a:cubicBezTo>
                  <a:cubicBezTo>
                    <a:pt x="623" y="1868"/>
                    <a:pt x="1403" y="2267"/>
                    <a:pt x="2210" y="2267"/>
                  </a:cubicBezTo>
                  <a:cubicBezTo>
                    <a:pt x="2377" y="2267"/>
                    <a:pt x="2546" y="2250"/>
                    <a:pt x="2714" y="2213"/>
                  </a:cubicBezTo>
                  <a:cubicBezTo>
                    <a:pt x="3324" y="2082"/>
                    <a:pt x="3902" y="1831"/>
                    <a:pt x="4403" y="1537"/>
                  </a:cubicBezTo>
                  <a:cubicBezTo>
                    <a:pt x="4294" y="730"/>
                    <a:pt x="4229" y="0"/>
                    <a:pt x="4229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43"/>
            <p:cNvSpPr/>
            <p:nvPr/>
          </p:nvSpPr>
          <p:spPr>
            <a:xfrm>
              <a:off x="4723543" y="3046798"/>
              <a:ext cx="513247" cy="400550"/>
            </a:xfrm>
            <a:custGeom>
              <a:avLst/>
              <a:gdLst/>
              <a:ahLst/>
              <a:cxnLst/>
              <a:rect l="l" t="t" r="r" b="b"/>
              <a:pathLst>
                <a:path w="14077" h="10986" extrusionOk="0">
                  <a:moveTo>
                    <a:pt x="7161" y="0"/>
                  </a:moveTo>
                  <a:cubicBezTo>
                    <a:pt x="0" y="0"/>
                    <a:pt x="2040" y="7867"/>
                    <a:pt x="2263" y="8195"/>
                  </a:cubicBezTo>
                  <a:cubicBezTo>
                    <a:pt x="2775" y="8937"/>
                    <a:pt x="4246" y="10985"/>
                    <a:pt x="4246" y="10985"/>
                  </a:cubicBezTo>
                  <a:lnTo>
                    <a:pt x="9662" y="10680"/>
                  </a:lnTo>
                  <a:lnTo>
                    <a:pt x="11155" y="8969"/>
                  </a:lnTo>
                  <a:cubicBezTo>
                    <a:pt x="11155" y="8969"/>
                    <a:pt x="12223" y="8217"/>
                    <a:pt x="12311" y="7727"/>
                  </a:cubicBezTo>
                  <a:cubicBezTo>
                    <a:pt x="12398" y="7236"/>
                    <a:pt x="14076" y="403"/>
                    <a:pt x="7832" y="22"/>
                  </a:cubicBezTo>
                  <a:cubicBezTo>
                    <a:pt x="7599" y="7"/>
                    <a:pt x="7376" y="0"/>
                    <a:pt x="7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43"/>
            <p:cNvSpPr/>
            <p:nvPr/>
          </p:nvSpPr>
          <p:spPr>
            <a:xfrm>
              <a:off x="4846301" y="3263695"/>
              <a:ext cx="278810" cy="315014"/>
            </a:xfrm>
            <a:custGeom>
              <a:avLst/>
              <a:gdLst/>
              <a:ahLst/>
              <a:cxnLst/>
              <a:rect l="l" t="t" r="r" b="b"/>
              <a:pathLst>
                <a:path w="7647" h="8640" extrusionOk="0">
                  <a:moveTo>
                    <a:pt x="2437" y="0"/>
                  </a:moveTo>
                  <a:cubicBezTo>
                    <a:pt x="1261" y="0"/>
                    <a:pt x="901" y="710"/>
                    <a:pt x="901" y="710"/>
                  </a:cubicBezTo>
                  <a:cubicBezTo>
                    <a:pt x="923" y="830"/>
                    <a:pt x="934" y="950"/>
                    <a:pt x="934" y="1080"/>
                  </a:cubicBezTo>
                  <a:cubicBezTo>
                    <a:pt x="934" y="1593"/>
                    <a:pt x="73" y="1832"/>
                    <a:pt x="73" y="1832"/>
                  </a:cubicBezTo>
                  <a:cubicBezTo>
                    <a:pt x="73" y="1832"/>
                    <a:pt x="171" y="2443"/>
                    <a:pt x="83" y="3195"/>
                  </a:cubicBezTo>
                  <a:cubicBezTo>
                    <a:pt x="1" y="3899"/>
                    <a:pt x="351" y="8640"/>
                    <a:pt x="3502" y="8640"/>
                  </a:cubicBezTo>
                  <a:cubicBezTo>
                    <a:pt x="3666" y="8640"/>
                    <a:pt x="3838" y="8627"/>
                    <a:pt x="4018" y="8600"/>
                  </a:cubicBezTo>
                  <a:cubicBezTo>
                    <a:pt x="7647" y="8044"/>
                    <a:pt x="7429" y="3434"/>
                    <a:pt x="7429" y="3434"/>
                  </a:cubicBezTo>
                  <a:lnTo>
                    <a:pt x="7363" y="1811"/>
                  </a:lnTo>
                  <a:cubicBezTo>
                    <a:pt x="7363" y="1811"/>
                    <a:pt x="7374" y="1168"/>
                    <a:pt x="7069" y="710"/>
                  </a:cubicBezTo>
                  <a:cubicBezTo>
                    <a:pt x="6741" y="217"/>
                    <a:pt x="6406" y="67"/>
                    <a:pt x="6067" y="67"/>
                  </a:cubicBezTo>
                  <a:cubicBezTo>
                    <a:pt x="5540" y="67"/>
                    <a:pt x="5004" y="430"/>
                    <a:pt x="4469" y="430"/>
                  </a:cubicBezTo>
                  <a:cubicBezTo>
                    <a:pt x="4344" y="430"/>
                    <a:pt x="4219" y="410"/>
                    <a:pt x="4094" y="361"/>
                  </a:cubicBezTo>
                  <a:cubicBezTo>
                    <a:pt x="3416" y="97"/>
                    <a:pt x="2871" y="0"/>
                    <a:pt x="243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43"/>
            <p:cNvSpPr/>
            <p:nvPr/>
          </p:nvSpPr>
          <p:spPr>
            <a:xfrm>
              <a:off x="5050364" y="3884159"/>
              <a:ext cx="586131" cy="655915"/>
            </a:xfrm>
            <a:custGeom>
              <a:avLst/>
              <a:gdLst/>
              <a:ahLst/>
              <a:cxnLst/>
              <a:rect l="l" t="t" r="r" b="b"/>
              <a:pathLst>
                <a:path w="16076" h="17990" extrusionOk="0">
                  <a:moveTo>
                    <a:pt x="6483" y="1"/>
                  </a:moveTo>
                  <a:cubicBezTo>
                    <a:pt x="5579" y="1"/>
                    <a:pt x="4538" y="329"/>
                    <a:pt x="3314" y="1216"/>
                  </a:cubicBezTo>
                  <a:cubicBezTo>
                    <a:pt x="2518" y="1783"/>
                    <a:pt x="1548" y="2840"/>
                    <a:pt x="1243" y="4551"/>
                  </a:cubicBezTo>
                  <a:cubicBezTo>
                    <a:pt x="938" y="6251"/>
                    <a:pt x="2006" y="7526"/>
                    <a:pt x="1603" y="8866"/>
                  </a:cubicBezTo>
                  <a:cubicBezTo>
                    <a:pt x="1211" y="10207"/>
                    <a:pt x="1" y="10763"/>
                    <a:pt x="175" y="11580"/>
                  </a:cubicBezTo>
                  <a:cubicBezTo>
                    <a:pt x="361" y="12397"/>
                    <a:pt x="1886" y="13629"/>
                    <a:pt x="1636" y="14697"/>
                  </a:cubicBezTo>
                  <a:cubicBezTo>
                    <a:pt x="1396" y="15754"/>
                    <a:pt x="4044" y="17912"/>
                    <a:pt x="7335" y="17988"/>
                  </a:cubicBezTo>
                  <a:cubicBezTo>
                    <a:pt x="7368" y="17989"/>
                    <a:pt x="7399" y="17989"/>
                    <a:pt x="7431" y="17989"/>
                  </a:cubicBezTo>
                  <a:cubicBezTo>
                    <a:pt x="10338" y="17989"/>
                    <a:pt x="10711" y="14873"/>
                    <a:pt x="11831" y="14873"/>
                  </a:cubicBezTo>
                  <a:cubicBezTo>
                    <a:pt x="11947" y="14873"/>
                    <a:pt x="12071" y="14906"/>
                    <a:pt x="12207" y="14980"/>
                  </a:cubicBezTo>
                  <a:cubicBezTo>
                    <a:pt x="12846" y="15321"/>
                    <a:pt x="13500" y="15539"/>
                    <a:pt x="14070" y="15539"/>
                  </a:cubicBezTo>
                  <a:cubicBezTo>
                    <a:pt x="14811" y="15539"/>
                    <a:pt x="15410" y="15171"/>
                    <a:pt x="15651" y="14228"/>
                  </a:cubicBezTo>
                  <a:cubicBezTo>
                    <a:pt x="16076" y="12550"/>
                    <a:pt x="14408" y="12496"/>
                    <a:pt x="13515" y="10970"/>
                  </a:cubicBezTo>
                  <a:cubicBezTo>
                    <a:pt x="12610" y="9444"/>
                    <a:pt x="13591" y="9902"/>
                    <a:pt x="14038" y="7722"/>
                  </a:cubicBezTo>
                  <a:cubicBezTo>
                    <a:pt x="14408" y="5968"/>
                    <a:pt x="13122" y="4584"/>
                    <a:pt x="11967" y="4573"/>
                  </a:cubicBezTo>
                  <a:cubicBezTo>
                    <a:pt x="10812" y="4562"/>
                    <a:pt x="11422" y="2001"/>
                    <a:pt x="8294" y="453"/>
                  </a:cubicBezTo>
                  <a:cubicBezTo>
                    <a:pt x="7755" y="183"/>
                    <a:pt x="7157" y="1"/>
                    <a:pt x="6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59" name="Google Shape;5659;p43"/>
            <p:cNvSpPr/>
            <p:nvPr/>
          </p:nvSpPr>
          <p:spPr>
            <a:xfrm>
              <a:off x="4885787" y="3357395"/>
              <a:ext cx="68472" cy="22423"/>
            </a:xfrm>
            <a:custGeom>
              <a:avLst/>
              <a:gdLst/>
              <a:ahLst/>
              <a:cxnLst/>
              <a:rect l="l" t="t" r="r" b="b"/>
              <a:pathLst>
                <a:path w="1878" h="615" extrusionOk="0">
                  <a:moveTo>
                    <a:pt x="1033" y="1"/>
                  </a:moveTo>
                  <a:cubicBezTo>
                    <a:pt x="439" y="1"/>
                    <a:pt x="25" y="516"/>
                    <a:pt x="25" y="516"/>
                  </a:cubicBezTo>
                  <a:cubicBezTo>
                    <a:pt x="0" y="587"/>
                    <a:pt x="19" y="614"/>
                    <a:pt x="67" y="614"/>
                  </a:cubicBezTo>
                  <a:cubicBezTo>
                    <a:pt x="233" y="614"/>
                    <a:pt x="746" y="284"/>
                    <a:pt x="1017" y="276"/>
                  </a:cubicBezTo>
                  <a:cubicBezTo>
                    <a:pt x="1026" y="275"/>
                    <a:pt x="1035" y="275"/>
                    <a:pt x="1045" y="275"/>
                  </a:cubicBezTo>
                  <a:cubicBezTo>
                    <a:pt x="1363" y="275"/>
                    <a:pt x="1642" y="606"/>
                    <a:pt x="1761" y="606"/>
                  </a:cubicBezTo>
                  <a:cubicBezTo>
                    <a:pt x="1767" y="606"/>
                    <a:pt x="1774" y="605"/>
                    <a:pt x="1780" y="603"/>
                  </a:cubicBezTo>
                  <a:cubicBezTo>
                    <a:pt x="1878" y="570"/>
                    <a:pt x="1736" y="58"/>
                    <a:pt x="1104" y="3"/>
                  </a:cubicBezTo>
                  <a:cubicBezTo>
                    <a:pt x="1080" y="2"/>
                    <a:pt x="1056" y="1"/>
                    <a:pt x="1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60" name="Google Shape;5660;p43"/>
            <p:cNvSpPr/>
            <p:nvPr/>
          </p:nvSpPr>
          <p:spPr>
            <a:xfrm>
              <a:off x="5010259" y="3357395"/>
              <a:ext cx="68764" cy="22423"/>
            </a:xfrm>
            <a:custGeom>
              <a:avLst/>
              <a:gdLst/>
              <a:ahLst/>
              <a:cxnLst/>
              <a:rect l="l" t="t" r="r" b="b"/>
              <a:pathLst>
                <a:path w="1886" h="615" extrusionOk="0">
                  <a:moveTo>
                    <a:pt x="856" y="1"/>
                  </a:moveTo>
                  <a:cubicBezTo>
                    <a:pt x="832" y="1"/>
                    <a:pt x="809" y="2"/>
                    <a:pt x="785" y="3"/>
                  </a:cubicBezTo>
                  <a:cubicBezTo>
                    <a:pt x="142" y="58"/>
                    <a:pt x="0" y="570"/>
                    <a:pt x="109" y="603"/>
                  </a:cubicBezTo>
                  <a:cubicBezTo>
                    <a:pt x="115" y="605"/>
                    <a:pt x="121" y="606"/>
                    <a:pt x="128" y="606"/>
                  </a:cubicBezTo>
                  <a:cubicBezTo>
                    <a:pt x="246" y="606"/>
                    <a:pt x="515" y="275"/>
                    <a:pt x="843" y="275"/>
                  </a:cubicBezTo>
                  <a:cubicBezTo>
                    <a:pt x="853" y="275"/>
                    <a:pt x="862" y="275"/>
                    <a:pt x="872" y="276"/>
                  </a:cubicBezTo>
                  <a:cubicBezTo>
                    <a:pt x="1143" y="284"/>
                    <a:pt x="1649" y="614"/>
                    <a:pt x="1817" y="614"/>
                  </a:cubicBezTo>
                  <a:cubicBezTo>
                    <a:pt x="1866" y="614"/>
                    <a:pt x="1886" y="587"/>
                    <a:pt x="1864" y="516"/>
                  </a:cubicBezTo>
                  <a:cubicBezTo>
                    <a:pt x="1864" y="516"/>
                    <a:pt x="1450" y="1"/>
                    <a:pt x="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43"/>
            <p:cNvSpPr/>
            <p:nvPr/>
          </p:nvSpPr>
          <p:spPr>
            <a:xfrm>
              <a:off x="4928480" y="3468450"/>
              <a:ext cx="110401" cy="37299"/>
            </a:xfrm>
            <a:custGeom>
              <a:avLst/>
              <a:gdLst/>
              <a:ahLst/>
              <a:cxnLst/>
              <a:rect l="l" t="t" r="r" b="b"/>
              <a:pathLst>
                <a:path w="3028" h="1023" extrusionOk="0">
                  <a:moveTo>
                    <a:pt x="203" y="0"/>
                  </a:moveTo>
                  <a:cubicBezTo>
                    <a:pt x="0" y="0"/>
                    <a:pt x="843" y="1022"/>
                    <a:pt x="1480" y="1022"/>
                  </a:cubicBezTo>
                  <a:cubicBezTo>
                    <a:pt x="2156" y="1022"/>
                    <a:pt x="3028" y="260"/>
                    <a:pt x="3028" y="129"/>
                  </a:cubicBezTo>
                  <a:cubicBezTo>
                    <a:pt x="3026" y="112"/>
                    <a:pt x="3016" y="104"/>
                    <a:pt x="2998" y="104"/>
                  </a:cubicBezTo>
                  <a:cubicBezTo>
                    <a:pt x="2875" y="104"/>
                    <a:pt x="2391" y="446"/>
                    <a:pt x="1775" y="597"/>
                  </a:cubicBezTo>
                  <a:cubicBezTo>
                    <a:pt x="1703" y="614"/>
                    <a:pt x="1631" y="621"/>
                    <a:pt x="1559" y="621"/>
                  </a:cubicBezTo>
                  <a:cubicBezTo>
                    <a:pt x="907" y="621"/>
                    <a:pt x="271" y="20"/>
                    <a:pt x="271" y="20"/>
                  </a:cubicBezTo>
                  <a:cubicBezTo>
                    <a:pt x="241" y="6"/>
                    <a:pt x="219" y="0"/>
                    <a:pt x="203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62" name="Google Shape;5662;p43"/>
            <p:cNvSpPr/>
            <p:nvPr/>
          </p:nvSpPr>
          <p:spPr>
            <a:xfrm>
              <a:off x="4977263" y="3391667"/>
              <a:ext cx="38976" cy="74561"/>
            </a:xfrm>
            <a:custGeom>
              <a:avLst/>
              <a:gdLst/>
              <a:ahLst/>
              <a:cxnLst/>
              <a:rect l="l" t="t" r="r" b="b"/>
              <a:pathLst>
                <a:path w="1069" h="2045" extrusionOk="0">
                  <a:moveTo>
                    <a:pt x="219" y="1"/>
                  </a:moveTo>
                  <a:cubicBezTo>
                    <a:pt x="219" y="1"/>
                    <a:pt x="382" y="981"/>
                    <a:pt x="524" y="1047"/>
                  </a:cubicBezTo>
                  <a:cubicBezTo>
                    <a:pt x="665" y="1123"/>
                    <a:pt x="894" y="1592"/>
                    <a:pt x="524" y="1810"/>
                  </a:cubicBezTo>
                  <a:cubicBezTo>
                    <a:pt x="369" y="1901"/>
                    <a:pt x="253" y="1927"/>
                    <a:pt x="169" y="1927"/>
                  </a:cubicBezTo>
                  <a:cubicBezTo>
                    <a:pt x="53" y="1927"/>
                    <a:pt x="1" y="1875"/>
                    <a:pt x="1" y="1875"/>
                  </a:cubicBezTo>
                  <a:lnTo>
                    <a:pt x="1" y="1875"/>
                  </a:lnTo>
                  <a:cubicBezTo>
                    <a:pt x="1" y="1875"/>
                    <a:pt x="117" y="2045"/>
                    <a:pt x="349" y="2045"/>
                  </a:cubicBezTo>
                  <a:cubicBezTo>
                    <a:pt x="466" y="2045"/>
                    <a:pt x="611" y="2002"/>
                    <a:pt x="785" y="1875"/>
                  </a:cubicBezTo>
                  <a:cubicBezTo>
                    <a:pt x="1069" y="1679"/>
                    <a:pt x="992" y="1298"/>
                    <a:pt x="840" y="1123"/>
                  </a:cubicBezTo>
                  <a:cubicBezTo>
                    <a:pt x="687" y="938"/>
                    <a:pt x="219" y="1"/>
                    <a:pt x="219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63" name="Google Shape;5663;p43"/>
            <p:cNvSpPr/>
            <p:nvPr/>
          </p:nvSpPr>
          <p:spPr>
            <a:xfrm>
              <a:off x="4874375" y="3303435"/>
              <a:ext cx="75326" cy="31064"/>
            </a:xfrm>
            <a:custGeom>
              <a:avLst/>
              <a:gdLst/>
              <a:ahLst/>
              <a:cxnLst/>
              <a:rect l="l" t="t" r="r" b="b"/>
              <a:pathLst>
                <a:path w="2066" h="852" extrusionOk="0">
                  <a:moveTo>
                    <a:pt x="1130" y="1"/>
                  </a:moveTo>
                  <a:cubicBezTo>
                    <a:pt x="1084" y="1"/>
                    <a:pt x="1037" y="4"/>
                    <a:pt x="992" y="12"/>
                  </a:cubicBezTo>
                  <a:cubicBezTo>
                    <a:pt x="480" y="99"/>
                    <a:pt x="0" y="503"/>
                    <a:pt x="164" y="851"/>
                  </a:cubicBezTo>
                  <a:cubicBezTo>
                    <a:pt x="164" y="851"/>
                    <a:pt x="425" y="339"/>
                    <a:pt x="1024" y="339"/>
                  </a:cubicBezTo>
                  <a:cubicBezTo>
                    <a:pt x="1509" y="339"/>
                    <a:pt x="1816" y="596"/>
                    <a:pt x="1950" y="596"/>
                  </a:cubicBezTo>
                  <a:cubicBezTo>
                    <a:pt x="1982" y="596"/>
                    <a:pt x="2004" y="582"/>
                    <a:pt x="2016" y="546"/>
                  </a:cubicBezTo>
                  <a:cubicBezTo>
                    <a:pt x="2066" y="368"/>
                    <a:pt x="1593" y="1"/>
                    <a:pt x="1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64" name="Google Shape;5664;p43"/>
            <p:cNvSpPr/>
            <p:nvPr/>
          </p:nvSpPr>
          <p:spPr>
            <a:xfrm>
              <a:off x="5013613" y="3303435"/>
              <a:ext cx="75363" cy="31064"/>
            </a:xfrm>
            <a:custGeom>
              <a:avLst/>
              <a:gdLst/>
              <a:ahLst/>
              <a:cxnLst/>
              <a:rect l="l" t="t" r="r" b="b"/>
              <a:pathLst>
                <a:path w="2067" h="852" extrusionOk="0">
                  <a:moveTo>
                    <a:pt x="936" y="1"/>
                  </a:moveTo>
                  <a:cubicBezTo>
                    <a:pt x="473" y="1"/>
                    <a:pt x="0" y="368"/>
                    <a:pt x="50" y="546"/>
                  </a:cubicBezTo>
                  <a:cubicBezTo>
                    <a:pt x="62" y="582"/>
                    <a:pt x="84" y="596"/>
                    <a:pt x="116" y="596"/>
                  </a:cubicBezTo>
                  <a:cubicBezTo>
                    <a:pt x="250" y="596"/>
                    <a:pt x="557" y="339"/>
                    <a:pt x="1042" y="339"/>
                  </a:cubicBezTo>
                  <a:cubicBezTo>
                    <a:pt x="1641" y="339"/>
                    <a:pt x="1903" y="851"/>
                    <a:pt x="1903" y="851"/>
                  </a:cubicBezTo>
                  <a:cubicBezTo>
                    <a:pt x="2066" y="503"/>
                    <a:pt x="1587" y="99"/>
                    <a:pt x="1074" y="12"/>
                  </a:cubicBezTo>
                  <a:cubicBezTo>
                    <a:pt x="1029" y="4"/>
                    <a:pt x="982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65" name="Google Shape;5665;p43"/>
            <p:cNvSpPr/>
            <p:nvPr/>
          </p:nvSpPr>
          <p:spPr>
            <a:xfrm>
              <a:off x="5586790" y="3281997"/>
              <a:ext cx="75727" cy="30626"/>
            </a:xfrm>
            <a:custGeom>
              <a:avLst/>
              <a:gdLst/>
              <a:ahLst/>
              <a:cxnLst/>
              <a:rect l="l" t="t" r="r" b="b"/>
              <a:pathLst>
                <a:path w="2077" h="840" extrusionOk="0">
                  <a:moveTo>
                    <a:pt x="1133" y="0"/>
                  </a:moveTo>
                  <a:cubicBezTo>
                    <a:pt x="1086" y="0"/>
                    <a:pt x="1039" y="4"/>
                    <a:pt x="992" y="12"/>
                  </a:cubicBezTo>
                  <a:cubicBezTo>
                    <a:pt x="491" y="88"/>
                    <a:pt x="0" y="502"/>
                    <a:pt x="175" y="840"/>
                  </a:cubicBezTo>
                  <a:cubicBezTo>
                    <a:pt x="175" y="840"/>
                    <a:pt x="426" y="339"/>
                    <a:pt x="1025" y="339"/>
                  </a:cubicBezTo>
                  <a:cubicBezTo>
                    <a:pt x="1516" y="339"/>
                    <a:pt x="1824" y="586"/>
                    <a:pt x="1953" y="586"/>
                  </a:cubicBezTo>
                  <a:cubicBezTo>
                    <a:pt x="1985" y="586"/>
                    <a:pt x="2006" y="571"/>
                    <a:pt x="2017" y="535"/>
                  </a:cubicBezTo>
                  <a:cubicBezTo>
                    <a:pt x="2076" y="366"/>
                    <a:pt x="1604" y="0"/>
                    <a:pt x="11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66" name="Google Shape;5666;p43"/>
            <p:cNvSpPr/>
            <p:nvPr/>
          </p:nvSpPr>
          <p:spPr>
            <a:xfrm>
              <a:off x="5726429" y="3281997"/>
              <a:ext cx="75363" cy="30626"/>
            </a:xfrm>
            <a:custGeom>
              <a:avLst/>
              <a:gdLst/>
              <a:ahLst/>
              <a:cxnLst/>
              <a:rect l="l" t="t" r="r" b="b"/>
              <a:pathLst>
                <a:path w="2067" h="840" extrusionOk="0">
                  <a:moveTo>
                    <a:pt x="936" y="0"/>
                  </a:moveTo>
                  <a:cubicBezTo>
                    <a:pt x="473" y="0"/>
                    <a:pt x="1" y="366"/>
                    <a:pt x="50" y="535"/>
                  </a:cubicBezTo>
                  <a:cubicBezTo>
                    <a:pt x="61" y="571"/>
                    <a:pt x="82" y="586"/>
                    <a:pt x="114" y="586"/>
                  </a:cubicBezTo>
                  <a:cubicBezTo>
                    <a:pt x="247" y="586"/>
                    <a:pt x="560" y="339"/>
                    <a:pt x="1042" y="339"/>
                  </a:cubicBezTo>
                  <a:cubicBezTo>
                    <a:pt x="1641" y="339"/>
                    <a:pt x="1903" y="840"/>
                    <a:pt x="1903" y="840"/>
                  </a:cubicBezTo>
                  <a:cubicBezTo>
                    <a:pt x="2066" y="502"/>
                    <a:pt x="1576" y="88"/>
                    <a:pt x="1075" y="12"/>
                  </a:cubicBezTo>
                  <a:cubicBezTo>
                    <a:pt x="1029" y="4"/>
                    <a:pt x="983" y="0"/>
                    <a:pt x="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67" name="Google Shape;5667;p43"/>
            <p:cNvSpPr/>
            <p:nvPr/>
          </p:nvSpPr>
          <p:spPr>
            <a:xfrm>
              <a:off x="4698750" y="4380662"/>
              <a:ext cx="350891" cy="988212"/>
            </a:xfrm>
            <a:custGeom>
              <a:avLst/>
              <a:gdLst/>
              <a:ahLst/>
              <a:cxnLst/>
              <a:rect l="l" t="t" r="r" b="b"/>
              <a:pathLst>
                <a:path w="9624" h="27104" extrusionOk="0">
                  <a:moveTo>
                    <a:pt x="1242" y="0"/>
                  </a:moveTo>
                  <a:lnTo>
                    <a:pt x="1242" y="0"/>
                  </a:lnTo>
                  <a:cubicBezTo>
                    <a:pt x="1275" y="480"/>
                    <a:pt x="1308" y="817"/>
                    <a:pt x="1308" y="872"/>
                  </a:cubicBezTo>
                  <a:cubicBezTo>
                    <a:pt x="1308" y="981"/>
                    <a:pt x="839" y="1362"/>
                    <a:pt x="207" y="1711"/>
                  </a:cubicBezTo>
                  <a:lnTo>
                    <a:pt x="0" y="2289"/>
                  </a:lnTo>
                  <a:lnTo>
                    <a:pt x="0" y="5743"/>
                  </a:lnTo>
                  <a:lnTo>
                    <a:pt x="207" y="27104"/>
                  </a:lnTo>
                  <a:lnTo>
                    <a:pt x="8250" y="26406"/>
                  </a:lnTo>
                  <a:lnTo>
                    <a:pt x="9481" y="10015"/>
                  </a:lnTo>
                  <a:cubicBezTo>
                    <a:pt x="9623" y="2365"/>
                    <a:pt x="1471" y="11"/>
                    <a:pt x="1471" y="11"/>
                  </a:cubicBezTo>
                  <a:lnTo>
                    <a:pt x="12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68" name="Google Shape;5668;p43"/>
            <p:cNvSpPr/>
            <p:nvPr/>
          </p:nvSpPr>
          <p:spPr>
            <a:xfrm>
              <a:off x="4738090" y="4313577"/>
              <a:ext cx="802" cy="5505"/>
            </a:xfrm>
            <a:custGeom>
              <a:avLst/>
              <a:gdLst/>
              <a:ahLst/>
              <a:cxnLst/>
              <a:rect l="l" t="t" r="r" b="b"/>
              <a:pathLst>
                <a:path w="22" h="15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54"/>
                    <a:pt x="11" y="97"/>
                    <a:pt x="11" y="151"/>
                  </a:cubicBezTo>
                  <a:lnTo>
                    <a:pt x="22" y="151"/>
                  </a:lnTo>
                  <a:cubicBezTo>
                    <a:pt x="11" y="97"/>
                    <a:pt x="11" y="54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43"/>
            <p:cNvSpPr/>
            <p:nvPr/>
          </p:nvSpPr>
          <p:spPr>
            <a:xfrm>
              <a:off x="4735283" y="4279341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2" y="305"/>
                  </a:moveTo>
                  <a:cubicBezTo>
                    <a:pt x="22" y="196"/>
                    <a:pt x="12" y="98"/>
                    <a:pt x="1" y="0"/>
                  </a:cubicBezTo>
                  <a:lnTo>
                    <a:pt x="1" y="0"/>
                  </a:lnTo>
                  <a:cubicBezTo>
                    <a:pt x="12" y="98"/>
                    <a:pt x="22" y="196"/>
                    <a:pt x="22" y="305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43"/>
            <p:cNvSpPr/>
            <p:nvPr/>
          </p:nvSpPr>
          <p:spPr>
            <a:xfrm>
              <a:off x="4734116" y="4267018"/>
              <a:ext cx="401" cy="1203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0" y="0"/>
                  </a:moveTo>
                  <a:cubicBezTo>
                    <a:pt x="0" y="11"/>
                    <a:pt x="0" y="22"/>
                    <a:pt x="11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43"/>
            <p:cNvSpPr/>
            <p:nvPr/>
          </p:nvSpPr>
          <p:spPr>
            <a:xfrm>
              <a:off x="4731308" y="4234424"/>
              <a:ext cx="839" cy="8386"/>
            </a:xfrm>
            <a:custGeom>
              <a:avLst/>
              <a:gdLst/>
              <a:ahLst/>
              <a:cxnLst/>
              <a:rect l="l" t="t" r="r" b="b"/>
              <a:pathLst>
                <a:path w="23" h="230" extrusionOk="0">
                  <a:moveTo>
                    <a:pt x="1" y="1"/>
                  </a:moveTo>
                  <a:cubicBezTo>
                    <a:pt x="1" y="1"/>
                    <a:pt x="12" y="88"/>
                    <a:pt x="23" y="229"/>
                  </a:cubicBezTo>
                  <a:cubicBezTo>
                    <a:pt x="12" y="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43"/>
            <p:cNvSpPr/>
            <p:nvPr/>
          </p:nvSpPr>
          <p:spPr>
            <a:xfrm>
              <a:off x="4706297" y="4233621"/>
              <a:ext cx="25048" cy="839"/>
            </a:xfrm>
            <a:custGeom>
              <a:avLst/>
              <a:gdLst/>
              <a:ahLst/>
              <a:cxnLst/>
              <a:rect l="l" t="t" r="r" b="b"/>
              <a:pathLst>
                <a:path w="687" h="23" extrusionOk="0">
                  <a:moveTo>
                    <a:pt x="687" y="23"/>
                  </a:moveTo>
                  <a:lnTo>
                    <a:pt x="687" y="23"/>
                  </a:lnTo>
                  <a:lnTo>
                    <a:pt x="687" y="2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43"/>
            <p:cNvSpPr/>
            <p:nvPr/>
          </p:nvSpPr>
          <p:spPr>
            <a:xfrm>
              <a:off x="4732111" y="4242773"/>
              <a:ext cx="2005" cy="24282"/>
            </a:xfrm>
            <a:custGeom>
              <a:avLst/>
              <a:gdLst/>
              <a:ahLst/>
              <a:cxnLst/>
              <a:rect l="l" t="t" r="r" b="b"/>
              <a:pathLst>
                <a:path w="55" h="666" extrusionOk="0">
                  <a:moveTo>
                    <a:pt x="1" y="0"/>
                  </a:moveTo>
                  <a:cubicBezTo>
                    <a:pt x="11" y="164"/>
                    <a:pt x="33" y="393"/>
                    <a:pt x="55" y="665"/>
                  </a:cubicBezTo>
                  <a:cubicBezTo>
                    <a:pt x="33" y="393"/>
                    <a:pt x="11" y="164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43"/>
            <p:cNvSpPr/>
            <p:nvPr/>
          </p:nvSpPr>
          <p:spPr>
            <a:xfrm>
              <a:off x="4734480" y="4268185"/>
              <a:ext cx="839" cy="11193"/>
            </a:xfrm>
            <a:custGeom>
              <a:avLst/>
              <a:gdLst/>
              <a:ahLst/>
              <a:cxnLst/>
              <a:rect l="l" t="t" r="r" b="b"/>
              <a:pathLst>
                <a:path w="23" h="307" extrusionOk="0">
                  <a:moveTo>
                    <a:pt x="23" y="306"/>
                  </a:moveTo>
                  <a:lnTo>
                    <a:pt x="23" y="306"/>
                  </a:lnTo>
                  <a:cubicBezTo>
                    <a:pt x="12" y="197"/>
                    <a:pt x="1" y="99"/>
                    <a:pt x="1" y="1"/>
                  </a:cubicBezTo>
                  <a:cubicBezTo>
                    <a:pt x="1" y="99"/>
                    <a:pt x="12" y="197"/>
                    <a:pt x="2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43"/>
            <p:cNvSpPr/>
            <p:nvPr/>
          </p:nvSpPr>
          <p:spPr>
            <a:xfrm>
              <a:off x="4782169" y="4148197"/>
              <a:ext cx="3610" cy="17938"/>
            </a:xfrm>
            <a:custGeom>
              <a:avLst/>
              <a:gdLst/>
              <a:ahLst/>
              <a:cxnLst/>
              <a:rect l="l" t="t" r="r" b="b"/>
              <a:pathLst>
                <a:path w="99" h="492" extrusionOk="0">
                  <a:moveTo>
                    <a:pt x="99" y="1"/>
                  </a:moveTo>
                  <a:cubicBezTo>
                    <a:pt x="77" y="33"/>
                    <a:pt x="55" y="66"/>
                    <a:pt x="55" y="66"/>
                  </a:cubicBezTo>
                  <a:lnTo>
                    <a:pt x="1" y="491"/>
                  </a:lnTo>
                  <a:cubicBezTo>
                    <a:pt x="1" y="491"/>
                    <a:pt x="12" y="480"/>
                    <a:pt x="33" y="469"/>
                  </a:cubicBezTo>
                  <a:cubicBezTo>
                    <a:pt x="55" y="317"/>
                    <a:pt x="77" y="153"/>
                    <a:pt x="9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43"/>
            <p:cNvSpPr/>
            <p:nvPr/>
          </p:nvSpPr>
          <p:spPr>
            <a:xfrm>
              <a:off x="4783372" y="4062481"/>
              <a:ext cx="59649" cy="102854"/>
            </a:xfrm>
            <a:custGeom>
              <a:avLst/>
              <a:gdLst/>
              <a:ahLst/>
              <a:cxnLst/>
              <a:rect l="l" t="t" r="r" b="b"/>
              <a:pathLst>
                <a:path w="1636" h="2821" extrusionOk="0">
                  <a:moveTo>
                    <a:pt x="857" y="0"/>
                  </a:moveTo>
                  <a:cubicBezTo>
                    <a:pt x="696" y="0"/>
                    <a:pt x="506" y="55"/>
                    <a:pt x="28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4"/>
                    <a:pt x="22" y="2668"/>
                    <a:pt x="0" y="2820"/>
                  </a:cubicBezTo>
                  <a:cubicBezTo>
                    <a:pt x="153" y="2722"/>
                    <a:pt x="1101" y="2101"/>
                    <a:pt x="1439" y="1567"/>
                  </a:cubicBezTo>
                  <a:cubicBezTo>
                    <a:pt x="1635" y="1251"/>
                    <a:pt x="1635" y="684"/>
                    <a:pt x="1406" y="325"/>
                  </a:cubicBezTo>
                  <a:cubicBezTo>
                    <a:pt x="1287" y="132"/>
                    <a:pt x="1107" y="0"/>
                    <a:pt x="85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43"/>
            <p:cNvSpPr/>
            <p:nvPr/>
          </p:nvSpPr>
          <p:spPr>
            <a:xfrm>
              <a:off x="4784174" y="4069117"/>
              <a:ext cx="9553" cy="81525"/>
            </a:xfrm>
            <a:custGeom>
              <a:avLst/>
              <a:gdLst/>
              <a:ahLst/>
              <a:cxnLst/>
              <a:rect l="l" t="t" r="r" b="b"/>
              <a:pathLst>
                <a:path w="262" h="2236" extrusionOk="0">
                  <a:moveTo>
                    <a:pt x="262" y="1"/>
                  </a:moveTo>
                  <a:lnTo>
                    <a:pt x="0" y="2235"/>
                  </a:lnTo>
                  <a:cubicBezTo>
                    <a:pt x="0" y="2235"/>
                    <a:pt x="22" y="2202"/>
                    <a:pt x="44" y="2170"/>
                  </a:cubicBezTo>
                  <a:cubicBezTo>
                    <a:pt x="164" y="1309"/>
                    <a:pt x="229" y="470"/>
                    <a:pt x="26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78" name="Google Shape;5678;p43"/>
            <p:cNvSpPr/>
            <p:nvPr/>
          </p:nvSpPr>
          <p:spPr>
            <a:xfrm>
              <a:off x="6966738" y="4371510"/>
              <a:ext cx="478465" cy="997363"/>
            </a:xfrm>
            <a:custGeom>
              <a:avLst/>
              <a:gdLst/>
              <a:ahLst/>
              <a:cxnLst/>
              <a:rect l="l" t="t" r="r" b="b"/>
              <a:pathLst>
                <a:path w="13123" h="27355" extrusionOk="0">
                  <a:moveTo>
                    <a:pt x="7924" y="0"/>
                  </a:moveTo>
                  <a:lnTo>
                    <a:pt x="7924" y="0"/>
                  </a:lnTo>
                  <a:cubicBezTo>
                    <a:pt x="7226" y="360"/>
                    <a:pt x="1" y="4229"/>
                    <a:pt x="88" y="11814"/>
                  </a:cubicBezTo>
                  <a:cubicBezTo>
                    <a:pt x="99" y="13231"/>
                    <a:pt x="371" y="26189"/>
                    <a:pt x="371" y="26189"/>
                  </a:cubicBezTo>
                  <a:lnTo>
                    <a:pt x="5014" y="27355"/>
                  </a:lnTo>
                  <a:lnTo>
                    <a:pt x="12610" y="27355"/>
                  </a:lnTo>
                  <a:lnTo>
                    <a:pt x="12610" y="19911"/>
                  </a:lnTo>
                  <a:lnTo>
                    <a:pt x="13122" y="11727"/>
                  </a:lnTo>
                  <a:lnTo>
                    <a:pt x="12915" y="7008"/>
                  </a:lnTo>
                  <a:lnTo>
                    <a:pt x="12719" y="2049"/>
                  </a:lnTo>
                  <a:lnTo>
                    <a:pt x="12610" y="1962"/>
                  </a:lnTo>
                  <a:cubicBezTo>
                    <a:pt x="11984" y="2309"/>
                    <a:pt x="11195" y="2622"/>
                    <a:pt x="10509" y="2622"/>
                  </a:cubicBezTo>
                  <a:cubicBezTo>
                    <a:pt x="10419" y="2622"/>
                    <a:pt x="10331" y="2616"/>
                    <a:pt x="10245" y="2605"/>
                  </a:cubicBezTo>
                  <a:cubicBezTo>
                    <a:pt x="8338" y="2343"/>
                    <a:pt x="7869" y="1025"/>
                    <a:pt x="7869" y="1025"/>
                  </a:cubicBezTo>
                  <a:lnTo>
                    <a:pt x="79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79" name="Google Shape;5679;p43"/>
            <p:cNvSpPr/>
            <p:nvPr/>
          </p:nvSpPr>
          <p:spPr>
            <a:xfrm>
              <a:off x="7253636" y="4319046"/>
              <a:ext cx="212999" cy="148064"/>
            </a:xfrm>
            <a:custGeom>
              <a:avLst/>
              <a:gdLst/>
              <a:ahLst/>
              <a:cxnLst/>
              <a:rect l="l" t="t" r="r" b="b"/>
              <a:pathLst>
                <a:path w="5842" h="4061" extrusionOk="0">
                  <a:moveTo>
                    <a:pt x="5624" y="1"/>
                  </a:moveTo>
                  <a:cubicBezTo>
                    <a:pt x="5351" y="306"/>
                    <a:pt x="5046" y="578"/>
                    <a:pt x="4741" y="807"/>
                  </a:cubicBezTo>
                  <a:cubicBezTo>
                    <a:pt x="4240" y="1167"/>
                    <a:pt x="3727" y="1407"/>
                    <a:pt x="3324" y="1439"/>
                  </a:cubicBezTo>
                  <a:cubicBezTo>
                    <a:pt x="3271" y="1444"/>
                    <a:pt x="3216" y="1446"/>
                    <a:pt x="3159" y="1446"/>
                  </a:cubicBezTo>
                  <a:cubicBezTo>
                    <a:pt x="2270" y="1446"/>
                    <a:pt x="877" y="902"/>
                    <a:pt x="109" y="175"/>
                  </a:cubicBezTo>
                  <a:lnTo>
                    <a:pt x="55" y="1439"/>
                  </a:lnTo>
                  <a:lnTo>
                    <a:pt x="0" y="2464"/>
                  </a:lnTo>
                  <a:cubicBezTo>
                    <a:pt x="0" y="2464"/>
                    <a:pt x="469" y="3782"/>
                    <a:pt x="2376" y="4044"/>
                  </a:cubicBezTo>
                  <a:cubicBezTo>
                    <a:pt x="2462" y="4055"/>
                    <a:pt x="2550" y="4061"/>
                    <a:pt x="2640" y="4061"/>
                  </a:cubicBezTo>
                  <a:cubicBezTo>
                    <a:pt x="3326" y="4061"/>
                    <a:pt x="4115" y="3748"/>
                    <a:pt x="4741" y="3401"/>
                  </a:cubicBezTo>
                  <a:cubicBezTo>
                    <a:pt x="5373" y="3052"/>
                    <a:pt x="5842" y="2671"/>
                    <a:pt x="5842" y="2562"/>
                  </a:cubicBezTo>
                  <a:cubicBezTo>
                    <a:pt x="5842" y="2507"/>
                    <a:pt x="5809" y="2170"/>
                    <a:pt x="5776" y="1690"/>
                  </a:cubicBezTo>
                  <a:cubicBezTo>
                    <a:pt x="5733" y="1211"/>
                    <a:pt x="5678" y="600"/>
                    <a:pt x="562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43"/>
            <p:cNvSpPr/>
            <p:nvPr/>
          </p:nvSpPr>
          <p:spPr>
            <a:xfrm>
              <a:off x="7257610" y="4279341"/>
              <a:ext cx="201478" cy="92463"/>
            </a:xfrm>
            <a:custGeom>
              <a:avLst/>
              <a:gdLst/>
              <a:ahLst/>
              <a:cxnLst/>
              <a:rect l="l" t="t" r="r" b="b"/>
              <a:pathLst>
                <a:path w="5526" h="2536" extrusionOk="0">
                  <a:moveTo>
                    <a:pt x="5428" y="0"/>
                  </a:moveTo>
                  <a:cubicBezTo>
                    <a:pt x="5177" y="272"/>
                    <a:pt x="4904" y="512"/>
                    <a:pt x="4632" y="708"/>
                  </a:cubicBezTo>
                  <a:cubicBezTo>
                    <a:pt x="4131" y="1068"/>
                    <a:pt x="3618" y="1308"/>
                    <a:pt x="3215" y="1340"/>
                  </a:cubicBezTo>
                  <a:cubicBezTo>
                    <a:pt x="3161" y="1345"/>
                    <a:pt x="3105" y="1348"/>
                    <a:pt x="3046" y="1348"/>
                  </a:cubicBezTo>
                  <a:cubicBezTo>
                    <a:pt x="2172" y="1348"/>
                    <a:pt x="831" y="825"/>
                    <a:pt x="55" y="120"/>
                  </a:cubicBezTo>
                  <a:lnTo>
                    <a:pt x="0" y="1264"/>
                  </a:lnTo>
                  <a:cubicBezTo>
                    <a:pt x="768" y="1991"/>
                    <a:pt x="2161" y="2535"/>
                    <a:pt x="3050" y="2535"/>
                  </a:cubicBezTo>
                  <a:cubicBezTo>
                    <a:pt x="3107" y="2535"/>
                    <a:pt x="3162" y="2533"/>
                    <a:pt x="3215" y="2528"/>
                  </a:cubicBezTo>
                  <a:cubicBezTo>
                    <a:pt x="3618" y="2496"/>
                    <a:pt x="4131" y="2256"/>
                    <a:pt x="4632" y="1896"/>
                  </a:cubicBezTo>
                  <a:cubicBezTo>
                    <a:pt x="4937" y="1667"/>
                    <a:pt x="5253" y="1395"/>
                    <a:pt x="5526" y="1090"/>
                  </a:cubicBezTo>
                  <a:cubicBezTo>
                    <a:pt x="5504" y="817"/>
                    <a:pt x="5471" y="556"/>
                    <a:pt x="5449" y="305"/>
                  </a:cubicBezTo>
                  <a:cubicBezTo>
                    <a:pt x="5449" y="196"/>
                    <a:pt x="5438" y="98"/>
                    <a:pt x="5428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43"/>
            <p:cNvSpPr/>
            <p:nvPr/>
          </p:nvSpPr>
          <p:spPr>
            <a:xfrm>
              <a:off x="7259579" y="4230048"/>
              <a:ext cx="2443" cy="53669"/>
            </a:xfrm>
            <a:custGeom>
              <a:avLst/>
              <a:gdLst/>
              <a:ahLst/>
              <a:cxnLst/>
              <a:rect l="l" t="t" r="r" b="b"/>
              <a:pathLst>
                <a:path w="67" h="1472" extrusionOk="0">
                  <a:moveTo>
                    <a:pt x="66" y="1"/>
                  </a:moveTo>
                  <a:lnTo>
                    <a:pt x="1" y="1472"/>
                  </a:lnTo>
                  <a:lnTo>
                    <a:pt x="1" y="147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43"/>
            <p:cNvSpPr/>
            <p:nvPr/>
          </p:nvSpPr>
          <p:spPr>
            <a:xfrm>
              <a:off x="7261985" y="4230048"/>
              <a:ext cx="104130" cy="2443"/>
            </a:xfrm>
            <a:custGeom>
              <a:avLst/>
              <a:gdLst/>
              <a:ahLst/>
              <a:cxnLst/>
              <a:rect l="l" t="t" r="r" b="b"/>
              <a:pathLst>
                <a:path w="2856" h="67" extrusionOk="0">
                  <a:moveTo>
                    <a:pt x="2855" y="66"/>
                  </a:moveTo>
                  <a:lnTo>
                    <a:pt x="0" y="1"/>
                  </a:lnTo>
                  <a:lnTo>
                    <a:pt x="2855" y="66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43"/>
            <p:cNvSpPr/>
            <p:nvPr/>
          </p:nvSpPr>
          <p:spPr>
            <a:xfrm>
              <a:off x="7151514" y="3764281"/>
              <a:ext cx="535269" cy="386367"/>
            </a:xfrm>
            <a:custGeom>
              <a:avLst/>
              <a:gdLst/>
              <a:ahLst/>
              <a:cxnLst/>
              <a:rect l="l" t="t" r="r" b="b"/>
              <a:pathLst>
                <a:path w="14681" h="10597" extrusionOk="0">
                  <a:moveTo>
                    <a:pt x="6416" y="0"/>
                  </a:moveTo>
                  <a:cubicBezTo>
                    <a:pt x="6307" y="0"/>
                    <a:pt x="6188" y="4"/>
                    <a:pt x="6060" y="14"/>
                  </a:cubicBezTo>
                  <a:cubicBezTo>
                    <a:pt x="4011" y="156"/>
                    <a:pt x="3542" y="1453"/>
                    <a:pt x="3542" y="1453"/>
                  </a:cubicBezTo>
                  <a:cubicBezTo>
                    <a:pt x="3542" y="1453"/>
                    <a:pt x="2213" y="1485"/>
                    <a:pt x="1319" y="2335"/>
                  </a:cubicBezTo>
                  <a:cubicBezTo>
                    <a:pt x="131" y="3458"/>
                    <a:pt x="0" y="5812"/>
                    <a:pt x="611" y="7817"/>
                  </a:cubicBezTo>
                  <a:cubicBezTo>
                    <a:pt x="710" y="7738"/>
                    <a:pt x="821" y="7695"/>
                    <a:pt x="936" y="7695"/>
                  </a:cubicBezTo>
                  <a:cubicBezTo>
                    <a:pt x="1012" y="7695"/>
                    <a:pt x="1089" y="7713"/>
                    <a:pt x="1167" y="7752"/>
                  </a:cubicBezTo>
                  <a:cubicBezTo>
                    <a:pt x="1177" y="7763"/>
                    <a:pt x="1199" y="7763"/>
                    <a:pt x="1210" y="7773"/>
                  </a:cubicBezTo>
                  <a:lnTo>
                    <a:pt x="1602" y="9855"/>
                  </a:lnTo>
                  <a:cubicBezTo>
                    <a:pt x="1602" y="9855"/>
                    <a:pt x="2180" y="7730"/>
                    <a:pt x="1810" y="6204"/>
                  </a:cubicBezTo>
                  <a:lnTo>
                    <a:pt x="1810" y="6204"/>
                  </a:lnTo>
                  <a:cubicBezTo>
                    <a:pt x="1810" y="6204"/>
                    <a:pt x="4350" y="7078"/>
                    <a:pt x="6053" y="7078"/>
                  </a:cubicBezTo>
                  <a:cubicBezTo>
                    <a:pt x="6104" y="7078"/>
                    <a:pt x="6153" y="7077"/>
                    <a:pt x="6202" y="7076"/>
                  </a:cubicBezTo>
                  <a:cubicBezTo>
                    <a:pt x="7324" y="7043"/>
                    <a:pt x="7215" y="6172"/>
                    <a:pt x="7215" y="6171"/>
                  </a:cubicBezTo>
                  <a:lnTo>
                    <a:pt x="7215" y="6171"/>
                  </a:lnTo>
                  <a:cubicBezTo>
                    <a:pt x="7215" y="6171"/>
                    <a:pt x="7335" y="6335"/>
                    <a:pt x="7542" y="6553"/>
                  </a:cubicBezTo>
                  <a:cubicBezTo>
                    <a:pt x="7913" y="6973"/>
                    <a:pt x="8538" y="7559"/>
                    <a:pt x="9095" y="7559"/>
                  </a:cubicBezTo>
                  <a:cubicBezTo>
                    <a:pt x="9159" y="7559"/>
                    <a:pt x="9223" y="7551"/>
                    <a:pt x="9286" y="7534"/>
                  </a:cubicBezTo>
                  <a:cubicBezTo>
                    <a:pt x="9286" y="7534"/>
                    <a:pt x="9438" y="10051"/>
                    <a:pt x="9678" y="10596"/>
                  </a:cubicBezTo>
                  <a:lnTo>
                    <a:pt x="9940" y="8362"/>
                  </a:lnTo>
                  <a:cubicBezTo>
                    <a:pt x="10160" y="8235"/>
                    <a:pt x="10351" y="8180"/>
                    <a:pt x="10513" y="8180"/>
                  </a:cubicBezTo>
                  <a:cubicBezTo>
                    <a:pt x="10767" y="8180"/>
                    <a:pt x="10949" y="8315"/>
                    <a:pt x="11062" y="8514"/>
                  </a:cubicBezTo>
                  <a:cubicBezTo>
                    <a:pt x="11520" y="7784"/>
                    <a:pt x="11988" y="6989"/>
                    <a:pt x="12304" y="6313"/>
                  </a:cubicBezTo>
                  <a:cubicBezTo>
                    <a:pt x="13133" y="4558"/>
                    <a:pt x="11988" y="3676"/>
                    <a:pt x="11988" y="3676"/>
                  </a:cubicBezTo>
                  <a:cubicBezTo>
                    <a:pt x="11988" y="3676"/>
                    <a:pt x="14680" y="1987"/>
                    <a:pt x="12577" y="820"/>
                  </a:cubicBezTo>
                  <a:cubicBezTo>
                    <a:pt x="11928" y="457"/>
                    <a:pt x="11207" y="332"/>
                    <a:pt x="10521" y="332"/>
                  </a:cubicBezTo>
                  <a:cubicBezTo>
                    <a:pt x="8983" y="332"/>
                    <a:pt x="7618" y="962"/>
                    <a:pt x="7618" y="962"/>
                  </a:cubicBezTo>
                  <a:cubicBezTo>
                    <a:pt x="7618" y="962"/>
                    <a:pt x="7771" y="613"/>
                    <a:pt x="7542" y="330"/>
                  </a:cubicBezTo>
                  <a:cubicBezTo>
                    <a:pt x="7384" y="153"/>
                    <a:pt x="7058" y="0"/>
                    <a:pt x="6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43"/>
            <p:cNvSpPr/>
            <p:nvPr/>
          </p:nvSpPr>
          <p:spPr>
            <a:xfrm>
              <a:off x="7147138" y="3989271"/>
              <a:ext cx="357272" cy="339370"/>
            </a:xfrm>
            <a:custGeom>
              <a:avLst/>
              <a:gdLst/>
              <a:ahLst/>
              <a:cxnLst/>
              <a:rect l="l" t="t" r="r" b="b"/>
              <a:pathLst>
                <a:path w="9799" h="9308" extrusionOk="0">
                  <a:moveTo>
                    <a:pt x="4142" y="2769"/>
                  </a:moveTo>
                  <a:cubicBezTo>
                    <a:pt x="4872" y="2769"/>
                    <a:pt x="5428" y="3477"/>
                    <a:pt x="5352" y="3608"/>
                  </a:cubicBezTo>
                  <a:cubicBezTo>
                    <a:pt x="5344" y="3621"/>
                    <a:pt x="5332" y="3627"/>
                    <a:pt x="5317" y="3627"/>
                  </a:cubicBezTo>
                  <a:cubicBezTo>
                    <a:pt x="5194" y="3627"/>
                    <a:pt x="4829" y="3245"/>
                    <a:pt x="4310" y="3245"/>
                  </a:cubicBezTo>
                  <a:cubicBezTo>
                    <a:pt x="4256" y="3245"/>
                    <a:pt x="4200" y="3250"/>
                    <a:pt x="4142" y="3259"/>
                  </a:cubicBezTo>
                  <a:cubicBezTo>
                    <a:pt x="3601" y="3355"/>
                    <a:pt x="2968" y="3759"/>
                    <a:pt x="2817" y="3759"/>
                  </a:cubicBezTo>
                  <a:cubicBezTo>
                    <a:pt x="2779" y="3759"/>
                    <a:pt x="2771" y="3734"/>
                    <a:pt x="2801" y="3673"/>
                  </a:cubicBezTo>
                  <a:cubicBezTo>
                    <a:pt x="2801" y="3673"/>
                    <a:pt x="3412" y="2769"/>
                    <a:pt x="4142" y="2769"/>
                  </a:cubicBezTo>
                  <a:close/>
                  <a:moveTo>
                    <a:pt x="7662" y="2769"/>
                  </a:moveTo>
                  <a:cubicBezTo>
                    <a:pt x="8370" y="2790"/>
                    <a:pt x="8970" y="3673"/>
                    <a:pt x="8970" y="3673"/>
                  </a:cubicBezTo>
                  <a:cubicBezTo>
                    <a:pt x="9001" y="3735"/>
                    <a:pt x="8993" y="3760"/>
                    <a:pt x="8955" y="3760"/>
                  </a:cubicBezTo>
                  <a:cubicBezTo>
                    <a:pt x="8807" y="3760"/>
                    <a:pt x="8193" y="3366"/>
                    <a:pt x="7662" y="3270"/>
                  </a:cubicBezTo>
                  <a:cubicBezTo>
                    <a:pt x="7651" y="3270"/>
                    <a:pt x="7640" y="3270"/>
                    <a:pt x="7640" y="3259"/>
                  </a:cubicBezTo>
                  <a:cubicBezTo>
                    <a:pt x="7582" y="3250"/>
                    <a:pt x="7526" y="3246"/>
                    <a:pt x="7472" y="3246"/>
                  </a:cubicBezTo>
                  <a:cubicBezTo>
                    <a:pt x="6948" y="3246"/>
                    <a:pt x="6583" y="3629"/>
                    <a:pt x="6457" y="3629"/>
                  </a:cubicBezTo>
                  <a:cubicBezTo>
                    <a:pt x="6440" y="3629"/>
                    <a:pt x="6428" y="3623"/>
                    <a:pt x="6420" y="3608"/>
                  </a:cubicBezTo>
                  <a:cubicBezTo>
                    <a:pt x="6343" y="3477"/>
                    <a:pt x="6899" y="2769"/>
                    <a:pt x="7629" y="2769"/>
                  </a:cubicBezTo>
                  <a:close/>
                  <a:moveTo>
                    <a:pt x="4131" y="3760"/>
                  </a:moveTo>
                  <a:cubicBezTo>
                    <a:pt x="4349" y="3760"/>
                    <a:pt x="4512" y="3967"/>
                    <a:pt x="4512" y="4229"/>
                  </a:cubicBezTo>
                  <a:cubicBezTo>
                    <a:pt x="4512" y="4490"/>
                    <a:pt x="4349" y="4697"/>
                    <a:pt x="4131" y="4697"/>
                  </a:cubicBezTo>
                  <a:cubicBezTo>
                    <a:pt x="3924" y="4697"/>
                    <a:pt x="3750" y="4490"/>
                    <a:pt x="3750" y="4229"/>
                  </a:cubicBezTo>
                  <a:cubicBezTo>
                    <a:pt x="3750" y="3967"/>
                    <a:pt x="3924" y="3760"/>
                    <a:pt x="4131" y="3760"/>
                  </a:cubicBezTo>
                  <a:close/>
                  <a:moveTo>
                    <a:pt x="7542" y="3760"/>
                  </a:moveTo>
                  <a:cubicBezTo>
                    <a:pt x="7586" y="3760"/>
                    <a:pt x="7618" y="3771"/>
                    <a:pt x="7662" y="3793"/>
                  </a:cubicBezTo>
                  <a:cubicBezTo>
                    <a:pt x="7804" y="3847"/>
                    <a:pt x="7924" y="4022"/>
                    <a:pt x="7924" y="4229"/>
                  </a:cubicBezTo>
                  <a:cubicBezTo>
                    <a:pt x="7924" y="4436"/>
                    <a:pt x="7804" y="4610"/>
                    <a:pt x="7662" y="4676"/>
                  </a:cubicBezTo>
                  <a:cubicBezTo>
                    <a:pt x="7618" y="4687"/>
                    <a:pt x="7586" y="4697"/>
                    <a:pt x="7542" y="4697"/>
                  </a:cubicBezTo>
                  <a:cubicBezTo>
                    <a:pt x="7324" y="4697"/>
                    <a:pt x="7161" y="4490"/>
                    <a:pt x="7161" y="4229"/>
                  </a:cubicBezTo>
                  <a:cubicBezTo>
                    <a:pt x="7161" y="3967"/>
                    <a:pt x="7324" y="3760"/>
                    <a:pt x="7542" y="3760"/>
                  </a:cubicBezTo>
                  <a:close/>
                  <a:moveTo>
                    <a:pt x="6005" y="3826"/>
                  </a:moveTo>
                  <a:cubicBezTo>
                    <a:pt x="6006" y="3826"/>
                    <a:pt x="7030" y="6169"/>
                    <a:pt x="6856" y="6398"/>
                  </a:cubicBezTo>
                  <a:cubicBezTo>
                    <a:pt x="6768" y="6507"/>
                    <a:pt x="6431" y="6616"/>
                    <a:pt x="6169" y="6681"/>
                  </a:cubicBezTo>
                  <a:cubicBezTo>
                    <a:pt x="6104" y="6681"/>
                    <a:pt x="6049" y="6681"/>
                    <a:pt x="6005" y="6670"/>
                  </a:cubicBezTo>
                  <a:cubicBezTo>
                    <a:pt x="5984" y="6659"/>
                    <a:pt x="5973" y="6659"/>
                    <a:pt x="5973" y="6648"/>
                  </a:cubicBezTo>
                  <a:cubicBezTo>
                    <a:pt x="5973" y="6594"/>
                    <a:pt x="6518" y="6496"/>
                    <a:pt x="6605" y="6278"/>
                  </a:cubicBezTo>
                  <a:cubicBezTo>
                    <a:pt x="6703" y="6038"/>
                    <a:pt x="6006" y="3826"/>
                    <a:pt x="6005" y="3826"/>
                  </a:cubicBezTo>
                  <a:close/>
                  <a:moveTo>
                    <a:pt x="7083" y="7230"/>
                  </a:moveTo>
                  <a:cubicBezTo>
                    <a:pt x="7097" y="7230"/>
                    <a:pt x="7105" y="7236"/>
                    <a:pt x="7106" y="7248"/>
                  </a:cubicBezTo>
                  <a:cubicBezTo>
                    <a:pt x="7117" y="7346"/>
                    <a:pt x="6725" y="7662"/>
                    <a:pt x="6147" y="7727"/>
                  </a:cubicBezTo>
                  <a:cubicBezTo>
                    <a:pt x="6078" y="7736"/>
                    <a:pt x="6010" y="7740"/>
                    <a:pt x="5944" y="7740"/>
                  </a:cubicBezTo>
                  <a:cubicBezTo>
                    <a:pt x="5451" y="7740"/>
                    <a:pt x="5039" y="7514"/>
                    <a:pt x="4981" y="7389"/>
                  </a:cubicBezTo>
                  <a:cubicBezTo>
                    <a:pt x="4965" y="7351"/>
                    <a:pt x="4972" y="7337"/>
                    <a:pt x="4993" y="7337"/>
                  </a:cubicBezTo>
                  <a:cubicBezTo>
                    <a:pt x="5042" y="7337"/>
                    <a:pt x="5170" y="7421"/>
                    <a:pt x="5232" y="7444"/>
                  </a:cubicBezTo>
                  <a:cubicBezTo>
                    <a:pt x="5232" y="7444"/>
                    <a:pt x="5424" y="7550"/>
                    <a:pt x="5794" y="7550"/>
                  </a:cubicBezTo>
                  <a:cubicBezTo>
                    <a:pt x="5898" y="7550"/>
                    <a:pt x="6016" y="7542"/>
                    <a:pt x="6147" y="7520"/>
                  </a:cubicBezTo>
                  <a:cubicBezTo>
                    <a:pt x="6672" y="7436"/>
                    <a:pt x="6996" y="7230"/>
                    <a:pt x="7083" y="7230"/>
                  </a:cubicBezTo>
                  <a:close/>
                  <a:moveTo>
                    <a:pt x="7335" y="0"/>
                  </a:moveTo>
                  <a:cubicBezTo>
                    <a:pt x="7335" y="1"/>
                    <a:pt x="7444" y="872"/>
                    <a:pt x="6322" y="905"/>
                  </a:cubicBezTo>
                  <a:cubicBezTo>
                    <a:pt x="6273" y="906"/>
                    <a:pt x="6224" y="907"/>
                    <a:pt x="6173" y="907"/>
                  </a:cubicBezTo>
                  <a:cubicBezTo>
                    <a:pt x="4470" y="907"/>
                    <a:pt x="1930" y="33"/>
                    <a:pt x="1930" y="33"/>
                  </a:cubicBezTo>
                  <a:lnTo>
                    <a:pt x="1930" y="33"/>
                  </a:lnTo>
                  <a:cubicBezTo>
                    <a:pt x="2300" y="1559"/>
                    <a:pt x="1722" y="3684"/>
                    <a:pt x="1722" y="3684"/>
                  </a:cubicBezTo>
                  <a:lnTo>
                    <a:pt x="1330" y="1602"/>
                  </a:lnTo>
                  <a:cubicBezTo>
                    <a:pt x="1319" y="1592"/>
                    <a:pt x="1297" y="1592"/>
                    <a:pt x="1287" y="1581"/>
                  </a:cubicBezTo>
                  <a:cubicBezTo>
                    <a:pt x="1209" y="1542"/>
                    <a:pt x="1132" y="1524"/>
                    <a:pt x="1056" y="1524"/>
                  </a:cubicBezTo>
                  <a:cubicBezTo>
                    <a:pt x="941" y="1524"/>
                    <a:pt x="830" y="1567"/>
                    <a:pt x="731" y="1646"/>
                  </a:cubicBezTo>
                  <a:cubicBezTo>
                    <a:pt x="306" y="1962"/>
                    <a:pt x="1" y="2812"/>
                    <a:pt x="219" y="3433"/>
                  </a:cubicBezTo>
                  <a:cubicBezTo>
                    <a:pt x="502" y="4218"/>
                    <a:pt x="1570" y="4654"/>
                    <a:pt x="1853" y="4752"/>
                  </a:cubicBezTo>
                  <a:cubicBezTo>
                    <a:pt x="2137" y="6092"/>
                    <a:pt x="2485" y="7411"/>
                    <a:pt x="2812" y="7803"/>
                  </a:cubicBezTo>
                  <a:cubicBezTo>
                    <a:pt x="2889" y="7902"/>
                    <a:pt x="2987" y="7989"/>
                    <a:pt x="3085" y="8076"/>
                  </a:cubicBezTo>
                  <a:cubicBezTo>
                    <a:pt x="3869" y="8784"/>
                    <a:pt x="5210" y="9307"/>
                    <a:pt x="6082" y="9307"/>
                  </a:cubicBezTo>
                  <a:cubicBezTo>
                    <a:pt x="6136" y="9307"/>
                    <a:pt x="6191" y="9307"/>
                    <a:pt x="6245" y="9296"/>
                  </a:cubicBezTo>
                  <a:cubicBezTo>
                    <a:pt x="6648" y="9264"/>
                    <a:pt x="7161" y="9024"/>
                    <a:pt x="7662" y="8664"/>
                  </a:cubicBezTo>
                  <a:cubicBezTo>
                    <a:pt x="7934" y="8468"/>
                    <a:pt x="8207" y="8218"/>
                    <a:pt x="8458" y="7956"/>
                  </a:cubicBezTo>
                  <a:cubicBezTo>
                    <a:pt x="8795" y="7596"/>
                    <a:pt x="9090" y="7193"/>
                    <a:pt x="9286" y="6768"/>
                  </a:cubicBezTo>
                  <a:cubicBezTo>
                    <a:pt x="9493" y="6332"/>
                    <a:pt x="9656" y="5591"/>
                    <a:pt x="9776" y="4828"/>
                  </a:cubicBezTo>
                  <a:lnTo>
                    <a:pt x="9776" y="4828"/>
                  </a:lnTo>
                  <a:cubicBezTo>
                    <a:pt x="9754" y="4839"/>
                    <a:pt x="9744" y="4839"/>
                    <a:pt x="9744" y="4839"/>
                  </a:cubicBezTo>
                  <a:lnTo>
                    <a:pt x="9798" y="4425"/>
                  </a:lnTo>
                  <a:cubicBezTo>
                    <a:pt x="9558" y="3880"/>
                    <a:pt x="9406" y="1363"/>
                    <a:pt x="9406" y="1363"/>
                  </a:cubicBezTo>
                  <a:cubicBezTo>
                    <a:pt x="9343" y="1380"/>
                    <a:pt x="9279" y="1388"/>
                    <a:pt x="9215" y="1388"/>
                  </a:cubicBezTo>
                  <a:cubicBezTo>
                    <a:pt x="8658" y="1388"/>
                    <a:pt x="8033" y="802"/>
                    <a:pt x="7662" y="382"/>
                  </a:cubicBezTo>
                  <a:cubicBezTo>
                    <a:pt x="7455" y="16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43"/>
            <p:cNvSpPr/>
            <p:nvPr/>
          </p:nvSpPr>
          <p:spPr>
            <a:xfrm>
              <a:off x="7248167" y="4090191"/>
              <a:ext cx="96874" cy="36132"/>
            </a:xfrm>
            <a:custGeom>
              <a:avLst/>
              <a:gdLst/>
              <a:ahLst/>
              <a:cxnLst/>
              <a:rect l="l" t="t" r="r" b="b"/>
              <a:pathLst>
                <a:path w="2657" h="991" extrusionOk="0">
                  <a:moveTo>
                    <a:pt x="1371" y="1"/>
                  </a:moveTo>
                  <a:cubicBezTo>
                    <a:pt x="641" y="1"/>
                    <a:pt x="30" y="905"/>
                    <a:pt x="30" y="905"/>
                  </a:cubicBezTo>
                  <a:cubicBezTo>
                    <a:pt x="0" y="966"/>
                    <a:pt x="8" y="991"/>
                    <a:pt x="46" y="991"/>
                  </a:cubicBezTo>
                  <a:cubicBezTo>
                    <a:pt x="197" y="991"/>
                    <a:pt x="830" y="587"/>
                    <a:pt x="1371" y="491"/>
                  </a:cubicBezTo>
                  <a:cubicBezTo>
                    <a:pt x="1428" y="482"/>
                    <a:pt x="1483" y="478"/>
                    <a:pt x="1537" y="478"/>
                  </a:cubicBezTo>
                  <a:cubicBezTo>
                    <a:pt x="2053" y="478"/>
                    <a:pt x="2417" y="861"/>
                    <a:pt x="2543" y="861"/>
                  </a:cubicBezTo>
                  <a:cubicBezTo>
                    <a:pt x="2560" y="861"/>
                    <a:pt x="2572" y="855"/>
                    <a:pt x="2581" y="840"/>
                  </a:cubicBezTo>
                  <a:cubicBezTo>
                    <a:pt x="2657" y="709"/>
                    <a:pt x="2101" y="1"/>
                    <a:pt x="1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43"/>
            <p:cNvSpPr/>
            <p:nvPr/>
          </p:nvSpPr>
          <p:spPr>
            <a:xfrm>
              <a:off x="7378400" y="4090191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6" y="1"/>
                  </a:moveTo>
                  <a:cubicBezTo>
                    <a:pt x="556" y="1"/>
                    <a:pt x="0" y="709"/>
                    <a:pt x="77" y="840"/>
                  </a:cubicBezTo>
                  <a:cubicBezTo>
                    <a:pt x="85" y="855"/>
                    <a:pt x="97" y="861"/>
                    <a:pt x="114" y="861"/>
                  </a:cubicBezTo>
                  <a:cubicBezTo>
                    <a:pt x="240" y="861"/>
                    <a:pt x="605" y="478"/>
                    <a:pt x="1129" y="478"/>
                  </a:cubicBezTo>
                  <a:cubicBezTo>
                    <a:pt x="1183" y="478"/>
                    <a:pt x="1239" y="482"/>
                    <a:pt x="1297" y="491"/>
                  </a:cubicBezTo>
                  <a:cubicBezTo>
                    <a:pt x="1297" y="502"/>
                    <a:pt x="1308" y="502"/>
                    <a:pt x="1319" y="502"/>
                  </a:cubicBezTo>
                  <a:cubicBezTo>
                    <a:pt x="1850" y="598"/>
                    <a:pt x="2464" y="992"/>
                    <a:pt x="2612" y="992"/>
                  </a:cubicBezTo>
                  <a:cubicBezTo>
                    <a:pt x="2650" y="992"/>
                    <a:pt x="2658" y="967"/>
                    <a:pt x="2627" y="905"/>
                  </a:cubicBezTo>
                  <a:cubicBezTo>
                    <a:pt x="2627" y="905"/>
                    <a:pt x="2027" y="22"/>
                    <a:pt x="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43"/>
            <p:cNvSpPr/>
            <p:nvPr/>
          </p:nvSpPr>
          <p:spPr>
            <a:xfrm>
              <a:off x="7328159" y="4252835"/>
              <a:ext cx="78498" cy="18668"/>
            </a:xfrm>
            <a:custGeom>
              <a:avLst/>
              <a:gdLst/>
              <a:ahLst/>
              <a:cxnLst/>
              <a:rect l="l" t="t" r="r" b="b"/>
              <a:pathLst>
                <a:path w="2153" h="512" extrusionOk="0">
                  <a:moveTo>
                    <a:pt x="2116" y="1"/>
                  </a:moveTo>
                  <a:cubicBezTo>
                    <a:pt x="2028" y="1"/>
                    <a:pt x="1705" y="198"/>
                    <a:pt x="1182" y="291"/>
                  </a:cubicBezTo>
                  <a:cubicBezTo>
                    <a:pt x="1051" y="313"/>
                    <a:pt x="933" y="321"/>
                    <a:pt x="829" y="321"/>
                  </a:cubicBezTo>
                  <a:cubicBezTo>
                    <a:pt x="459" y="321"/>
                    <a:pt x="267" y="215"/>
                    <a:pt x="267" y="215"/>
                  </a:cubicBezTo>
                  <a:cubicBezTo>
                    <a:pt x="205" y="192"/>
                    <a:pt x="78" y="103"/>
                    <a:pt x="28" y="103"/>
                  </a:cubicBezTo>
                  <a:cubicBezTo>
                    <a:pt x="8" y="103"/>
                    <a:pt x="0" y="119"/>
                    <a:pt x="16" y="160"/>
                  </a:cubicBezTo>
                  <a:cubicBezTo>
                    <a:pt x="74" y="285"/>
                    <a:pt x="486" y="511"/>
                    <a:pt x="979" y="511"/>
                  </a:cubicBezTo>
                  <a:cubicBezTo>
                    <a:pt x="1045" y="511"/>
                    <a:pt x="1113" y="507"/>
                    <a:pt x="1182" y="498"/>
                  </a:cubicBezTo>
                  <a:cubicBezTo>
                    <a:pt x="1760" y="422"/>
                    <a:pt x="2152" y="117"/>
                    <a:pt x="2141" y="19"/>
                  </a:cubicBezTo>
                  <a:cubicBezTo>
                    <a:pt x="2140" y="6"/>
                    <a:pt x="2131" y="1"/>
                    <a:pt x="2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43"/>
            <p:cNvSpPr/>
            <p:nvPr/>
          </p:nvSpPr>
          <p:spPr>
            <a:xfrm>
              <a:off x="7283824" y="412635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75" y="0"/>
                    <a:pt x="1" y="207"/>
                    <a:pt x="1" y="469"/>
                  </a:cubicBezTo>
                  <a:cubicBezTo>
                    <a:pt x="1" y="730"/>
                    <a:pt x="175" y="937"/>
                    <a:pt x="382" y="937"/>
                  </a:cubicBezTo>
                  <a:cubicBezTo>
                    <a:pt x="600" y="937"/>
                    <a:pt x="763" y="730"/>
                    <a:pt x="763" y="469"/>
                  </a:cubicBezTo>
                  <a:cubicBezTo>
                    <a:pt x="763" y="207"/>
                    <a:pt x="600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43"/>
            <p:cNvSpPr/>
            <p:nvPr/>
          </p:nvSpPr>
          <p:spPr>
            <a:xfrm>
              <a:off x="7408187" y="412635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64" y="0"/>
                    <a:pt x="1" y="207"/>
                    <a:pt x="1" y="469"/>
                  </a:cubicBezTo>
                  <a:cubicBezTo>
                    <a:pt x="1" y="730"/>
                    <a:pt x="164" y="937"/>
                    <a:pt x="382" y="937"/>
                  </a:cubicBezTo>
                  <a:cubicBezTo>
                    <a:pt x="426" y="937"/>
                    <a:pt x="458" y="927"/>
                    <a:pt x="502" y="916"/>
                  </a:cubicBezTo>
                  <a:cubicBezTo>
                    <a:pt x="644" y="850"/>
                    <a:pt x="764" y="676"/>
                    <a:pt x="764" y="469"/>
                  </a:cubicBezTo>
                  <a:cubicBezTo>
                    <a:pt x="764" y="262"/>
                    <a:pt x="644" y="87"/>
                    <a:pt x="502" y="33"/>
                  </a:cubicBezTo>
                  <a:cubicBezTo>
                    <a:pt x="458" y="11"/>
                    <a:pt x="426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43"/>
            <p:cNvSpPr/>
            <p:nvPr/>
          </p:nvSpPr>
          <p:spPr>
            <a:xfrm>
              <a:off x="7359332" y="4128728"/>
              <a:ext cx="44117" cy="103765"/>
            </a:xfrm>
            <a:custGeom>
              <a:avLst/>
              <a:gdLst/>
              <a:ahLst/>
              <a:cxnLst/>
              <a:rect l="l" t="t" r="r" b="b"/>
              <a:pathLst>
                <a:path w="1210" h="2846" extrusionOk="0">
                  <a:moveTo>
                    <a:pt x="185" y="1"/>
                  </a:moveTo>
                  <a:cubicBezTo>
                    <a:pt x="186" y="1"/>
                    <a:pt x="883" y="2213"/>
                    <a:pt x="785" y="2453"/>
                  </a:cubicBezTo>
                  <a:cubicBezTo>
                    <a:pt x="676" y="2692"/>
                    <a:pt x="0" y="2791"/>
                    <a:pt x="185" y="2845"/>
                  </a:cubicBezTo>
                  <a:lnTo>
                    <a:pt x="425" y="2845"/>
                  </a:lnTo>
                  <a:cubicBezTo>
                    <a:pt x="643" y="2823"/>
                    <a:pt x="905" y="2725"/>
                    <a:pt x="1036" y="2573"/>
                  </a:cubicBezTo>
                  <a:cubicBezTo>
                    <a:pt x="1210" y="2344"/>
                    <a:pt x="186" y="1"/>
                    <a:pt x="185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43"/>
            <p:cNvSpPr/>
            <p:nvPr/>
          </p:nvSpPr>
          <p:spPr>
            <a:xfrm>
              <a:off x="7370452" y="4228080"/>
              <a:ext cx="36" cy="8750"/>
            </a:xfrm>
            <a:custGeom>
              <a:avLst/>
              <a:gdLst/>
              <a:ahLst/>
              <a:cxnLst/>
              <a:rect l="l" t="t" r="r" b="b"/>
              <a:pathLst>
                <a:path w="1" h="240" extrusionOk="0">
                  <a:moveTo>
                    <a:pt x="0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92" name="Google Shape;5692;p43"/>
            <p:cNvSpPr/>
            <p:nvPr/>
          </p:nvSpPr>
          <p:spPr>
            <a:xfrm>
              <a:off x="7366077" y="4232455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0" y="0"/>
                  </a:moveTo>
                  <a:cubicBezTo>
                    <a:pt x="28" y="5"/>
                    <a:pt x="63" y="8"/>
                    <a:pt x="104" y="8"/>
                  </a:cubicBezTo>
                  <a:cubicBezTo>
                    <a:pt x="145" y="8"/>
                    <a:pt x="191" y="5"/>
                    <a:pt x="24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93" name="Google Shape;5693;p43"/>
            <p:cNvSpPr/>
            <p:nvPr/>
          </p:nvSpPr>
          <p:spPr>
            <a:xfrm>
              <a:off x="5486672" y="4500248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0"/>
                  </a:moveTo>
                  <a:cubicBezTo>
                    <a:pt x="164" y="98"/>
                    <a:pt x="327" y="207"/>
                    <a:pt x="491" y="316"/>
                  </a:cubicBezTo>
                  <a:cubicBezTo>
                    <a:pt x="327" y="207"/>
                    <a:pt x="164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43"/>
            <p:cNvSpPr/>
            <p:nvPr/>
          </p:nvSpPr>
          <p:spPr>
            <a:xfrm>
              <a:off x="5468771" y="4489930"/>
              <a:ext cx="17938" cy="10355"/>
            </a:xfrm>
            <a:custGeom>
              <a:avLst/>
              <a:gdLst/>
              <a:ahLst/>
              <a:cxnLst/>
              <a:rect l="l" t="t" r="r" b="b"/>
              <a:pathLst>
                <a:path w="492" h="284" extrusionOk="0">
                  <a:moveTo>
                    <a:pt x="1" y="0"/>
                  </a:moveTo>
                  <a:cubicBezTo>
                    <a:pt x="164" y="87"/>
                    <a:pt x="328" y="185"/>
                    <a:pt x="491" y="283"/>
                  </a:cubicBezTo>
                  <a:cubicBezTo>
                    <a:pt x="328" y="185"/>
                    <a:pt x="164" y="87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43"/>
            <p:cNvSpPr/>
            <p:nvPr/>
          </p:nvSpPr>
          <p:spPr>
            <a:xfrm>
              <a:off x="5430233" y="4469659"/>
              <a:ext cx="34601" cy="17902"/>
            </a:xfrm>
            <a:custGeom>
              <a:avLst/>
              <a:gdLst/>
              <a:ahLst/>
              <a:cxnLst/>
              <a:rect l="l" t="t" r="r" b="b"/>
              <a:pathLst>
                <a:path w="949" h="491" extrusionOk="0">
                  <a:moveTo>
                    <a:pt x="1" y="0"/>
                  </a:moveTo>
                  <a:cubicBezTo>
                    <a:pt x="306" y="142"/>
                    <a:pt x="622" y="305"/>
                    <a:pt x="949" y="491"/>
                  </a:cubicBezTo>
                  <a:cubicBezTo>
                    <a:pt x="622" y="305"/>
                    <a:pt x="306" y="142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43"/>
            <p:cNvSpPr/>
            <p:nvPr/>
          </p:nvSpPr>
          <p:spPr>
            <a:xfrm>
              <a:off x="5409962" y="4460107"/>
              <a:ext cx="16334" cy="7584"/>
            </a:xfrm>
            <a:custGeom>
              <a:avLst/>
              <a:gdLst/>
              <a:ahLst/>
              <a:cxnLst/>
              <a:rect l="l" t="t" r="r" b="b"/>
              <a:pathLst>
                <a:path w="448" h="208" extrusionOk="0">
                  <a:moveTo>
                    <a:pt x="1" y="1"/>
                  </a:moveTo>
                  <a:cubicBezTo>
                    <a:pt x="142" y="66"/>
                    <a:pt x="295" y="131"/>
                    <a:pt x="448" y="208"/>
                  </a:cubicBezTo>
                  <a:cubicBezTo>
                    <a:pt x="295" y="131"/>
                    <a:pt x="142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43"/>
            <p:cNvSpPr/>
            <p:nvPr/>
          </p:nvSpPr>
          <p:spPr>
            <a:xfrm>
              <a:off x="5093276" y="4419965"/>
              <a:ext cx="321103" cy="936183"/>
            </a:xfrm>
            <a:custGeom>
              <a:avLst/>
              <a:gdLst/>
              <a:ahLst/>
              <a:cxnLst/>
              <a:rect l="l" t="t" r="r" b="b"/>
              <a:pathLst>
                <a:path w="8807" h="25677" extrusionOk="0">
                  <a:moveTo>
                    <a:pt x="4768" y="1"/>
                  </a:moveTo>
                  <a:cubicBezTo>
                    <a:pt x="3482" y="1"/>
                    <a:pt x="2080" y="532"/>
                    <a:pt x="742" y="1287"/>
                  </a:cubicBezTo>
                  <a:cubicBezTo>
                    <a:pt x="753" y="1331"/>
                    <a:pt x="1" y="21688"/>
                    <a:pt x="273" y="25677"/>
                  </a:cubicBezTo>
                  <a:lnTo>
                    <a:pt x="8240" y="25426"/>
                  </a:lnTo>
                  <a:cubicBezTo>
                    <a:pt x="8807" y="20718"/>
                    <a:pt x="8687" y="1102"/>
                    <a:pt x="8687" y="1102"/>
                  </a:cubicBezTo>
                  <a:cubicBezTo>
                    <a:pt x="6474" y="154"/>
                    <a:pt x="4807" y="1"/>
                    <a:pt x="4807" y="1"/>
                  </a:cubicBezTo>
                  <a:cubicBezTo>
                    <a:pt x="4794" y="1"/>
                    <a:pt x="4781" y="1"/>
                    <a:pt x="4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43"/>
            <p:cNvSpPr/>
            <p:nvPr/>
          </p:nvSpPr>
          <p:spPr>
            <a:xfrm>
              <a:off x="5181508" y="4313504"/>
              <a:ext cx="171289" cy="195243"/>
            </a:xfrm>
            <a:custGeom>
              <a:avLst/>
              <a:gdLst/>
              <a:ahLst/>
              <a:cxnLst/>
              <a:rect l="l" t="t" r="r" b="b"/>
              <a:pathLst>
                <a:path w="4698" h="5355" extrusionOk="0">
                  <a:moveTo>
                    <a:pt x="894" y="0"/>
                  </a:moveTo>
                  <a:cubicBezTo>
                    <a:pt x="981" y="1635"/>
                    <a:pt x="0" y="3858"/>
                    <a:pt x="0" y="3858"/>
                  </a:cubicBezTo>
                  <a:cubicBezTo>
                    <a:pt x="0" y="3858"/>
                    <a:pt x="1101" y="5264"/>
                    <a:pt x="2136" y="5351"/>
                  </a:cubicBezTo>
                  <a:cubicBezTo>
                    <a:pt x="2166" y="5354"/>
                    <a:pt x="2196" y="5355"/>
                    <a:pt x="2227" y="5355"/>
                  </a:cubicBezTo>
                  <a:cubicBezTo>
                    <a:pt x="3258" y="5355"/>
                    <a:pt x="4697" y="3967"/>
                    <a:pt x="4697" y="3967"/>
                  </a:cubicBezTo>
                  <a:cubicBezTo>
                    <a:pt x="4000" y="2932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699" name="Google Shape;5699;p43"/>
            <p:cNvSpPr/>
            <p:nvPr/>
          </p:nvSpPr>
          <p:spPr>
            <a:xfrm>
              <a:off x="5210894" y="4313504"/>
              <a:ext cx="119261" cy="81999"/>
            </a:xfrm>
            <a:custGeom>
              <a:avLst/>
              <a:gdLst/>
              <a:ahLst/>
              <a:cxnLst/>
              <a:rect l="l" t="t" r="r" b="b"/>
              <a:pathLst>
                <a:path w="3271" h="2249" extrusionOk="0">
                  <a:moveTo>
                    <a:pt x="88" y="0"/>
                  </a:moveTo>
                  <a:cubicBezTo>
                    <a:pt x="110" y="393"/>
                    <a:pt x="66" y="807"/>
                    <a:pt x="1" y="1232"/>
                  </a:cubicBezTo>
                  <a:cubicBezTo>
                    <a:pt x="599" y="1882"/>
                    <a:pt x="1198" y="2249"/>
                    <a:pt x="1713" y="2249"/>
                  </a:cubicBezTo>
                  <a:cubicBezTo>
                    <a:pt x="1742" y="2249"/>
                    <a:pt x="1771" y="2248"/>
                    <a:pt x="1799" y="2245"/>
                  </a:cubicBezTo>
                  <a:cubicBezTo>
                    <a:pt x="2235" y="2202"/>
                    <a:pt x="2747" y="1875"/>
                    <a:pt x="3270" y="1319"/>
                  </a:cubicBezTo>
                  <a:cubicBezTo>
                    <a:pt x="3216" y="589"/>
                    <a:pt x="3227" y="0"/>
                    <a:pt x="3227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43"/>
            <p:cNvSpPr/>
            <p:nvPr/>
          </p:nvSpPr>
          <p:spPr>
            <a:xfrm>
              <a:off x="5409962" y="446010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43"/>
            <p:cNvSpPr/>
            <p:nvPr/>
          </p:nvSpPr>
          <p:spPr>
            <a:xfrm>
              <a:off x="5464797" y="4487524"/>
              <a:ext cx="4011" cy="2443"/>
            </a:xfrm>
            <a:custGeom>
              <a:avLst/>
              <a:gdLst/>
              <a:ahLst/>
              <a:cxnLst/>
              <a:rect l="l" t="t" r="r" b="b"/>
              <a:pathLst>
                <a:path w="110" h="67" extrusionOk="0">
                  <a:moveTo>
                    <a:pt x="1" y="1"/>
                  </a:moveTo>
                  <a:cubicBezTo>
                    <a:pt x="33" y="22"/>
                    <a:pt x="77" y="44"/>
                    <a:pt x="110" y="66"/>
                  </a:cubicBezTo>
                  <a:cubicBezTo>
                    <a:pt x="77" y="44"/>
                    <a:pt x="33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43"/>
            <p:cNvSpPr/>
            <p:nvPr/>
          </p:nvSpPr>
          <p:spPr>
            <a:xfrm>
              <a:off x="5426259" y="4467654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1" y="1"/>
                  </a:moveTo>
                  <a:cubicBezTo>
                    <a:pt x="33" y="23"/>
                    <a:pt x="77" y="33"/>
                    <a:pt x="110" y="55"/>
                  </a:cubicBezTo>
                  <a:cubicBezTo>
                    <a:pt x="77" y="33"/>
                    <a:pt x="33" y="23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43"/>
            <p:cNvSpPr/>
            <p:nvPr/>
          </p:nvSpPr>
          <p:spPr>
            <a:xfrm>
              <a:off x="5486672" y="450024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43"/>
            <p:cNvSpPr/>
            <p:nvPr/>
          </p:nvSpPr>
          <p:spPr>
            <a:xfrm>
              <a:off x="5335658" y="4460107"/>
              <a:ext cx="302436" cy="769707"/>
            </a:xfrm>
            <a:custGeom>
              <a:avLst/>
              <a:gdLst/>
              <a:ahLst/>
              <a:cxnLst/>
              <a:rect l="l" t="t" r="r" b="b"/>
              <a:pathLst>
                <a:path w="8295" h="21111" extrusionOk="0">
                  <a:moveTo>
                    <a:pt x="2039" y="1"/>
                  </a:moveTo>
                  <a:cubicBezTo>
                    <a:pt x="2039" y="1"/>
                    <a:pt x="469" y="15095"/>
                    <a:pt x="1" y="21110"/>
                  </a:cubicBezTo>
                  <a:lnTo>
                    <a:pt x="8131" y="19149"/>
                  </a:lnTo>
                  <a:cubicBezTo>
                    <a:pt x="8294" y="18604"/>
                    <a:pt x="7826" y="9744"/>
                    <a:pt x="7935" y="9122"/>
                  </a:cubicBezTo>
                  <a:cubicBezTo>
                    <a:pt x="8022" y="8676"/>
                    <a:pt x="8076" y="8218"/>
                    <a:pt x="8109" y="7760"/>
                  </a:cubicBezTo>
                  <a:cubicBezTo>
                    <a:pt x="8120" y="7608"/>
                    <a:pt x="8120" y="7455"/>
                    <a:pt x="8131" y="7302"/>
                  </a:cubicBezTo>
                  <a:cubicBezTo>
                    <a:pt x="8131" y="6997"/>
                    <a:pt x="8120" y="6692"/>
                    <a:pt x="8098" y="6387"/>
                  </a:cubicBezTo>
                  <a:cubicBezTo>
                    <a:pt x="7967" y="5025"/>
                    <a:pt x="7477" y="3717"/>
                    <a:pt x="6365" y="2736"/>
                  </a:cubicBezTo>
                  <a:cubicBezTo>
                    <a:pt x="6202" y="2594"/>
                    <a:pt x="6028" y="2453"/>
                    <a:pt x="5864" y="2322"/>
                  </a:cubicBezTo>
                  <a:cubicBezTo>
                    <a:pt x="5820" y="2289"/>
                    <a:pt x="5788" y="2257"/>
                    <a:pt x="5744" y="2224"/>
                  </a:cubicBezTo>
                  <a:cubicBezTo>
                    <a:pt x="5581" y="2093"/>
                    <a:pt x="5417" y="1962"/>
                    <a:pt x="5254" y="1842"/>
                  </a:cubicBezTo>
                  <a:lnTo>
                    <a:pt x="5243" y="1842"/>
                  </a:lnTo>
                  <a:cubicBezTo>
                    <a:pt x="5079" y="1723"/>
                    <a:pt x="4916" y="1603"/>
                    <a:pt x="4752" y="1494"/>
                  </a:cubicBezTo>
                  <a:cubicBezTo>
                    <a:pt x="4709" y="1472"/>
                    <a:pt x="4676" y="1439"/>
                    <a:pt x="4633" y="1417"/>
                  </a:cubicBezTo>
                  <a:cubicBezTo>
                    <a:pt x="4469" y="1308"/>
                    <a:pt x="4306" y="1199"/>
                    <a:pt x="4142" y="1101"/>
                  </a:cubicBezTo>
                  <a:cubicBezTo>
                    <a:pt x="3979" y="1003"/>
                    <a:pt x="3815" y="905"/>
                    <a:pt x="3652" y="818"/>
                  </a:cubicBezTo>
                  <a:cubicBezTo>
                    <a:pt x="3619" y="796"/>
                    <a:pt x="3575" y="774"/>
                    <a:pt x="3543" y="753"/>
                  </a:cubicBezTo>
                  <a:cubicBezTo>
                    <a:pt x="3216" y="567"/>
                    <a:pt x="2900" y="404"/>
                    <a:pt x="2595" y="262"/>
                  </a:cubicBezTo>
                  <a:cubicBezTo>
                    <a:pt x="2562" y="240"/>
                    <a:pt x="2518" y="230"/>
                    <a:pt x="2486" y="208"/>
                  </a:cubicBezTo>
                  <a:cubicBezTo>
                    <a:pt x="2333" y="142"/>
                    <a:pt x="2180" y="66"/>
                    <a:pt x="2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43"/>
            <p:cNvSpPr/>
            <p:nvPr/>
          </p:nvSpPr>
          <p:spPr>
            <a:xfrm>
              <a:off x="4902558" y="4466852"/>
              <a:ext cx="256350" cy="805474"/>
            </a:xfrm>
            <a:custGeom>
              <a:avLst/>
              <a:gdLst/>
              <a:ahLst/>
              <a:cxnLst/>
              <a:rect l="l" t="t" r="r" b="b"/>
              <a:pathLst>
                <a:path w="7031" h="22092" extrusionOk="0">
                  <a:moveTo>
                    <a:pt x="5973" y="1"/>
                  </a:moveTo>
                  <a:cubicBezTo>
                    <a:pt x="3194" y="1570"/>
                    <a:pt x="698" y="4099"/>
                    <a:pt x="110" y="4709"/>
                  </a:cubicBezTo>
                  <a:cubicBezTo>
                    <a:pt x="77" y="4753"/>
                    <a:pt x="44" y="4774"/>
                    <a:pt x="23" y="4807"/>
                  </a:cubicBezTo>
                  <a:lnTo>
                    <a:pt x="12" y="4807"/>
                  </a:lnTo>
                  <a:cubicBezTo>
                    <a:pt x="1" y="4829"/>
                    <a:pt x="143" y="5886"/>
                    <a:pt x="143" y="5886"/>
                  </a:cubicBezTo>
                  <a:lnTo>
                    <a:pt x="873" y="10703"/>
                  </a:lnTo>
                  <a:lnTo>
                    <a:pt x="7030" y="22091"/>
                  </a:lnTo>
                  <a:cubicBezTo>
                    <a:pt x="6660" y="16806"/>
                    <a:pt x="5984" y="45"/>
                    <a:pt x="5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43"/>
            <p:cNvSpPr/>
            <p:nvPr/>
          </p:nvSpPr>
          <p:spPr>
            <a:xfrm>
              <a:off x="5142168" y="4008339"/>
              <a:ext cx="257116" cy="354209"/>
            </a:xfrm>
            <a:custGeom>
              <a:avLst/>
              <a:gdLst/>
              <a:ahLst/>
              <a:cxnLst/>
              <a:rect l="l" t="t" r="r" b="b"/>
              <a:pathLst>
                <a:path w="7052" h="9715" extrusionOk="0">
                  <a:moveTo>
                    <a:pt x="1504" y="1"/>
                  </a:moveTo>
                  <a:cubicBezTo>
                    <a:pt x="1428" y="763"/>
                    <a:pt x="251" y="3139"/>
                    <a:pt x="0" y="3619"/>
                  </a:cubicBezTo>
                  <a:cubicBezTo>
                    <a:pt x="88" y="4436"/>
                    <a:pt x="371" y="6605"/>
                    <a:pt x="1079" y="7673"/>
                  </a:cubicBezTo>
                  <a:cubicBezTo>
                    <a:pt x="1927" y="8950"/>
                    <a:pt x="2856" y="9715"/>
                    <a:pt x="3595" y="9715"/>
                  </a:cubicBezTo>
                  <a:cubicBezTo>
                    <a:pt x="3625" y="9715"/>
                    <a:pt x="3655" y="9713"/>
                    <a:pt x="3684" y="9711"/>
                  </a:cubicBezTo>
                  <a:cubicBezTo>
                    <a:pt x="4436" y="9645"/>
                    <a:pt x="5395" y="8719"/>
                    <a:pt x="6321" y="7291"/>
                  </a:cubicBezTo>
                  <a:cubicBezTo>
                    <a:pt x="6855" y="6474"/>
                    <a:pt x="7019" y="4872"/>
                    <a:pt x="7052" y="3651"/>
                  </a:cubicBezTo>
                  <a:cubicBezTo>
                    <a:pt x="7052" y="3651"/>
                    <a:pt x="6147" y="3586"/>
                    <a:pt x="4610" y="3052"/>
                  </a:cubicBezTo>
                  <a:cubicBezTo>
                    <a:pt x="3085" y="2518"/>
                    <a:pt x="1504" y="1"/>
                    <a:pt x="150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43"/>
            <p:cNvSpPr/>
            <p:nvPr/>
          </p:nvSpPr>
          <p:spPr>
            <a:xfrm>
              <a:off x="5197404" y="4160119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1"/>
                  </a:moveTo>
                  <a:cubicBezTo>
                    <a:pt x="142" y="1"/>
                    <a:pt x="0" y="186"/>
                    <a:pt x="0" y="415"/>
                  </a:cubicBezTo>
                  <a:cubicBezTo>
                    <a:pt x="0" y="654"/>
                    <a:pt x="142" y="840"/>
                    <a:pt x="327" y="840"/>
                  </a:cubicBezTo>
                  <a:cubicBezTo>
                    <a:pt x="512" y="840"/>
                    <a:pt x="665" y="654"/>
                    <a:pt x="665" y="415"/>
                  </a:cubicBezTo>
                  <a:cubicBezTo>
                    <a:pt x="665" y="186"/>
                    <a:pt x="512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43"/>
            <p:cNvSpPr/>
            <p:nvPr/>
          </p:nvSpPr>
          <p:spPr>
            <a:xfrm>
              <a:off x="5317793" y="416011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15"/>
                  </a:cubicBezTo>
                  <a:cubicBezTo>
                    <a:pt x="0" y="654"/>
                    <a:pt x="153" y="840"/>
                    <a:pt x="338" y="840"/>
                  </a:cubicBezTo>
                  <a:cubicBezTo>
                    <a:pt x="524" y="840"/>
                    <a:pt x="676" y="654"/>
                    <a:pt x="676" y="415"/>
                  </a:cubicBezTo>
                  <a:cubicBezTo>
                    <a:pt x="676" y="186"/>
                    <a:pt x="524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09" name="Google Shape;5709;p43"/>
            <p:cNvSpPr/>
            <p:nvPr/>
          </p:nvSpPr>
          <p:spPr>
            <a:xfrm>
              <a:off x="5291433" y="4120488"/>
              <a:ext cx="86410" cy="28147"/>
            </a:xfrm>
            <a:custGeom>
              <a:avLst/>
              <a:gdLst/>
              <a:ahLst/>
              <a:cxnLst/>
              <a:rect l="l" t="t" r="r" b="b"/>
              <a:pathLst>
                <a:path w="2370" h="772" extrusionOk="0">
                  <a:moveTo>
                    <a:pt x="1132" y="0"/>
                  </a:moveTo>
                  <a:cubicBezTo>
                    <a:pt x="577" y="0"/>
                    <a:pt x="0" y="573"/>
                    <a:pt x="70" y="652"/>
                  </a:cubicBezTo>
                  <a:cubicBezTo>
                    <a:pt x="108" y="690"/>
                    <a:pt x="147" y="701"/>
                    <a:pt x="178" y="701"/>
                  </a:cubicBezTo>
                  <a:cubicBezTo>
                    <a:pt x="217" y="701"/>
                    <a:pt x="244" y="684"/>
                    <a:pt x="244" y="684"/>
                  </a:cubicBezTo>
                  <a:cubicBezTo>
                    <a:pt x="521" y="390"/>
                    <a:pt x="833" y="289"/>
                    <a:pt x="1132" y="289"/>
                  </a:cubicBezTo>
                  <a:cubicBezTo>
                    <a:pt x="1784" y="289"/>
                    <a:pt x="2369" y="772"/>
                    <a:pt x="2369" y="772"/>
                  </a:cubicBezTo>
                  <a:cubicBezTo>
                    <a:pt x="2369" y="772"/>
                    <a:pt x="2118" y="205"/>
                    <a:pt x="1301" y="20"/>
                  </a:cubicBezTo>
                  <a:cubicBezTo>
                    <a:pt x="1245" y="6"/>
                    <a:pt x="1189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43"/>
            <p:cNvSpPr/>
            <p:nvPr/>
          </p:nvSpPr>
          <p:spPr>
            <a:xfrm>
              <a:off x="5158466" y="4120488"/>
              <a:ext cx="86374" cy="28147"/>
            </a:xfrm>
            <a:custGeom>
              <a:avLst/>
              <a:gdLst/>
              <a:ahLst/>
              <a:cxnLst/>
              <a:rect l="l" t="t" r="r" b="b"/>
              <a:pathLst>
                <a:path w="2369" h="772" extrusionOk="0">
                  <a:moveTo>
                    <a:pt x="1229" y="0"/>
                  </a:moveTo>
                  <a:cubicBezTo>
                    <a:pt x="1172" y="0"/>
                    <a:pt x="1114" y="6"/>
                    <a:pt x="1057" y="20"/>
                  </a:cubicBezTo>
                  <a:cubicBezTo>
                    <a:pt x="240" y="205"/>
                    <a:pt x="0" y="772"/>
                    <a:pt x="0" y="772"/>
                  </a:cubicBezTo>
                  <a:cubicBezTo>
                    <a:pt x="0" y="772"/>
                    <a:pt x="585" y="289"/>
                    <a:pt x="1234" y="289"/>
                  </a:cubicBezTo>
                  <a:cubicBezTo>
                    <a:pt x="1531" y="289"/>
                    <a:pt x="1841" y="390"/>
                    <a:pt x="2114" y="684"/>
                  </a:cubicBezTo>
                  <a:cubicBezTo>
                    <a:pt x="2114" y="684"/>
                    <a:pt x="2145" y="701"/>
                    <a:pt x="2187" y="701"/>
                  </a:cubicBezTo>
                  <a:cubicBezTo>
                    <a:pt x="2220" y="701"/>
                    <a:pt x="2261" y="690"/>
                    <a:pt x="2300" y="652"/>
                  </a:cubicBezTo>
                  <a:cubicBezTo>
                    <a:pt x="2369" y="573"/>
                    <a:pt x="1793" y="0"/>
                    <a:pt x="1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43"/>
            <p:cNvSpPr/>
            <p:nvPr/>
          </p:nvSpPr>
          <p:spPr>
            <a:xfrm>
              <a:off x="5184680" y="421057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1" y="142"/>
                    <a:pt x="1" y="328"/>
                  </a:cubicBezTo>
                  <a:cubicBezTo>
                    <a:pt x="1" y="502"/>
                    <a:pt x="349" y="655"/>
                    <a:pt x="785" y="655"/>
                  </a:cubicBezTo>
                  <a:cubicBezTo>
                    <a:pt x="1210" y="655"/>
                    <a:pt x="1570" y="502"/>
                    <a:pt x="1570" y="328"/>
                  </a:cubicBezTo>
                  <a:cubicBezTo>
                    <a:pt x="1570" y="142"/>
                    <a:pt x="1210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43"/>
            <p:cNvSpPr/>
            <p:nvPr/>
          </p:nvSpPr>
          <p:spPr>
            <a:xfrm>
              <a:off x="5306272" y="4209011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0" y="142"/>
                    <a:pt x="0" y="316"/>
                  </a:cubicBezTo>
                  <a:cubicBezTo>
                    <a:pt x="0" y="501"/>
                    <a:pt x="349" y="643"/>
                    <a:pt x="785" y="643"/>
                  </a:cubicBezTo>
                  <a:cubicBezTo>
                    <a:pt x="1221" y="643"/>
                    <a:pt x="1570" y="501"/>
                    <a:pt x="1570" y="316"/>
                  </a:cubicBezTo>
                  <a:cubicBezTo>
                    <a:pt x="1570" y="142"/>
                    <a:pt x="1221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43"/>
            <p:cNvSpPr/>
            <p:nvPr/>
          </p:nvSpPr>
          <p:spPr>
            <a:xfrm>
              <a:off x="5269302" y="4172042"/>
              <a:ext cx="28658" cy="91150"/>
            </a:xfrm>
            <a:custGeom>
              <a:avLst/>
              <a:gdLst/>
              <a:ahLst/>
              <a:cxnLst/>
              <a:rect l="l" t="t" r="r" b="b"/>
              <a:pathLst>
                <a:path w="786" h="2500" extrusionOk="0">
                  <a:moveTo>
                    <a:pt x="328" y="1"/>
                  </a:moveTo>
                  <a:cubicBezTo>
                    <a:pt x="328" y="1"/>
                    <a:pt x="557" y="1559"/>
                    <a:pt x="589" y="1864"/>
                  </a:cubicBezTo>
                  <a:cubicBezTo>
                    <a:pt x="622" y="2158"/>
                    <a:pt x="1" y="2453"/>
                    <a:pt x="132" y="2496"/>
                  </a:cubicBezTo>
                  <a:cubicBezTo>
                    <a:pt x="141" y="2499"/>
                    <a:pt x="153" y="2500"/>
                    <a:pt x="167" y="2500"/>
                  </a:cubicBezTo>
                  <a:cubicBezTo>
                    <a:pt x="338" y="2500"/>
                    <a:pt x="786" y="2313"/>
                    <a:pt x="786" y="1940"/>
                  </a:cubicBezTo>
                  <a:cubicBezTo>
                    <a:pt x="786" y="1537"/>
                    <a:pt x="328" y="1"/>
                    <a:pt x="328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43"/>
            <p:cNvSpPr/>
            <p:nvPr/>
          </p:nvSpPr>
          <p:spPr>
            <a:xfrm>
              <a:off x="5252640" y="4288857"/>
              <a:ext cx="53669" cy="17537"/>
            </a:xfrm>
            <a:custGeom>
              <a:avLst/>
              <a:gdLst/>
              <a:ahLst/>
              <a:cxnLst/>
              <a:rect l="l" t="t" r="r" b="b"/>
              <a:pathLst>
                <a:path w="1472" h="481" extrusionOk="0">
                  <a:moveTo>
                    <a:pt x="1471" y="1"/>
                  </a:moveTo>
                  <a:cubicBezTo>
                    <a:pt x="1471" y="1"/>
                    <a:pt x="1018" y="155"/>
                    <a:pt x="737" y="155"/>
                  </a:cubicBezTo>
                  <a:cubicBezTo>
                    <a:pt x="720" y="155"/>
                    <a:pt x="703" y="154"/>
                    <a:pt x="687" y="153"/>
                  </a:cubicBezTo>
                  <a:cubicBezTo>
                    <a:pt x="403" y="14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4"/>
                    <a:pt x="392" y="480"/>
                    <a:pt x="654" y="480"/>
                  </a:cubicBezTo>
                  <a:cubicBezTo>
                    <a:pt x="658" y="480"/>
                    <a:pt x="663" y="480"/>
                    <a:pt x="667" y="480"/>
                  </a:cubicBezTo>
                  <a:cubicBezTo>
                    <a:pt x="1056" y="480"/>
                    <a:pt x="1471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43"/>
            <p:cNvSpPr/>
            <p:nvPr/>
          </p:nvSpPr>
          <p:spPr>
            <a:xfrm>
              <a:off x="5634478" y="4359187"/>
              <a:ext cx="767301" cy="996962"/>
            </a:xfrm>
            <a:custGeom>
              <a:avLst/>
              <a:gdLst/>
              <a:ahLst/>
              <a:cxnLst/>
              <a:rect l="l" t="t" r="r" b="b"/>
              <a:pathLst>
                <a:path w="21045" h="27344" extrusionOk="0">
                  <a:moveTo>
                    <a:pt x="11607" y="1"/>
                  </a:moveTo>
                  <a:cubicBezTo>
                    <a:pt x="1570" y="1"/>
                    <a:pt x="469" y="5308"/>
                    <a:pt x="469" y="5308"/>
                  </a:cubicBezTo>
                  <a:lnTo>
                    <a:pt x="0" y="15378"/>
                  </a:lnTo>
                  <a:lnTo>
                    <a:pt x="6158" y="27344"/>
                  </a:lnTo>
                  <a:lnTo>
                    <a:pt x="20227" y="27344"/>
                  </a:lnTo>
                  <a:cubicBezTo>
                    <a:pt x="20227" y="27344"/>
                    <a:pt x="21045" y="3924"/>
                    <a:pt x="20064" y="2867"/>
                  </a:cubicBezTo>
                  <a:cubicBezTo>
                    <a:pt x="19083" y="1821"/>
                    <a:pt x="14865" y="1"/>
                    <a:pt x="11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43"/>
            <p:cNvSpPr/>
            <p:nvPr/>
          </p:nvSpPr>
          <p:spPr>
            <a:xfrm>
              <a:off x="5956706" y="4359187"/>
              <a:ext cx="104932" cy="884921"/>
            </a:xfrm>
            <a:custGeom>
              <a:avLst/>
              <a:gdLst/>
              <a:ahLst/>
              <a:cxnLst/>
              <a:rect l="l" t="t" r="r" b="b"/>
              <a:pathLst>
                <a:path w="2878" h="24271" extrusionOk="0">
                  <a:moveTo>
                    <a:pt x="2355" y="1"/>
                  </a:moveTo>
                  <a:cubicBezTo>
                    <a:pt x="1505" y="11"/>
                    <a:pt x="720" y="66"/>
                    <a:pt x="1" y="153"/>
                  </a:cubicBezTo>
                  <a:lnTo>
                    <a:pt x="1287" y="24271"/>
                  </a:lnTo>
                  <a:lnTo>
                    <a:pt x="2878" y="24183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17" name="Google Shape;5717;p43"/>
            <p:cNvSpPr/>
            <p:nvPr/>
          </p:nvSpPr>
          <p:spPr>
            <a:xfrm>
              <a:off x="5791800" y="4386605"/>
              <a:ext cx="104567" cy="824907"/>
            </a:xfrm>
            <a:custGeom>
              <a:avLst/>
              <a:gdLst/>
              <a:ahLst/>
              <a:cxnLst/>
              <a:rect l="l" t="t" r="r" b="b"/>
              <a:pathLst>
                <a:path w="2868" h="22625" extrusionOk="0">
                  <a:moveTo>
                    <a:pt x="1570" y="1"/>
                  </a:moveTo>
                  <a:cubicBezTo>
                    <a:pt x="982" y="175"/>
                    <a:pt x="470" y="371"/>
                    <a:pt x="1" y="589"/>
                  </a:cubicBezTo>
                  <a:lnTo>
                    <a:pt x="1265" y="22625"/>
                  </a:lnTo>
                  <a:lnTo>
                    <a:pt x="2867" y="22625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18" name="Google Shape;5718;p43"/>
            <p:cNvSpPr/>
            <p:nvPr/>
          </p:nvSpPr>
          <p:spPr>
            <a:xfrm>
              <a:off x="6143049" y="4378255"/>
              <a:ext cx="113281" cy="977894"/>
            </a:xfrm>
            <a:custGeom>
              <a:avLst/>
              <a:gdLst/>
              <a:ahLst/>
              <a:cxnLst/>
              <a:rect l="l" t="t" r="r" b="b"/>
              <a:pathLst>
                <a:path w="3107" h="26821" extrusionOk="0">
                  <a:moveTo>
                    <a:pt x="1123" y="1"/>
                  </a:moveTo>
                  <a:lnTo>
                    <a:pt x="1" y="26821"/>
                  </a:lnTo>
                  <a:lnTo>
                    <a:pt x="579" y="26821"/>
                  </a:lnTo>
                  <a:lnTo>
                    <a:pt x="2017" y="26330"/>
                  </a:lnTo>
                  <a:lnTo>
                    <a:pt x="3107" y="655"/>
                  </a:lnTo>
                  <a:cubicBezTo>
                    <a:pt x="2486" y="415"/>
                    <a:pt x="1810" y="186"/>
                    <a:pt x="1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43"/>
            <p:cNvSpPr/>
            <p:nvPr/>
          </p:nvSpPr>
          <p:spPr>
            <a:xfrm>
              <a:off x="5649572" y="456142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0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6" y="3600"/>
                    <a:pt x="11051" y="3670"/>
                    <a:pt x="12221" y="3670"/>
                  </a:cubicBezTo>
                  <a:cubicBezTo>
                    <a:pt x="16411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86" y="665"/>
                  </a:cubicBezTo>
                  <a:lnTo>
                    <a:pt x="19802" y="415"/>
                  </a:lnTo>
                  <a:cubicBezTo>
                    <a:pt x="17260" y="1615"/>
                    <a:pt x="14532" y="2028"/>
                    <a:pt x="11979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43"/>
            <p:cNvSpPr/>
            <p:nvPr/>
          </p:nvSpPr>
          <p:spPr>
            <a:xfrm>
              <a:off x="5688511" y="4441439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97" y="0"/>
                  </a:moveTo>
                  <a:cubicBezTo>
                    <a:pt x="741" y="393"/>
                    <a:pt x="327" y="807"/>
                    <a:pt x="0" y="1199"/>
                  </a:cubicBezTo>
                  <a:cubicBezTo>
                    <a:pt x="1483" y="1919"/>
                    <a:pt x="3793" y="2714"/>
                    <a:pt x="7226" y="3106"/>
                  </a:cubicBezTo>
                  <a:cubicBezTo>
                    <a:pt x="8688" y="3277"/>
                    <a:pt x="10002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5" y="785"/>
                    <a:pt x="18582" y="611"/>
                  </a:cubicBezTo>
                  <a:cubicBezTo>
                    <a:pt x="18495" y="524"/>
                    <a:pt x="18375" y="415"/>
                    <a:pt x="18244" y="316"/>
                  </a:cubicBezTo>
                  <a:cubicBezTo>
                    <a:pt x="15838" y="1345"/>
                    <a:pt x="13291" y="1706"/>
                    <a:pt x="10900" y="1706"/>
                  </a:cubicBezTo>
                  <a:cubicBezTo>
                    <a:pt x="6651" y="1706"/>
                    <a:pt x="2894" y="565"/>
                    <a:pt x="1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43"/>
            <p:cNvSpPr/>
            <p:nvPr/>
          </p:nvSpPr>
          <p:spPr>
            <a:xfrm>
              <a:off x="5643593" y="4693337"/>
              <a:ext cx="734341" cy="133589"/>
            </a:xfrm>
            <a:custGeom>
              <a:avLst/>
              <a:gdLst/>
              <a:ahLst/>
              <a:cxnLst/>
              <a:rect l="l" t="t" r="r" b="b"/>
              <a:pathLst>
                <a:path w="20141" h="3664" extrusionOk="0">
                  <a:moveTo>
                    <a:pt x="45" y="1"/>
                  </a:moveTo>
                  <a:lnTo>
                    <a:pt x="1" y="829"/>
                  </a:lnTo>
                  <a:cubicBezTo>
                    <a:pt x="1276" y="1657"/>
                    <a:pt x="3859" y="2889"/>
                    <a:pt x="8458" y="3423"/>
                  </a:cubicBezTo>
                  <a:cubicBezTo>
                    <a:pt x="9919" y="3592"/>
                    <a:pt x="11232" y="3663"/>
                    <a:pt x="12408" y="3663"/>
                  </a:cubicBezTo>
                  <a:cubicBezTo>
                    <a:pt x="16387" y="3663"/>
                    <a:pt x="18792" y="2844"/>
                    <a:pt x="20054" y="2213"/>
                  </a:cubicBezTo>
                  <a:cubicBezTo>
                    <a:pt x="20086" y="1690"/>
                    <a:pt x="20119" y="1134"/>
                    <a:pt x="20141" y="568"/>
                  </a:cubicBezTo>
                  <a:lnTo>
                    <a:pt x="19966" y="404"/>
                  </a:lnTo>
                  <a:cubicBezTo>
                    <a:pt x="17419" y="1606"/>
                    <a:pt x="14686" y="2020"/>
                    <a:pt x="12130" y="2020"/>
                  </a:cubicBezTo>
                  <a:cubicBezTo>
                    <a:pt x="6483" y="2020"/>
                    <a:pt x="1701" y="1"/>
                    <a:pt x="1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43"/>
            <p:cNvSpPr/>
            <p:nvPr/>
          </p:nvSpPr>
          <p:spPr>
            <a:xfrm>
              <a:off x="5954154" y="4245945"/>
              <a:ext cx="199290" cy="217812"/>
            </a:xfrm>
            <a:custGeom>
              <a:avLst/>
              <a:gdLst/>
              <a:ahLst/>
              <a:cxnLst/>
              <a:rect l="l" t="t" r="r" b="b"/>
              <a:pathLst>
                <a:path w="5466" h="5974" extrusionOk="0">
                  <a:moveTo>
                    <a:pt x="670" y="1"/>
                  </a:moveTo>
                  <a:cubicBezTo>
                    <a:pt x="670" y="1"/>
                    <a:pt x="834" y="2235"/>
                    <a:pt x="626" y="3107"/>
                  </a:cubicBezTo>
                  <a:cubicBezTo>
                    <a:pt x="441" y="3913"/>
                    <a:pt x="234" y="4066"/>
                    <a:pt x="114" y="4458"/>
                  </a:cubicBezTo>
                  <a:cubicBezTo>
                    <a:pt x="1" y="4840"/>
                    <a:pt x="1098" y="5973"/>
                    <a:pt x="2306" y="5973"/>
                  </a:cubicBezTo>
                  <a:cubicBezTo>
                    <a:pt x="2374" y="5973"/>
                    <a:pt x="2443" y="5969"/>
                    <a:pt x="2512" y="5962"/>
                  </a:cubicBezTo>
                  <a:cubicBezTo>
                    <a:pt x="3787" y="5820"/>
                    <a:pt x="5465" y="4164"/>
                    <a:pt x="4779" y="3804"/>
                  </a:cubicBezTo>
                  <a:cubicBezTo>
                    <a:pt x="4103" y="3455"/>
                    <a:pt x="4441" y="1"/>
                    <a:pt x="444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43"/>
            <p:cNvSpPr/>
            <p:nvPr/>
          </p:nvSpPr>
          <p:spPr>
            <a:xfrm>
              <a:off x="5978581" y="4245945"/>
              <a:ext cx="137491" cy="113099"/>
            </a:xfrm>
            <a:custGeom>
              <a:avLst/>
              <a:gdLst/>
              <a:ahLst/>
              <a:cxnLst/>
              <a:rect l="l" t="t" r="r" b="b"/>
              <a:pathLst>
                <a:path w="3771" h="3102" extrusionOk="0">
                  <a:moveTo>
                    <a:pt x="0" y="1"/>
                  </a:moveTo>
                  <a:cubicBezTo>
                    <a:pt x="0" y="1"/>
                    <a:pt x="87" y="1254"/>
                    <a:pt x="55" y="2256"/>
                  </a:cubicBezTo>
                  <a:cubicBezTo>
                    <a:pt x="665" y="2692"/>
                    <a:pt x="1351" y="3041"/>
                    <a:pt x="1885" y="3096"/>
                  </a:cubicBezTo>
                  <a:cubicBezTo>
                    <a:pt x="1918" y="3100"/>
                    <a:pt x="1952" y="3102"/>
                    <a:pt x="1986" y="3102"/>
                  </a:cubicBezTo>
                  <a:cubicBezTo>
                    <a:pt x="2513" y="3102"/>
                    <a:pt x="3152" y="2638"/>
                    <a:pt x="3695" y="2137"/>
                  </a:cubicBezTo>
                  <a:cubicBezTo>
                    <a:pt x="3662" y="1112"/>
                    <a:pt x="3771" y="1"/>
                    <a:pt x="3771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43"/>
            <p:cNvSpPr/>
            <p:nvPr/>
          </p:nvSpPr>
          <p:spPr>
            <a:xfrm>
              <a:off x="5883605" y="3937207"/>
              <a:ext cx="314322" cy="369376"/>
            </a:xfrm>
            <a:custGeom>
              <a:avLst/>
              <a:gdLst/>
              <a:ahLst/>
              <a:cxnLst/>
              <a:rect l="l" t="t" r="r" b="b"/>
              <a:pathLst>
                <a:path w="8621" h="10131" extrusionOk="0">
                  <a:moveTo>
                    <a:pt x="0" y="1"/>
                  </a:moveTo>
                  <a:cubicBezTo>
                    <a:pt x="0" y="1"/>
                    <a:pt x="785" y="7074"/>
                    <a:pt x="1297" y="7935"/>
                  </a:cubicBezTo>
                  <a:cubicBezTo>
                    <a:pt x="1820" y="8806"/>
                    <a:pt x="3455" y="10016"/>
                    <a:pt x="4490" y="10125"/>
                  </a:cubicBezTo>
                  <a:cubicBezTo>
                    <a:pt x="4523" y="10129"/>
                    <a:pt x="4556" y="10131"/>
                    <a:pt x="4589" y="10131"/>
                  </a:cubicBezTo>
                  <a:cubicBezTo>
                    <a:pt x="5622" y="10131"/>
                    <a:pt x="7083" y="8388"/>
                    <a:pt x="7389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43"/>
            <p:cNvSpPr/>
            <p:nvPr/>
          </p:nvSpPr>
          <p:spPr>
            <a:xfrm>
              <a:off x="5810103" y="3747874"/>
              <a:ext cx="444666" cy="372548"/>
            </a:xfrm>
            <a:custGeom>
              <a:avLst/>
              <a:gdLst/>
              <a:ahLst/>
              <a:cxnLst/>
              <a:rect l="l" t="t" r="r" b="b"/>
              <a:pathLst>
                <a:path w="12196" h="10218" extrusionOk="0">
                  <a:moveTo>
                    <a:pt x="7930" y="0"/>
                  </a:moveTo>
                  <a:cubicBezTo>
                    <a:pt x="7667" y="0"/>
                    <a:pt x="7443" y="60"/>
                    <a:pt x="7324" y="202"/>
                  </a:cubicBezTo>
                  <a:cubicBezTo>
                    <a:pt x="7143" y="412"/>
                    <a:pt x="6782" y="495"/>
                    <a:pt x="6361" y="495"/>
                  </a:cubicBezTo>
                  <a:cubicBezTo>
                    <a:pt x="5821" y="495"/>
                    <a:pt x="5182" y="358"/>
                    <a:pt x="4697" y="181"/>
                  </a:cubicBezTo>
                  <a:cubicBezTo>
                    <a:pt x="4553" y="126"/>
                    <a:pt x="4388" y="101"/>
                    <a:pt x="4215" y="101"/>
                  </a:cubicBezTo>
                  <a:cubicBezTo>
                    <a:pt x="3354" y="101"/>
                    <a:pt x="2274" y="719"/>
                    <a:pt x="2365" y="1390"/>
                  </a:cubicBezTo>
                  <a:cubicBezTo>
                    <a:pt x="2474" y="2186"/>
                    <a:pt x="1777" y="2393"/>
                    <a:pt x="883" y="2774"/>
                  </a:cubicBezTo>
                  <a:cubicBezTo>
                    <a:pt x="0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1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12" y="8888"/>
                    <a:pt x="927" y="9063"/>
                    <a:pt x="1046" y="9597"/>
                  </a:cubicBezTo>
                  <a:cubicBezTo>
                    <a:pt x="1155" y="10141"/>
                    <a:pt x="2681" y="10218"/>
                    <a:pt x="268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30" y="7352"/>
                  </a:cubicBezTo>
                  <a:cubicBezTo>
                    <a:pt x="3191" y="7281"/>
                    <a:pt x="3222" y="6472"/>
                    <a:pt x="3447" y="6472"/>
                  </a:cubicBezTo>
                  <a:cubicBezTo>
                    <a:pt x="3466" y="6472"/>
                    <a:pt x="3487" y="6478"/>
                    <a:pt x="3509" y="6491"/>
                  </a:cubicBezTo>
                  <a:cubicBezTo>
                    <a:pt x="3578" y="6532"/>
                    <a:pt x="3652" y="6551"/>
                    <a:pt x="3731" y="6551"/>
                  </a:cubicBezTo>
                  <a:cubicBezTo>
                    <a:pt x="3964" y="6551"/>
                    <a:pt x="4235" y="6384"/>
                    <a:pt x="4512" y="6131"/>
                  </a:cubicBezTo>
                  <a:cubicBezTo>
                    <a:pt x="4639" y="6008"/>
                    <a:pt x="4786" y="5957"/>
                    <a:pt x="4932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3" y="6599"/>
                    <a:pt x="6399" y="6748"/>
                    <a:pt x="7017" y="6748"/>
                  </a:cubicBezTo>
                  <a:cubicBezTo>
                    <a:pt x="7260" y="6748"/>
                    <a:pt x="7497" y="6725"/>
                    <a:pt x="7694" y="6676"/>
                  </a:cubicBezTo>
                  <a:cubicBezTo>
                    <a:pt x="8058" y="6579"/>
                    <a:pt x="8460" y="6509"/>
                    <a:pt x="8768" y="6509"/>
                  </a:cubicBezTo>
                  <a:cubicBezTo>
                    <a:pt x="9051" y="6509"/>
                    <a:pt x="9254" y="6568"/>
                    <a:pt x="9275" y="6719"/>
                  </a:cubicBezTo>
                  <a:cubicBezTo>
                    <a:pt x="9318" y="7036"/>
                    <a:pt x="9754" y="7537"/>
                    <a:pt x="9928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09" y="9640"/>
                    <a:pt x="10866" y="9182"/>
                  </a:cubicBezTo>
                  <a:cubicBezTo>
                    <a:pt x="10822" y="8725"/>
                    <a:pt x="11367" y="7864"/>
                    <a:pt x="11520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1" y="5880"/>
                    <a:pt x="11509" y="5739"/>
                    <a:pt x="11847" y="4573"/>
                  </a:cubicBezTo>
                  <a:cubicBezTo>
                    <a:pt x="12195" y="3417"/>
                    <a:pt x="11509" y="1957"/>
                    <a:pt x="10571" y="1957"/>
                  </a:cubicBezTo>
                  <a:cubicBezTo>
                    <a:pt x="9634" y="1957"/>
                    <a:pt x="9928" y="1227"/>
                    <a:pt x="9623" y="704"/>
                  </a:cubicBezTo>
                  <a:cubicBezTo>
                    <a:pt x="9401" y="336"/>
                    <a:pt x="8554" y="0"/>
                    <a:pt x="7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26" name="Google Shape;5726;p43"/>
            <p:cNvSpPr/>
            <p:nvPr/>
          </p:nvSpPr>
          <p:spPr>
            <a:xfrm>
              <a:off x="6160550" y="4068825"/>
              <a:ext cx="84259" cy="92937"/>
            </a:xfrm>
            <a:custGeom>
              <a:avLst/>
              <a:gdLst/>
              <a:ahLst/>
              <a:cxnLst/>
              <a:rect l="l" t="t" r="r" b="b"/>
              <a:pathLst>
                <a:path w="2311" h="2549" extrusionOk="0">
                  <a:moveTo>
                    <a:pt x="1157" y="0"/>
                  </a:moveTo>
                  <a:cubicBezTo>
                    <a:pt x="595" y="0"/>
                    <a:pt x="436" y="532"/>
                    <a:pt x="436" y="532"/>
                  </a:cubicBezTo>
                  <a:lnTo>
                    <a:pt x="0" y="2548"/>
                  </a:lnTo>
                  <a:cubicBezTo>
                    <a:pt x="1984" y="2396"/>
                    <a:pt x="2311" y="292"/>
                    <a:pt x="1483" y="53"/>
                  </a:cubicBezTo>
                  <a:cubicBezTo>
                    <a:pt x="1361" y="16"/>
                    <a:pt x="1253" y="0"/>
                    <a:pt x="115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27" name="Google Shape;5727;p43"/>
            <p:cNvSpPr/>
            <p:nvPr/>
          </p:nvSpPr>
          <p:spPr>
            <a:xfrm>
              <a:off x="5846635" y="4074841"/>
              <a:ext cx="86665" cy="83384"/>
            </a:xfrm>
            <a:custGeom>
              <a:avLst/>
              <a:gdLst/>
              <a:ahLst/>
              <a:cxnLst/>
              <a:rect l="l" t="t" r="r" b="b"/>
              <a:pathLst>
                <a:path w="2377" h="2287" extrusionOk="0">
                  <a:moveTo>
                    <a:pt x="840" y="1"/>
                  </a:moveTo>
                  <a:cubicBezTo>
                    <a:pt x="766" y="1"/>
                    <a:pt x="693" y="10"/>
                    <a:pt x="622" y="29"/>
                  </a:cubicBezTo>
                  <a:cubicBezTo>
                    <a:pt x="1" y="204"/>
                    <a:pt x="469" y="2165"/>
                    <a:pt x="1330" y="2263"/>
                  </a:cubicBezTo>
                  <a:cubicBezTo>
                    <a:pt x="1470" y="2279"/>
                    <a:pt x="1591" y="2286"/>
                    <a:pt x="1697" y="2286"/>
                  </a:cubicBezTo>
                  <a:cubicBezTo>
                    <a:pt x="2239" y="2286"/>
                    <a:pt x="2377" y="2111"/>
                    <a:pt x="2377" y="2111"/>
                  </a:cubicBezTo>
                  <a:lnTo>
                    <a:pt x="2028" y="541"/>
                  </a:lnTo>
                  <a:cubicBezTo>
                    <a:pt x="2028" y="541"/>
                    <a:pt x="1419" y="1"/>
                    <a:pt x="840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43"/>
            <p:cNvSpPr/>
            <p:nvPr/>
          </p:nvSpPr>
          <p:spPr>
            <a:xfrm>
              <a:off x="6014129" y="4213569"/>
              <a:ext cx="63003" cy="14949"/>
            </a:xfrm>
            <a:custGeom>
              <a:avLst/>
              <a:gdLst/>
              <a:ahLst/>
              <a:cxnLst/>
              <a:rect l="l" t="t" r="r" b="b"/>
              <a:pathLst>
                <a:path w="1728" h="410" extrusionOk="0">
                  <a:moveTo>
                    <a:pt x="1698" y="0"/>
                  </a:moveTo>
                  <a:cubicBezTo>
                    <a:pt x="1627" y="0"/>
                    <a:pt x="1361" y="159"/>
                    <a:pt x="954" y="224"/>
                  </a:cubicBezTo>
                  <a:cubicBezTo>
                    <a:pt x="839" y="244"/>
                    <a:pt x="737" y="252"/>
                    <a:pt x="648" y="252"/>
                  </a:cubicBezTo>
                  <a:cubicBezTo>
                    <a:pt x="360" y="252"/>
                    <a:pt x="213" y="169"/>
                    <a:pt x="213" y="169"/>
                  </a:cubicBezTo>
                  <a:cubicBezTo>
                    <a:pt x="160" y="146"/>
                    <a:pt x="58" y="81"/>
                    <a:pt x="21" y="81"/>
                  </a:cubicBezTo>
                  <a:cubicBezTo>
                    <a:pt x="5" y="81"/>
                    <a:pt x="0" y="93"/>
                    <a:pt x="17" y="126"/>
                  </a:cubicBezTo>
                  <a:cubicBezTo>
                    <a:pt x="55" y="221"/>
                    <a:pt x="388" y="410"/>
                    <a:pt x="786" y="410"/>
                  </a:cubicBezTo>
                  <a:cubicBezTo>
                    <a:pt x="841" y="410"/>
                    <a:pt x="897" y="406"/>
                    <a:pt x="954" y="398"/>
                  </a:cubicBezTo>
                  <a:cubicBezTo>
                    <a:pt x="1412" y="344"/>
                    <a:pt x="1728" y="82"/>
                    <a:pt x="1717" y="17"/>
                  </a:cubicBezTo>
                  <a:cubicBezTo>
                    <a:pt x="1717" y="5"/>
                    <a:pt x="1710" y="0"/>
                    <a:pt x="1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43"/>
            <p:cNvSpPr/>
            <p:nvPr/>
          </p:nvSpPr>
          <p:spPr>
            <a:xfrm>
              <a:off x="5981352" y="410251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42" y="0"/>
                    <a:pt x="0" y="175"/>
                    <a:pt x="0" y="382"/>
                  </a:cubicBezTo>
                  <a:cubicBezTo>
                    <a:pt x="0" y="589"/>
                    <a:pt x="142" y="763"/>
                    <a:pt x="306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75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43"/>
            <p:cNvSpPr/>
            <p:nvPr/>
          </p:nvSpPr>
          <p:spPr>
            <a:xfrm>
              <a:off x="6090621" y="409773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42" y="1"/>
                    <a:pt x="0" y="175"/>
                    <a:pt x="0" y="382"/>
                  </a:cubicBezTo>
                  <a:cubicBezTo>
                    <a:pt x="0" y="600"/>
                    <a:pt x="142" y="763"/>
                    <a:pt x="306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43"/>
            <p:cNvSpPr/>
            <p:nvPr/>
          </p:nvSpPr>
          <p:spPr>
            <a:xfrm>
              <a:off x="5626129" y="3332056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42" y="1"/>
                    <a:pt x="0" y="164"/>
                    <a:pt x="0" y="382"/>
                  </a:cubicBezTo>
                  <a:cubicBezTo>
                    <a:pt x="0" y="589"/>
                    <a:pt x="142" y="764"/>
                    <a:pt x="306" y="764"/>
                  </a:cubicBezTo>
                  <a:cubicBezTo>
                    <a:pt x="480" y="764"/>
                    <a:pt x="611" y="589"/>
                    <a:pt x="611" y="382"/>
                  </a:cubicBezTo>
                  <a:cubicBezTo>
                    <a:pt x="611" y="164"/>
                    <a:pt x="48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43"/>
            <p:cNvSpPr/>
            <p:nvPr/>
          </p:nvSpPr>
          <p:spPr>
            <a:xfrm>
              <a:off x="5740174" y="3332056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1"/>
                  </a:moveTo>
                  <a:cubicBezTo>
                    <a:pt x="131" y="1"/>
                    <a:pt x="0" y="164"/>
                    <a:pt x="0" y="382"/>
                  </a:cubicBezTo>
                  <a:cubicBezTo>
                    <a:pt x="0" y="589"/>
                    <a:pt x="131" y="764"/>
                    <a:pt x="305" y="764"/>
                  </a:cubicBezTo>
                  <a:cubicBezTo>
                    <a:pt x="469" y="764"/>
                    <a:pt x="610" y="589"/>
                    <a:pt x="610" y="382"/>
                  </a:cubicBezTo>
                  <a:cubicBezTo>
                    <a:pt x="610" y="164"/>
                    <a:pt x="469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43"/>
            <p:cNvSpPr/>
            <p:nvPr/>
          </p:nvSpPr>
          <p:spPr>
            <a:xfrm>
              <a:off x="5938877" y="4065471"/>
              <a:ext cx="87796" cy="25267"/>
            </a:xfrm>
            <a:custGeom>
              <a:avLst/>
              <a:gdLst/>
              <a:ahLst/>
              <a:cxnLst/>
              <a:rect l="l" t="t" r="r" b="b"/>
              <a:pathLst>
                <a:path w="2408" h="693" extrusionOk="0">
                  <a:moveTo>
                    <a:pt x="1304" y="1"/>
                  </a:moveTo>
                  <a:cubicBezTo>
                    <a:pt x="1171" y="1"/>
                    <a:pt x="1047" y="15"/>
                    <a:pt x="936" y="46"/>
                  </a:cubicBezTo>
                  <a:cubicBezTo>
                    <a:pt x="489" y="151"/>
                    <a:pt x="1" y="693"/>
                    <a:pt x="225" y="693"/>
                  </a:cubicBezTo>
                  <a:cubicBezTo>
                    <a:pt x="236" y="693"/>
                    <a:pt x="247" y="692"/>
                    <a:pt x="261" y="689"/>
                  </a:cubicBezTo>
                  <a:cubicBezTo>
                    <a:pt x="501" y="657"/>
                    <a:pt x="511" y="341"/>
                    <a:pt x="1133" y="253"/>
                  </a:cubicBezTo>
                  <a:cubicBezTo>
                    <a:pt x="1174" y="249"/>
                    <a:pt x="1214" y="246"/>
                    <a:pt x="1253" y="246"/>
                  </a:cubicBezTo>
                  <a:cubicBezTo>
                    <a:pt x="1715" y="246"/>
                    <a:pt x="2064" y="553"/>
                    <a:pt x="2224" y="553"/>
                  </a:cubicBezTo>
                  <a:cubicBezTo>
                    <a:pt x="2235" y="553"/>
                    <a:pt x="2246" y="551"/>
                    <a:pt x="2255" y="548"/>
                  </a:cubicBezTo>
                  <a:cubicBezTo>
                    <a:pt x="2408" y="504"/>
                    <a:pt x="2288" y="188"/>
                    <a:pt x="1928" y="90"/>
                  </a:cubicBezTo>
                  <a:cubicBezTo>
                    <a:pt x="1709" y="32"/>
                    <a:pt x="1497" y="1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34" name="Google Shape;5734;p43"/>
            <p:cNvSpPr/>
            <p:nvPr/>
          </p:nvSpPr>
          <p:spPr>
            <a:xfrm>
              <a:off x="6070349" y="4065471"/>
              <a:ext cx="88160" cy="25267"/>
            </a:xfrm>
            <a:custGeom>
              <a:avLst/>
              <a:gdLst/>
              <a:ahLst/>
              <a:cxnLst/>
              <a:rect l="l" t="t" r="r" b="b"/>
              <a:pathLst>
                <a:path w="2418" h="693" extrusionOk="0">
                  <a:moveTo>
                    <a:pt x="1115" y="1"/>
                  </a:moveTo>
                  <a:cubicBezTo>
                    <a:pt x="923" y="1"/>
                    <a:pt x="711" y="32"/>
                    <a:pt x="491" y="90"/>
                  </a:cubicBezTo>
                  <a:cubicBezTo>
                    <a:pt x="131" y="188"/>
                    <a:pt x="1" y="504"/>
                    <a:pt x="153" y="548"/>
                  </a:cubicBezTo>
                  <a:cubicBezTo>
                    <a:pt x="163" y="551"/>
                    <a:pt x="173" y="553"/>
                    <a:pt x="185" y="553"/>
                  </a:cubicBezTo>
                  <a:cubicBezTo>
                    <a:pt x="345" y="553"/>
                    <a:pt x="703" y="246"/>
                    <a:pt x="1166" y="246"/>
                  </a:cubicBezTo>
                  <a:cubicBezTo>
                    <a:pt x="1206" y="246"/>
                    <a:pt x="1246" y="249"/>
                    <a:pt x="1287" y="253"/>
                  </a:cubicBezTo>
                  <a:cubicBezTo>
                    <a:pt x="1908" y="341"/>
                    <a:pt x="1919" y="657"/>
                    <a:pt x="2158" y="689"/>
                  </a:cubicBezTo>
                  <a:cubicBezTo>
                    <a:pt x="2172" y="692"/>
                    <a:pt x="2184" y="693"/>
                    <a:pt x="2194" y="693"/>
                  </a:cubicBezTo>
                  <a:cubicBezTo>
                    <a:pt x="2418" y="693"/>
                    <a:pt x="1920" y="151"/>
                    <a:pt x="1483" y="46"/>
                  </a:cubicBezTo>
                  <a:cubicBezTo>
                    <a:pt x="1372" y="15"/>
                    <a:pt x="1248" y="1"/>
                    <a:pt x="1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35" name="Google Shape;5735;p43"/>
            <p:cNvSpPr/>
            <p:nvPr/>
          </p:nvSpPr>
          <p:spPr>
            <a:xfrm>
              <a:off x="6649688" y="4538385"/>
              <a:ext cx="17501" cy="6381"/>
            </a:xfrm>
            <a:custGeom>
              <a:avLst/>
              <a:gdLst/>
              <a:ahLst/>
              <a:cxnLst/>
              <a:rect l="l" t="t" r="r" b="b"/>
              <a:pathLst>
                <a:path w="480" h="175" extrusionOk="0">
                  <a:moveTo>
                    <a:pt x="480" y="1"/>
                  </a:moveTo>
                  <a:cubicBezTo>
                    <a:pt x="371" y="44"/>
                    <a:pt x="207" y="99"/>
                    <a:pt x="0" y="175"/>
                  </a:cubicBezTo>
                  <a:cubicBezTo>
                    <a:pt x="207" y="99"/>
                    <a:pt x="371" y="44"/>
                    <a:pt x="480" y="1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43"/>
            <p:cNvSpPr/>
            <p:nvPr/>
          </p:nvSpPr>
          <p:spPr>
            <a:xfrm>
              <a:off x="6437495" y="3830345"/>
              <a:ext cx="565057" cy="659233"/>
            </a:xfrm>
            <a:custGeom>
              <a:avLst/>
              <a:gdLst/>
              <a:ahLst/>
              <a:cxnLst/>
              <a:rect l="l" t="t" r="r" b="b"/>
              <a:pathLst>
                <a:path w="15498" h="18081" extrusionOk="0">
                  <a:moveTo>
                    <a:pt x="7673" y="0"/>
                  </a:moveTo>
                  <a:cubicBezTo>
                    <a:pt x="6256" y="0"/>
                    <a:pt x="3978" y="610"/>
                    <a:pt x="2616" y="2845"/>
                  </a:cubicBezTo>
                  <a:cubicBezTo>
                    <a:pt x="0" y="7149"/>
                    <a:pt x="1352" y="17579"/>
                    <a:pt x="1352" y="17579"/>
                  </a:cubicBezTo>
                  <a:lnTo>
                    <a:pt x="14179" y="18080"/>
                  </a:lnTo>
                  <a:cubicBezTo>
                    <a:pt x="14179" y="18080"/>
                    <a:pt x="15498" y="7847"/>
                    <a:pt x="12631" y="3030"/>
                  </a:cubicBezTo>
                  <a:cubicBezTo>
                    <a:pt x="11215" y="643"/>
                    <a:pt x="9449" y="0"/>
                    <a:pt x="7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37" name="Google Shape;5737;p43"/>
            <p:cNvSpPr/>
            <p:nvPr/>
          </p:nvSpPr>
          <p:spPr>
            <a:xfrm>
              <a:off x="6347695" y="4375776"/>
              <a:ext cx="772077" cy="927542"/>
            </a:xfrm>
            <a:custGeom>
              <a:avLst/>
              <a:gdLst/>
              <a:ahLst/>
              <a:cxnLst/>
              <a:rect l="l" t="t" r="r" b="b"/>
              <a:pathLst>
                <a:path w="21176" h="25440" extrusionOk="0">
                  <a:moveTo>
                    <a:pt x="10156" y="0"/>
                  </a:moveTo>
                  <a:cubicBezTo>
                    <a:pt x="8649" y="0"/>
                    <a:pt x="6325" y="157"/>
                    <a:pt x="4589" y="984"/>
                  </a:cubicBezTo>
                  <a:cubicBezTo>
                    <a:pt x="3019" y="1725"/>
                    <a:pt x="807" y="5496"/>
                    <a:pt x="0" y="6716"/>
                  </a:cubicBezTo>
                  <a:lnTo>
                    <a:pt x="1755" y="25439"/>
                  </a:lnTo>
                  <a:lnTo>
                    <a:pt x="19748" y="22257"/>
                  </a:lnTo>
                  <a:lnTo>
                    <a:pt x="21176" y="6782"/>
                  </a:lnTo>
                  <a:cubicBezTo>
                    <a:pt x="21176" y="6782"/>
                    <a:pt x="17361" y="2041"/>
                    <a:pt x="16217" y="1355"/>
                  </a:cubicBezTo>
                  <a:cubicBezTo>
                    <a:pt x="15073" y="668"/>
                    <a:pt x="11683" y="58"/>
                    <a:pt x="11683" y="58"/>
                  </a:cubicBezTo>
                  <a:cubicBezTo>
                    <a:pt x="11683" y="58"/>
                    <a:pt x="11070" y="0"/>
                    <a:pt x="10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38" name="Google Shape;5738;p43"/>
            <p:cNvSpPr/>
            <p:nvPr/>
          </p:nvSpPr>
          <p:spPr>
            <a:xfrm>
              <a:off x="6528643" y="4578344"/>
              <a:ext cx="380934" cy="326281"/>
            </a:xfrm>
            <a:custGeom>
              <a:avLst/>
              <a:gdLst/>
              <a:ahLst/>
              <a:cxnLst/>
              <a:rect l="l" t="t" r="r" b="b"/>
              <a:pathLst>
                <a:path w="10448" h="8949" extrusionOk="0">
                  <a:moveTo>
                    <a:pt x="7698" y="0"/>
                  </a:moveTo>
                  <a:cubicBezTo>
                    <a:pt x="6202" y="0"/>
                    <a:pt x="5020" y="2566"/>
                    <a:pt x="5020" y="2566"/>
                  </a:cubicBezTo>
                  <a:cubicBezTo>
                    <a:pt x="5020" y="2566"/>
                    <a:pt x="4726" y="2000"/>
                    <a:pt x="3549" y="1150"/>
                  </a:cubicBezTo>
                  <a:cubicBezTo>
                    <a:pt x="3299" y="970"/>
                    <a:pt x="2987" y="883"/>
                    <a:pt x="2657" y="883"/>
                  </a:cubicBezTo>
                  <a:cubicBezTo>
                    <a:pt x="1449" y="883"/>
                    <a:pt x="0" y="2045"/>
                    <a:pt x="454" y="4048"/>
                  </a:cubicBezTo>
                  <a:cubicBezTo>
                    <a:pt x="901" y="5977"/>
                    <a:pt x="3505" y="7939"/>
                    <a:pt x="4737" y="8767"/>
                  </a:cubicBezTo>
                  <a:cubicBezTo>
                    <a:pt x="4923" y="8888"/>
                    <a:pt x="5135" y="8948"/>
                    <a:pt x="5345" y="8948"/>
                  </a:cubicBezTo>
                  <a:cubicBezTo>
                    <a:pt x="5590" y="8948"/>
                    <a:pt x="5834" y="8866"/>
                    <a:pt x="6034" y="8702"/>
                  </a:cubicBezTo>
                  <a:cubicBezTo>
                    <a:pt x="8976" y="6326"/>
                    <a:pt x="10447" y="1814"/>
                    <a:pt x="8660" y="376"/>
                  </a:cubicBezTo>
                  <a:cubicBezTo>
                    <a:pt x="8331" y="110"/>
                    <a:pt x="8008" y="0"/>
                    <a:pt x="7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39" name="Google Shape;5739;p43"/>
            <p:cNvSpPr/>
            <p:nvPr/>
          </p:nvSpPr>
          <p:spPr>
            <a:xfrm>
              <a:off x="6622671" y="4241971"/>
              <a:ext cx="204249" cy="259304"/>
            </a:xfrm>
            <a:custGeom>
              <a:avLst/>
              <a:gdLst/>
              <a:ahLst/>
              <a:cxnLst/>
              <a:rect l="l" t="t" r="r" b="b"/>
              <a:pathLst>
                <a:path w="5602" h="7112" extrusionOk="0">
                  <a:moveTo>
                    <a:pt x="4436" y="1"/>
                  </a:moveTo>
                  <a:lnTo>
                    <a:pt x="1253" y="774"/>
                  </a:lnTo>
                  <a:cubicBezTo>
                    <a:pt x="1253" y="774"/>
                    <a:pt x="1188" y="2649"/>
                    <a:pt x="1014" y="3706"/>
                  </a:cubicBezTo>
                  <a:cubicBezTo>
                    <a:pt x="839" y="4763"/>
                    <a:pt x="0" y="5003"/>
                    <a:pt x="0" y="5003"/>
                  </a:cubicBezTo>
                  <a:cubicBezTo>
                    <a:pt x="0" y="5003"/>
                    <a:pt x="578" y="6856"/>
                    <a:pt x="2376" y="7095"/>
                  </a:cubicBezTo>
                  <a:cubicBezTo>
                    <a:pt x="2458" y="7106"/>
                    <a:pt x="2539" y="7111"/>
                    <a:pt x="2620" y="7111"/>
                  </a:cubicBezTo>
                  <a:cubicBezTo>
                    <a:pt x="4301" y="7111"/>
                    <a:pt x="5602" y="4828"/>
                    <a:pt x="5602" y="4828"/>
                  </a:cubicBezTo>
                  <a:cubicBezTo>
                    <a:pt x="5602" y="4828"/>
                    <a:pt x="5068" y="4567"/>
                    <a:pt x="4719" y="4011"/>
                  </a:cubicBezTo>
                  <a:cubicBezTo>
                    <a:pt x="4370" y="3455"/>
                    <a:pt x="4436" y="1"/>
                    <a:pt x="443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40" name="Google Shape;5740;p43"/>
            <p:cNvSpPr/>
            <p:nvPr/>
          </p:nvSpPr>
          <p:spPr>
            <a:xfrm>
              <a:off x="6663178" y="4241971"/>
              <a:ext cx="124000" cy="133589"/>
            </a:xfrm>
            <a:custGeom>
              <a:avLst/>
              <a:gdLst/>
              <a:ahLst/>
              <a:cxnLst/>
              <a:rect l="l" t="t" r="r" b="b"/>
              <a:pathLst>
                <a:path w="3401" h="3664" extrusionOk="0">
                  <a:moveTo>
                    <a:pt x="3325" y="1"/>
                  </a:moveTo>
                  <a:lnTo>
                    <a:pt x="142" y="774"/>
                  </a:lnTo>
                  <a:cubicBezTo>
                    <a:pt x="142" y="774"/>
                    <a:pt x="110" y="1930"/>
                    <a:pt x="1" y="2932"/>
                  </a:cubicBezTo>
                  <a:cubicBezTo>
                    <a:pt x="480" y="3368"/>
                    <a:pt x="1036" y="3641"/>
                    <a:pt x="1701" y="3662"/>
                  </a:cubicBezTo>
                  <a:cubicBezTo>
                    <a:pt x="1727" y="3663"/>
                    <a:pt x="1754" y="3664"/>
                    <a:pt x="1780" y="3664"/>
                  </a:cubicBezTo>
                  <a:cubicBezTo>
                    <a:pt x="2430" y="3664"/>
                    <a:pt x="2961" y="3406"/>
                    <a:pt x="3401" y="2987"/>
                  </a:cubicBezTo>
                  <a:cubicBezTo>
                    <a:pt x="3292" y="1777"/>
                    <a:pt x="3325" y="1"/>
                    <a:pt x="3325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41" name="Google Shape;5741;p43"/>
            <p:cNvSpPr/>
            <p:nvPr/>
          </p:nvSpPr>
          <p:spPr>
            <a:xfrm>
              <a:off x="6576149" y="4077867"/>
              <a:ext cx="287341" cy="245667"/>
            </a:xfrm>
            <a:custGeom>
              <a:avLst/>
              <a:gdLst/>
              <a:ahLst/>
              <a:cxnLst/>
              <a:rect l="l" t="t" r="r" b="b"/>
              <a:pathLst>
                <a:path w="7881" h="6738" extrusionOk="0">
                  <a:moveTo>
                    <a:pt x="7880" y="1"/>
                  </a:moveTo>
                  <a:lnTo>
                    <a:pt x="1" y="12"/>
                  </a:lnTo>
                  <a:cubicBezTo>
                    <a:pt x="1" y="12"/>
                    <a:pt x="535" y="6616"/>
                    <a:pt x="4088" y="6736"/>
                  </a:cubicBezTo>
                  <a:cubicBezTo>
                    <a:pt x="4119" y="6737"/>
                    <a:pt x="4149" y="6737"/>
                    <a:pt x="4179" y="6737"/>
                  </a:cubicBezTo>
                  <a:cubicBezTo>
                    <a:pt x="7645" y="6737"/>
                    <a:pt x="7880" y="1"/>
                    <a:pt x="7880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42" name="Google Shape;5742;p43"/>
            <p:cNvSpPr/>
            <p:nvPr/>
          </p:nvSpPr>
          <p:spPr>
            <a:xfrm>
              <a:off x="6596822" y="4062992"/>
              <a:ext cx="102781" cy="31647"/>
            </a:xfrm>
            <a:custGeom>
              <a:avLst/>
              <a:gdLst/>
              <a:ahLst/>
              <a:cxnLst/>
              <a:rect l="l" t="t" r="r" b="b"/>
              <a:pathLst>
                <a:path w="2819" h="868" extrusionOk="0">
                  <a:moveTo>
                    <a:pt x="1478" y="1"/>
                  </a:moveTo>
                  <a:cubicBezTo>
                    <a:pt x="1447" y="1"/>
                    <a:pt x="1416" y="2"/>
                    <a:pt x="1385" y="5"/>
                  </a:cubicBezTo>
                  <a:cubicBezTo>
                    <a:pt x="655" y="82"/>
                    <a:pt x="1" y="594"/>
                    <a:pt x="1" y="594"/>
                  </a:cubicBezTo>
                  <a:cubicBezTo>
                    <a:pt x="1" y="594"/>
                    <a:pt x="606" y="283"/>
                    <a:pt x="1274" y="283"/>
                  </a:cubicBezTo>
                  <a:cubicBezTo>
                    <a:pt x="1704" y="283"/>
                    <a:pt x="2159" y="412"/>
                    <a:pt x="2496" y="834"/>
                  </a:cubicBezTo>
                  <a:cubicBezTo>
                    <a:pt x="2496" y="834"/>
                    <a:pt x="2540" y="868"/>
                    <a:pt x="2604" y="868"/>
                  </a:cubicBezTo>
                  <a:cubicBezTo>
                    <a:pt x="2637" y="868"/>
                    <a:pt x="2674" y="859"/>
                    <a:pt x="2714" y="834"/>
                  </a:cubicBezTo>
                  <a:cubicBezTo>
                    <a:pt x="2819" y="771"/>
                    <a:pt x="2165" y="1"/>
                    <a:pt x="1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43" name="Google Shape;5743;p43"/>
            <p:cNvSpPr/>
            <p:nvPr/>
          </p:nvSpPr>
          <p:spPr>
            <a:xfrm>
              <a:off x="6759904" y="4066966"/>
              <a:ext cx="100411" cy="31246"/>
            </a:xfrm>
            <a:custGeom>
              <a:avLst/>
              <a:gdLst/>
              <a:ahLst/>
              <a:cxnLst/>
              <a:rect l="l" t="t" r="r" b="b"/>
              <a:pathLst>
                <a:path w="2754" h="857" extrusionOk="0">
                  <a:moveTo>
                    <a:pt x="1318" y="0"/>
                  </a:moveTo>
                  <a:cubicBezTo>
                    <a:pt x="634" y="0"/>
                    <a:pt x="1" y="760"/>
                    <a:pt x="105" y="823"/>
                  </a:cubicBezTo>
                  <a:cubicBezTo>
                    <a:pt x="141" y="848"/>
                    <a:pt x="176" y="857"/>
                    <a:pt x="207" y="857"/>
                  </a:cubicBezTo>
                  <a:cubicBezTo>
                    <a:pt x="268" y="857"/>
                    <a:pt x="312" y="823"/>
                    <a:pt x="312" y="823"/>
                  </a:cubicBezTo>
                  <a:cubicBezTo>
                    <a:pt x="645" y="404"/>
                    <a:pt x="1092" y="277"/>
                    <a:pt x="1513" y="277"/>
                  </a:cubicBezTo>
                  <a:cubicBezTo>
                    <a:pt x="2165" y="277"/>
                    <a:pt x="2753" y="583"/>
                    <a:pt x="2753" y="583"/>
                  </a:cubicBezTo>
                  <a:cubicBezTo>
                    <a:pt x="2753" y="583"/>
                    <a:pt x="2121" y="82"/>
                    <a:pt x="1413" y="5"/>
                  </a:cubicBezTo>
                  <a:cubicBezTo>
                    <a:pt x="1381" y="2"/>
                    <a:pt x="1349" y="0"/>
                    <a:pt x="1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44" name="Google Shape;5744;p43"/>
            <p:cNvSpPr/>
            <p:nvPr/>
          </p:nvSpPr>
          <p:spPr>
            <a:xfrm>
              <a:off x="6718814" y="4116405"/>
              <a:ext cx="36569" cy="86848"/>
            </a:xfrm>
            <a:custGeom>
              <a:avLst/>
              <a:gdLst/>
              <a:ahLst/>
              <a:cxnLst/>
              <a:rect l="l" t="t" r="r" b="b"/>
              <a:pathLst>
                <a:path w="1003" h="2382" extrusionOk="0">
                  <a:moveTo>
                    <a:pt x="425" y="1"/>
                  </a:moveTo>
                  <a:cubicBezTo>
                    <a:pt x="425" y="1"/>
                    <a:pt x="349" y="1102"/>
                    <a:pt x="491" y="1418"/>
                  </a:cubicBezTo>
                  <a:cubicBezTo>
                    <a:pt x="622" y="1734"/>
                    <a:pt x="665" y="1799"/>
                    <a:pt x="676" y="2006"/>
                  </a:cubicBezTo>
                  <a:cubicBezTo>
                    <a:pt x="685" y="2172"/>
                    <a:pt x="396" y="2339"/>
                    <a:pt x="136" y="2339"/>
                  </a:cubicBezTo>
                  <a:cubicBezTo>
                    <a:pt x="89" y="2339"/>
                    <a:pt x="43" y="2334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200" y="2382"/>
                    <a:pt x="408" y="2382"/>
                  </a:cubicBezTo>
                  <a:cubicBezTo>
                    <a:pt x="568" y="2382"/>
                    <a:pt x="733" y="2347"/>
                    <a:pt x="818" y="2224"/>
                  </a:cubicBezTo>
                  <a:cubicBezTo>
                    <a:pt x="1003" y="1941"/>
                    <a:pt x="643" y="1407"/>
                    <a:pt x="578" y="1221"/>
                  </a:cubicBezTo>
                  <a:cubicBezTo>
                    <a:pt x="513" y="1025"/>
                    <a:pt x="425" y="1"/>
                    <a:pt x="425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45" name="Google Shape;5745;p43"/>
            <p:cNvSpPr/>
            <p:nvPr/>
          </p:nvSpPr>
          <p:spPr>
            <a:xfrm>
              <a:off x="6622671" y="4139046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796" y="1"/>
                  </a:moveTo>
                  <a:cubicBezTo>
                    <a:pt x="360" y="1"/>
                    <a:pt x="0" y="143"/>
                    <a:pt x="0" y="328"/>
                  </a:cubicBezTo>
                  <a:cubicBezTo>
                    <a:pt x="0" y="513"/>
                    <a:pt x="360" y="655"/>
                    <a:pt x="796" y="655"/>
                  </a:cubicBezTo>
                  <a:cubicBezTo>
                    <a:pt x="1242" y="655"/>
                    <a:pt x="1602" y="513"/>
                    <a:pt x="1602" y="328"/>
                  </a:cubicBezTo>
                  <a:cubicBezTo>
                    <a:pt x="1602" y="143"/>
                    <a:pt x="1242" y="1"/>
                    <a:pt x="796" y="1"/>
                  </a:cubicBezTo>
                  <a:close/>
                </a:path>
              </a:pathLst>
            </a:custGeom>
            <a:solidFill>
              <a:srgbClr val="F6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46" name="Google Shape;5746;p43"/>
            <p:cNvSpPr/>
            <p:nvPr/>
          </p:nvSpPr>
          <p:spPr>
            <a:xfrm>
              <a:off x="6770878" y="4141452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3"/>
                    <a:pt x="349" y="654"/>
                    <a:pt x="785" y="654"/>
                  </a:cubicBezTo>
                  <a:cubicBezTo>
                    <a:pt x="1221" y="654"/>
                    <a:pt x="1569" y="513"/>
                    <a:pt x="1569" y="327"/>
                  </a:cubicBezTo>
                  <a:cubicBezTo>
                    <a:pt x="1569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6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47" name="Google Shape;5747;p43"/>
            <p:cNvSpPr/>
            <p:nvPr/>
          </p:nvSpPr>
          <p:spPr>
            <a:xfrm>
              <a:off x="6696173" y="4227679"/>
              <a:ext cx="74743" cy="26361"/>
            </a:xfrm>
            <a:custGeom>
              <a:avLst/>
              <a:gdLst/>
              <a:ahLst/>
              <a:cxnLst/>
              <a:rect l="l" t="t" r="r" b="b"/>
              <a:pathLst>
                <a:path w="2050" h="723" extrusionOk="0">
                  <a:moveTo>
                    <a:pt x="2049" y="0"/>
                  </a:moveTo>
                  <a:lnTo>
                    <a:pt x="2049" y="0"/>
                  </a:lnTo>
                  <a:cubicBezTo>
                    <a:pt x="2049" y="0"/>
                    <a:pt x="1482" y="316"/>
                    <a:pt x="894" y="338"/>
                  </a:cubicBezTo>
                  <a:cubicBezTo>
                    <a:pt x="867" y="339"/>
                    <a:pt x="841" y="340"/>
                    <a:pt x="815" y="340"/>
                  </a:cubicBezTo>
                  <a:cubicBezTo>
                    <a:pt x="278" y="340"/>
                    <a:pt x="0" y="131"/>
                    <a:pt x="0" y="131"/>
                  </a:cubicBezTo>
                  <a:lnTo>
                    <a:pt x="0" y="131"/>
                  </a:lnTo>
                  <a:cubicBezTo>
                    <a:pt x="0" y="131"/>
                    <a:pt x="452" y="723"/>
                    <a:pt x="989" y="723"/>
                  </a:cubicBezTo>
                  <a:cubicBezTo>
                    <a:pt x="1011" y="723"/>
                    <a:pt x="1034" y="722"/>
                    <a:pt x="1057" y="720"/>
                  </a:cubicBezTo>
                  <a:cubicBezTo>
                    <a:pt x="1613" y="665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48" name="Google Shape;5748;p43"/>
            <p:cNvSpPr/>
            <p:nvPr/>
          </p:nvSpPr>
          <p:spPr>
            <a:xfrm>
              <a:off x="6617093" y="5201543"/>
              <a:ext cx="17136" cy="12360"/>
            </a:xfrm>
            <a:custGeom>
              <a:avLst/>
              <a:gdLst/>
              <a:ahLst/>
              <a:cxnLst/>
              <a:rect l="l" t="t" r="r" b="b"/>
              <a:pathLst>
                <a:path w="470" h="339" extrusionOk="0">
                  <a:moveTo>
                    <a:pt x="0" y="1"/>
                  </a:moveTo>
                  <a:cubicBezTo>
                    <a:pt x="153" y="110"/>
                    <a:pt x="316" y="218"/>
                    <a:pt x="469" y="338"/>
                  </a:cubicBezTo>
                  <a:cubicBezTo>
                    <a:pt x="316" y="218"/>
                    <a:pt x="153" y="110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49" name="Google Shape;5749;p43"/>
            <p:cNvSpPr/>
            <p:nvPr/>
          </p:nvSpPr>
          <p:spPr>
            <a:xfrm>
              <a:off x="6612718" y="5198772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0"/>
                  </a:moveTo>
                  <a:cubicBezTo>
                    <a:pt x="44" y="22"/>
                    <a:pt x="77" y="55"/>
                    <a:pt x="120" y="77"/>
                  </a:cubicBezTo>
                  <a:cubicBezTo>
                    <a:pt x="77" y="55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50" name="Google Shape;5750;p43"/>
            <p:cNvSpPr/>
            <p:nvPr/>
          </p:nvSpPr>
          <p:spPr>
            <a:xfrm>
              <a:off x="5258583" y="4997699"/>
              <a:ext cx="803068" cy="371163"/>
            </a:xfrm>
            <a:custGeom>
              <a:avLst/>
              <a:gdLst/>
              <a:ahLst/>
              <a:cxnLst/>
              <a:rect l="l" t="t" r="r" b="b"/>
              <a:pathLst>
                <a:path w="22026" h="10180" extrusionOk="0">
                  <a:moveTo>
                    <a:pt x="8207" y="1"/>
                  </a:moveTo>
                  <a:lnTo>
                    <a:pt x="1635" y="4415"/>
                  </a:lnTo>
                  <a:lnTo>
                    <a:pt x="197" y="7215"/>
                  </a:lnTo>
                  <a:lnTo>
                    <a:pt x="1" y="10180"/>
                  </a:lnTo>
                  <a:lnTo>
                    <a:pt x="22026" y="10180"/>
                  </a:lnTo>
                  <a:cubicBezTo>
                    <a:pt x="21644" y="7281"/>
                    <a:pt x="21241" y="4622"/>
                    <a:pt x="20958" y="4055"/>
                  </a:cubicBezTo>
                  <a:cubicBezTo>
                    <a:pt x="20282" y="2704"/>
                    <a:pt x="14125" y="284"/>
                    <a:pt x="14125" y="284"/>
                  </a:cubicBezTo>
                  <a:lnTo>
                    <a:pt x="8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43"/>
            <p:cNvSpPr/>
            <p:nvPr/>
          </p:nvSpPr>
          <p:spPr>
            <a:xfrm>
              <a:off x="5522803" y="4997699"/>
              <a:ext cx="315160" cy="112370"/>
            </a:xfrm>
            <a:custGeom>
              <a:avLst/>
              <a:gdLst/>
              <a:ahLst/>
              <a:cxnLst/>
              <a:rect l="l" t="t" r="r" b="b"/>
              <a:pathLst>
                <a:path w="8644" h="3082" extrusionOk="0">
                  <a:moveTo>
                    <a:pt x="960" y="1"/>
                  </a:moveTo>
                  <a:lnTo>
                    <a:pt x="12" y="633"/>
                  </a:lnTo>
                  <a:cubicBezTo>
                    <a:pt x="1" y="1145"/>
                    <a:pt x="164" y="2311"/>
                    <a:pt x="1766" y="2758"/>
                  </a:cubicBezTo>
                  <a:cubicBezTo>
                    <a:pt x="2556" y="2980"/>
                    <a:pt x="3357" y="3081"/>
                    <a:pt x="4117" y="3081"/>
                  </a:cubicBezTo>
                  <a:cubicBezTo>
                    <a:pt x="5371" y="3081"/>
                    <a:pt x="6511" y="2805"/>
                    <a:pt x="7292" y="2344"/>
                  </a:cubicBezTo>
                  <a:cubicBezTo>
                    <a:pt x="8044" y="1897"/>
                    <a:pt x="8436" y="1374"/>
                    <a:pt x="8643" y="1025"/>
                  </a:cubicBezTo>
                  <a:cubicBezTo>
                    <a:pt x="7630" y="578"/>
                    <a:pt x="6878" y="284"/>
                    <a:pt x="6878" y="284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52" name="Google Shape;5752;p43"/>
            <p:cNvSpPr/>
            <p:nvPr/>
          </p:nvSpPr>
          <p:spPr>
            <a:xfrm>
              <a:off x="5547851" y="486856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61" y="1"/>
                  </a:moveTo>
                  <a:lnTo>
                    <a:pt x="0" y="4306"/>
                  </a:lnTo>
                  <a:cubicBezTo>
                    <a:pt x="0" y="4306"/>
                    <a:pt x="1079" y="5744"/>
                    <a:pt x="2834" y="5984"/>
                  </a:cubicBezTo>
                  <a:cubicBezTo>
                    <a:pt x="2913" y="5995"/>
                    <a:pt x="2998" y="6001"/>
                    <a:pt x="3086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7" y="121"/>
                    <a:pt x="5657" y="121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53" name="Google Shape;5753;p43"/>
            <p:cNvSpPr/>
            <p:nvPr/>
          </p:nvSpPr>
          <p:spPr>
            <a:xfrm>
              <a:off x="5569690" y="4868560"/>
              <a:ext cx="194733" cy="95635"/>
            </a:xfrm>
            <a:custGeom>
              <a:avLst/>
              <a:gdLst/>
              <a:ahLst/>
              <a:cxnLst/>
              <a:rect l="l" t="t" r="r" b="b"/>
              <a:pathLst>
                <a:path w="5341" h="2623" extrusionOk="0">
                  <a:moveTo>
                    <a:pt x="262" y="1"/>
                  </a:moveTo>
                  <a:lnTo>
                    <a:pt x="1" y="1309"/>
                  </a:lnTo>
                  <a:cubicBezTo>
                    <a:pt x="668" y="2048"/>
                    <a:pt x="2071" y="2623"/>
                    <a:pt x="2942" y="2623"/>
                  </a:cubicBezTo>
                  <a:cubicBezTo>
                    <a:pt x="2996" y="2623"/>
                    <a:pt x="3047" y="2621"/>
                    <a:pt x="3096" y="2616"/>
                  </a:cubicBezTo>
                  <a:cubicBezTo>
                    <a:pt x="3761" y="2562"/>
                    <a:pt x="4687" y="1952"/>
                    <a:pt x="5341" y="1156"/>
                  </a:cubicBezTo>
                  <a:cubicBezTo>
                    <a:pt x="5177" y="557"/>
                    <a:pt x="5058" y="121"/>
                    <a:pt x="5058" y="121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54" name="Google Shape;5754;p43"/>
            <p:cNvSpPr/>
            <p:nvPr/>
          </p:nvSpPr>
          <p:spPr>
            <a:xfrm>
              <a:off x="5515657" y="4520301"/>
              <a:ext cx="296857" cy="406565"/>
            </a:xfrm>
            <a:custGeom>
              <a:avLst/>
              <a:gdLst/>
              <a:ahLst/>
              <a:cxnLst/>
              <a:rect l="l" t="t" r="r" b="b"/>
              <a:pathLst>
                <a:path w="8142" h="11151" extrusionOk="0">
                  <a:moveTo>
                    <a:pt x="2674" y="0"/>
                  </a:moveTo>
                  <a:cubicBezTo>
                    <a:pt x="2446" y="0"/>
                    <a:pt x="2236" y="53"/>
                    <a:pt x="2050" y="170"/>
                  </a:cubicBezTo>
                  <a:cubicBezTo>
                    <a:pt x="197" y="1325"/>
                    <a:pt x="1" y="3886"/>
                    <a:pt x="1" y="3886"/>
                  </a:cubicBezTo>
                  <a:cubicBezTo>
                    <a:pt x="1" y="3886"/>
                    <a:pt x="742" y="8943"/>
                    <a:pt x="1428" y="9760"/>
                  </a:cubicBezTo>
                  <a:cubicBezTo>
                    <a:pt x="2077" y="10543"/>
                    <a:pt x="3534" y="11150"/>
                    <a:pt x="4437" y="11150"/>
                  </a:cubicBezTo>
                  <a:cubicBezTo>
                    <a:pt x="4490" y="11150"/>
                    <a:pt x="4540" y="11148"/>
                    <a:pt x="4589" y="11144"/>
                  </a:cubicBezTo>
                  <a:cubicBezTo>
                    <a:pt x="5472" y="11068"/>
                    <a:pt x="6856" y="9978"/>
                    <a:pt x="7401" y="8812"/>
                  </a:cubicBezTo>
                  <a:cubicBezTo>
                    <a:pt x="7945" y="7635"/>
                    <a:pt x="8142" y="4246"/>
                    <a:pt x="8142" y="4246"/>
                  </a:cubicBezTo>
                  <a:cubicBezTo>
                    <a:pt x="8142" y="4246"/>
                    <a:pt x="4717" y="0"/>
                    <a:pt x="2674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55" name="Google Shape;5755;p43"/>
            <p:cNvSpPr/>
            <p:nvPr/>
          </p:nvSpPr>
          <p:spPr>
            <a:xfrm>
              <a:off x="5470375" y="442310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0" y="0"/>
                  </a:moveTo>
                  <a:cubicBezTo>
                    <a:pt x="4844" y="0"/>
                    <a:pt x="4809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1" y="2748"/>
                    <a:pt x="305" y="4536"/>
                  </a:cubicBezTo>
                  <a:cubicBezTo>
                    <a:pt x="0" y="6323"/>
                    <a:pt x="1613" y="8742"/>
                    <a:pt x="1613" y="8742"/>
                  </a:cubicBezTo>
                  <a:lnTo>
                    <a:pt x="1711" y="6944"/>
                  </a:lnTo>
                  <a:cubicBezTo>
                    <a:pt x="1711" y="6944"/>
                    <a:pt x="3651" y="4536"/>
                    <a:pt x="3902" y="3468"/>
                  </a:cubicBezTo>
                  <a:cubicBezTo>
                    <a:pt x="3902" y="3468"/>
                    <a:pt x="4894" y="5517"/>
                    <a:pt x="5929" y="5920"/>
                  </a:cubicBezTo>
                  <a:cubicBezTo>
                    <a:pt x="6100" y="5988"/>
                    <a:pt x="6248" y="6016"/>
                    <a:pt x="6375" y="6016"/>
                  </a:cubicBezTo>
                  <a:cubicBezTo>
                    <a:pt x="7024" y="6016"/>
                    <a:pt x="7139" y="5277"/>
                    <a:pt x="7139" y="5277"/>
                  </a:cubicBezTo>
                  <a:cubicBezTo>
                    <a:pt x="7139" y="5277"/>
                    <a:pt x="8130" y="6694"/>
                    <a:pt x="857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34" y="8067"/>
                    <a:pt x="9983" y="7260"/>
                  </a:cubicBezTo>
                  <a:cubicBezTo>
                    <a:pt x="10277" y="5244"/>
                    <a:pt x="11160" y="4656"/>
                    <a:pt x="11541" y="4536"/>
                  </a:cubicBezTo>
                  <a:cubicBezTo>
                    <a:pt x="11934" y="4416"/>
                    <a:pt x="12479" y="3762"/>
                    <a:pt x="12065" y="2988"/>
                  </a:cubicBezTo>
                  <a:cubicBezTo>
                    <a:pt x="11661" y="2214"/>
                    <a:pt x="10604" y="2487"/>
                    <a:pt x="10550" y="2323"/>
                  </a:cubicBezTo>
                  <a:cubicBezTo>
                    <a:pt x="10495" y="2171"/>
                    <a:pt x="11291" y="1822"/>
                    <a:pt x="11193" y="1375"/>
                  </a:cubicBezTo>
                  <a:cubicBezTo>
                    <a:pt x="11117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2" y="623"/>
                  </a:cubicBezTo>
                  <a:cubicBezTo>
                    <a:pt x="8096" y="623"/>
                    <a:pt x="6092" y="0"/>
                    <a:pt x="4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56" name="Google Shape;5756;p43"/>
            <p:cNvSpPr/>
            <p:nvPr/>
          </p:nvSpPr>
          <p:spPr>
            <a:xfrm>
              <a:off x="5471432" y="4675180"/>
              <a:ext cx="66503" cy="109599"/>
            </a:xfrm>
            <a:custGeom>
              <a:avLst/>
              <a:gdLst/>
              <a:ahLst/>
              <a:cxnLst/>
              <a:rect l="l" t="t" r="r" b="b"/>
              <a:pathLst>
                <a:path w="1824" h="3006" extrusionOk="0">
                  <a:moveTo>
                    <a:pt x="1026" y="0"/>
                  </a:moveTo>
                  <a:cubicBezTo>
                    <a:pt x="494" y="0"/>
                    <a:pt x="1" y="1050"/>
                    <a:pt x="255" y="1774"/>
                  </a:cubicBezTo>
                  <a:cubicBezTo>
                    <a:pt x="549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6" y="27"/>
                    <a:pt x="1110" y="0"/>
                    <a:pt x="1026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57" name="Google Shape;5757;p43"/>
            <p:cNvSpPr/>
            <p:nvPr/>
          </p:nvSpPr>
          <p:spPr>
            <a:xfrm>
              <a:off x="5800952" y="469184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17" y="1"/>
                  </a:moveTo>
                  <a:cubicBezTo>
                    <a:pt x="666" y="1"/>
                    <a:pt x="489" y="52"/>
                    <a:pt x="284" y="173"/>
                  </a:cubicBezTo>
                  <a:lnTo>
                    <a:pt x="1" y="2614"/>
                  </a:lnTo>
                  <a:cubicBezTo>
                    <a:pt x="1" y="2614"/>
                    <a:pt x="1014" y="1982"/>
                    <a:pt x="1352" y="1437"/>
                  </a:cubicBezTo>
                  <a:cubicBezTo>
                    <a:pt x="1627" y="1001"/>
                    <a:pt x="1483" y="1"/>
                    <a:pt x="81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58" name="Google Shape;5758;p43"/>
            <p:cNvSpPr/>
            <p:nvPr/>
          </p:nvSpPr>
          <p:spPr>
            <a:xfrm>
              <a:off x="5575560" y="4729796"/>
              <a:ext cx="67670" cy="22022"/>
            </a:xfrm>
            <a:custGeom>
              <a:avLst/>
              <a:gdLst/>
              <a:ahLst/>
              <a:cxnLst/>
              <a:rect l="l" t="t" r="r" b="b"/>
              <a:pathLst>
                <a:path w="1856" h="604" extrusionOk="0">
                  <a:moveTo>
                    <a:pt x="1011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8" y="603"/>
                    <a:pt x="65" y="603"/>
                  </a:cubicBezTo>
                  <a:cubicBezTo>
                    <a:pt x="225" y="603"/>
                    <a:pt x="725" y="273"/>
                    <a:pt x="995" y="265"/>
                  </a:cubicBezTo>
                  <a:cubicBezTo>
                    <a:pt x="1005" y="264"/>
                    <a:pt x="1014" y="264"/>
                    <a:pt x="1024" y="264"/>
                  </a:cubicBezTo>
                  <a:cubicBezTo>
                    <a:pt x="1346" y="264"/>
                    <a:pt x="1617" y="594"/>
                    <a:pt x="1733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56" y="559"/>
                    <a:pt x="1714" y="58"/>
                    <a:pt x="1082" y="3"/>
                  </a:cubicBezTo>
                  <a:cubicBezTo>
                    <a:pt x="1058" y="2"/>
                    <a:pt x="1035" y="1"/>
                    <a:pt x="1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59" name="Google Shape;5759;p43"/>
            <p:cNvSpPr/>
            <p:nvPr/>
          </p:nvSpPr>
          <p:spPr>
            <a:xfrm>
              <a:off x="5675386" y="4735702"/>
              <a:ext cx="33835" cy="83348"/>
            </a:xfrm>
            <a:custGeom>
              <a:avLst/>
              <a:gdLst/>
              <a:ahLst/>
              <a:cxnLst/>
              <a:rect l="l" t="t" r="r" b="b"/>
              <a:pathLst>
                <a:path w="928" h="2286" extrusionOk="0">
                  <a:moveTo>
                    <a:pt x="59" y="0"/>
                  </a:moveTo>
                  <a:cubicBezTo>
                    <a:pt x="39" y="0"/>
                    <a:pt x="20" y="31"/>
                    <a:pt x="1" y="103"/>
                  </a:cubicBezTo>
                  <a:cubicBezTo>
                    <a:pt x="1" y="103"/>
                    <a:pt x="164" y="1389"/>
                    <a:pt x="458" y="1585"/>
                  </a:cubicBezTo>
                  <a:cubicBezTo>
                    <a:pt x="764" y="1781"/>
                    <a:pt x="448" y="2097"/>
                    <a:pt x="186" y="2239"/>
                  </a:cubicBezTo>
                  <a:cubicBezTo>
                    <a:pt x="123" y="2272"/>
                    <a:pt x="119" y="2286"/>
                    <a:pt x="151" y="2286"/>
                  </a:cubicBezTo>
                  <a:cubicBezTo>
                    <a:pt x="256" y="2286"/>
                    <a:pt x="762" y="2128"/>
                    <a:pt x="829" y="1978"/>
                  </a:cubicBezTo>
                  <a:cubicBezTo>
                    <a:pt x="927" y="1792"/>
                    <a:pt x="589" y="1618"/>
                    <a:pt x="415" y="1127"/>
                  </a:cubicBezTo>
                  <a:cubicBezTo>
                    <a:pt x="271" y="713"/>
                    <a:pt x="156" y="0"/>
                    <a:pt x="59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60" name="Google Shape;5760;p43"/>
            <p:cNvSpPr/>
            <p:nvPr/>
          </p:nvSpPr>
          <p:spPr>
            <a:xfrm>
              <a:off x="5552263" y="467507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8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2" y="802"/>
                    <a:pt x="2657" y="802"/>
                  </a:cubicBezTo>
                  <a:cubicBezTo>
                    <a:pt x="2672" y="802"/>
                    <a:pt x="2684" y="797"/>
                    <a:pt x="2691" y="785"/>
                  </a:cubicBezTo>
                  <a:cubicBezTo>
                    <a:pt x="2767" y="654"/>
                    <a:pt x="2190" y="1"/>
                    <a:pt x="1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61" name="Google Shape;5761;p43"/>
            <p:cNvSpPr/>
            <p:nvPr/>
          </p:nvSpPr>
          <p:spPr>
            <a:xfrm>
              <a:off x="5698428" y="4729796"/>
              <a:ext cx="67597" cy="22022"/>
            </a:xfrm>
            <a:custGeom>
              <a:avLst/>
              <a:gdLst/>
              <a:ahLst/>
              <a:cxnLst/>
              <a:rect l="l" t="t" r="r" b="b"/>
              <a:pathLst>
                <a:path w="1854" h="604" extrusionOk="0">
                  <a:moveTo>
                    <a:pt x="836" y="1"/>
                  </a:moveTo>
                  <a:cubicBezTo>
                    <a:pt x="812" y="1"/>
                    <a:pt x="788" y="2"/>
                    <a:pt x="764" y="3"/>
                  </a:cubicBezTo>
                  <a:cubicBezTo>
                    <a:pt x="143" y="58"/>
                    <a:pt x="1" y="559"/>
                    <a:pt x="99" y="592"/>
                  </a:cubicBezTo>
                  <a:cubicBezTo>
                    <a:pt x="103" y="593"/>
                    <a:pt x="108" y="594"/>
                    <a:pt x="113" y="594"/>
                  </a:cubicBezTo>
                  <a:cubicBezTo>
                    <a:pt x="229" y="594"/>
                    <a:pt x="500" y="264"/>
                    <a:pt x="822" y="264"/>
                  </a:cubicBezTo>
                  <a:cubicBezTo>
                    <a:pt x="832" y="264"/>
                    <a:pt x="841" y="264"/>
                    <a:pt x="851" y="265"/>
                  </a:cubicBezTo>
                  <a:cubicBezTo>
                    <a:pt x="1121" y="273"/>
                    <a:pt x="1621" y="603"/>
                    <a:pt x="1786" y="603"/>
                  </a:cubicBezTo>
                  <a:cubicBezTo>
                    <a:pt x="1834" y="603"/>
                    <a:pt x="1854" y="576"/>
                    <a:pt x="1832" y="505"/>
                  </a:cubicBezTo>
                  <a:cubicBezTo>
                    <a:pt x="1832" y="505"/>
                    <a:pt x="1429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62" name="Google Shape;5762;p43"/>
            <p:cNvSpPr/>
            <p:nvPr/>
          </p:nvSpPr>
          <p:spPr>
            <a:xfrm>
              <a:off x="5688110" y="4675071"/>
              <a:ext cx="100994" cy="33324"/>
            </a:xfrm>
            <a:custGeom>
              <a:avLst/>
              <a:gdLst/>
              <a:ahLst/>
              <a:cxnLst/>
              <a:rect l="l" t="t" r="r" b="b"/>
              <a:pathLst>
                <a:path w="2770" h="914" extrusionOk="0">
                  <a:moveTo>
                    <a:pt x="1341" y="1"/>
                  </a:moveTo>
                  <a:cubicBezTo>
                    <a:pt x="578" y="1"/>
                    <a:pt x="1" y="654"/>
                    <a:pt x="77" y="785"/>
                  </a:cubicBezTo>
                  <a:cubicBezTo>
                    <a:pt x="85" y="797"/>
                    <a:pt x="98" y="802"/>
                    <a:pt x="114" y="802"/>
                  </a:cubicBezTo>
                  <a:cubicBezTo>
                    <a:pt x="246" y="802"/>
                    <a:pt x="625" y="444"/>
                    <a:pt x="1158" y="444"/>
                  </a:cubicBezTo>
                  <a:cubicBezTo>
                    <a:pt x="1217" y="444"/>
                    <a:pt x="1278" y="448"/>
                    <a:pt x="1341" y="458"/>
                  </a:cubicBezTo>
                  <a:cubicBezTo>
                    <a:pt x="1904" y="545"/>
                    <a:pt x="2557" y="914"/>
                    <a:pt x="2719" y="914"/>
                  </a:cubicBezTo>
                  <a:cubicBezTo>
                    <a:pt x="2760" y="914"/>
                    <a:pt x="2769" y="889"/>
                    <a:pt x="2736" y="829"/>
                  </a:cubicBezTo>
                  <a:cubicBezTo>
                    <a:pt x="2736" y="829"/>
                    <a:pt x="2093" y="1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43"/>
            <p:cNvSpPr/>
            <p:nvPr/>
          </p:nvSpPr>
          <p:spPr>
            <a:xfrm>
              <a:off x="5639838" y="4848034"/>
              <a:ext cx="72154" cy="17100"/>
            </a:xfrm>
            <a:custGeom>
              <a:avLst/>
              <a:gdLst/>
              <a:ahLst/>
              <a:cxnLst/>
              <a:rect l="l" t="t" r="r" b="b"/>
              <a:pathLst>
                <a:path w="1979" h="469" extrusionOk="0">
                  <a:moveTo>
                    <a:pt x="1942" y="0"/>
                  </a:moveTo>
                  <a:cubicBezTo>
                    <a:pt x="1857" y="0"/>
                    <a:pt x="1557" y="185"/>
                    <a:pt x="1085" y="259"/>
                  </a:cubicBezTo>
                  <a:cubicBezTo>
                    <a:pt x="956" y="281"/>
                    <a:pt x="842" y="290"/>
                    <a:pt x="742" y="290"/>
                  </a:cubicBezTo>
                  <a:cubicBezTo>
                    <a:pt x="409" y="290"/>
                    <a:pt x="235" y="193"/>
                    <a:pt x="235" y="193"/>
                  </a:cubicBezTo>
                  <a:cubicBezTo>
                    <a:pt x="182" y="171"/>
                    <a:pt x="71" y="95"/>
                    <a:pt x="26" y="95"/>
                  </a:cubicBezTo>
                  <a:cubicBezTo>
                    <a:pt x="7" y="95"/>
                    <a:pt x="0" y="110"/>
                    <a:pt x="17" y="150"/>
                  </a:cubicBezTo>
                  <a:cubicBezTo>
                    <a:pt x="64" y="255"/>
                    <a:pt x="439" y="469"/>
                    <a:pt x="890" y="469"/>
                  </a:cubicBezTo>
                  <a:cubicBezTo>
                    <a:pt x="953" y="469"/>
                    <a:pt x="1019" y="464"/>
                    <a:pt x="1085" y="455"/>
                  </a:cubicBezTo>
                  <a:cubicBezTo>
                    <a:pt x="1619" y="390"/>
                    <a:pt x="1978" y="95"/>
                    <a:pt x="1967" y="19"/>
                  </a:cubicBezTo>
                  <a:cubicBezTo>
                    <a:pt x="1966" y="6"/>
                    <a:pt x="1957" y="0"/>
                    <a:pt x="1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64" name="Google Shape;5764;p43"/>
            <p:cNvSpPr/>
            <p:nvPr/>
          </p:nvSpPr>
          <p:spPr>
            <a:xfrm>
              <a:off x="4688396" y="4581662"/>
              <a:ext cx="571037" cy="713449"/>
            </a:xfrm>
            <a:custGeom>
              <a:avLst/>
              <a:gdLst/>
              <a:ahLst/>
              <a:cxnLst/>
              <a:rect l="l" t="t" r="r" b="b"/>
              <a:pathLst>
                <a:path w="15662" h="19568" extrusionOk="0">
                  <a:moveTo>
                    <a:pt x="7015" y="1"/>
                  </a:moveTo>
                  <a:cubicBezTo>
                    <a:pt x="2488" y="1"/>
                    <a:pt x="1832" y="4041"/>
                    <a:pt x="1843" y="5113"/>
                  </a:cubicBezTo>
                  <a:cubicBezTo>
                    <a:pt x="1843" y="5832"/>
                    <a:pt x="1897" y="9112"/>
                    <a:pt x="1494" y="10169"/>
                  </a:cubicBezTo>
                  <a:cubicBezTo>
                    <a:pt x="1080" y="11227"/>
                    <a:pt x="1" y="14932"/>
                    <a:pt x="1821" y="16872"/>
                  </a:cubicBezTo>
                  <a:cubicBezTo>
                    <a:pt x="3641" y="18801"/>
                    <a:pt x="6322" y="18921"/>
                    <a:pt x="8033" y="19422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3"/>
                    <a:pt x="15116" y="17024"/>
                  </a:cubicBezTo>
                  <a:cubicBezTo>
                    <a:pt x="15661" y="14975"/>
                    <a:pt x="13166" y="13243"/>
                    <a:pt x="12959" y="11946"/>
                  </a:cubicBezTo>
                  <a:cubicBezTo>
                    <a:pt x="12752" y="10660"/>
                    <a:pt x="13362" y="6628"/>
                    <a:pt x="13253" y="5200"/>
                  </a:cubicBezTo>
                  <a:cubicBezTo>
                    <a:pt x="13144" y="3838"/>
                    <a:pt x="13264" y="78"/>
                    <a:pt x="7106" y="1"/>
                  </a:cubicBezTo>
                  <a:cubicBezTo>
                    <a:pt x="7076" y="1"/>
                    <a:pt x="7045" y="1"/>
                    <a:pt x="7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65" name="Google Shape;5765;p43"/>
            <p:cNvSpPr/>
            <p:nvPr/>
          </p:nvSpPr>
          <p:spPr>
            <a:xfrm>
              <a:off x="4706297" y="5090342"/>
              <a:ext cx="565057" cy="278518"/>
            </a:xfrm>
            <a:custGeom>
              <a:avLst/>
              <a:gdLst/>
              <a:ahLst/>
              <a:cxnLst/>
              <a:rect l="l" t="t" r="r" b="b"/>
              <a:pathLst>
                <a:path w="15498" h="7639" extrusionOk="0">
                  <a:moveTo>
                    <a:pt x="6427" y="0"/>
                  </a:moveTo>
                  <a:cubicBezTo>
                    <a:pt x="3743" y="0"/>
                    <a:pt x="1586" y="943"/>
                    <a:pt x="0" y="2091"/>
                  </a:cubicBezTo>
                  <a:lnTo>
                    <a:pt x="0" y="7639"/>
                  </a:lnTo>
                  <a:lnTo>
                    <a:pt x="15497" y="7639"/>
                  </a:lnTo>
                  <a:cubicBezTo>
                    <a:pt x="15443" y="6843"/>
                    <a:pt x="15367" y="6255"/>
                    <a:pt x="15279" y="5982"/>
                  </a:cubicBezTo>
                  <a:cubicBezTo>
                    <a:pt x="14724" y="4228"/>
                    <a:pt x="13699" y="3051"/>
                    <a:pt x="12315" y="2146"/>
                  </a:cubicBezTo>
                  <a:cubicBezTo>
                    <a:pt x="10942" y="1231"/>
                    <a:pt x="7651" y="64"/>
                    <a:pt x="7651" y="64"/>
                  </a:cubicBezTo>
                  <a:cubicBezTo>
                    <a:pt x="7231" y="21"/>
                    <a:pt x="6823" y="0"/>
                    <a:pt x="6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66" name="Google Shape;5766;p43"/>
            <p:cNvSpPr/>
            <p:nvPr/>
          </p:nvSpPr>
          <p:spPr>
            <a:xfrm>
              <a:off x="4863510" y="4972688"/>
              <a:ext cx="202025" cy="280122"/>
            </a:xfrm>
            <a:custGeom>
              <a:avLst/>
              <a:gdLst/>
              <a:ahLst/>
              <a:cxnLst/>
              <a:rect l="l" t="t" r="r" b="b"/>
              <a:pathLst>
                <a:path w="5541" h="7683" extrusionOk="0">
                  <a:moveTo>
                    <a:pt x="1203" y="0"/>
                  </a:moveTo>
                  <a:cubicBezTo>
                    <a:pt x="1203" y="0"/>
                    <a:pt x="1203" y="3466"/>
                    <a:pt x="592" y="4229"/>
                  </a:cubicBezTo>
                  <a:cubicBezTo>
                    <a:pt x="0" y="4956"/>
                    <a:pt x="319" y="7682"/>
                    <a:pt x="2416" y="7682"/>
                  </a:cubicBezTo>
                  <a:cubicBezTo>
                    <a:pt x="2519" y="7682"/>
                    <a:pt x="2627" y="7675"/>
                    <a:pt x="2739" y="7662"/>
                  </a:cubicBezTo>
                  <a:cubicBezTo>
                    <a:pt x="5137" y="7356"/>
                    <a:pt x="5540" y="5188"/>
                    <a:pt x="5137" y="4577"/>
                  </a:cubicBezTo>
                  <a:cubicBezTo>
                    <a:pt x="4723" y="3956"/>
                    <a:pt x="4374" y="3815"/>
                    <a:pt x="4254" y="2932"/>
                  </a:cubicBezTo>
                  <a:cubicBezTo>
                    <a:pt x="4134" y="2060"/>
                    <a:pt x="4134" y="262"/>
                    <a:pt x="4134" y="262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67" name="Google Shape;5767;p43"/>
            <p:cNvSpPr/>
            <p:nvPr/>
          </p:nvSpPr>
          <p:spPr>
            <a:xfrm>
              <a:off x="4904563" y="4972688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7" y="0"/>
                  </a:moveTo>
                  <a:cubicBezTo>
                    <a:pt x="77" y="0"/>
                    <a:pt x="77" y="861"/>
                    <a:pt x="0" y="1820"/>
                  </a:cubicBezTo>
                  <a:cubicBezTo>
                    <a:pt x="22" y="1831"/>
                    <a:pt x="55" y="1864"/>
                    <a:pt x="77" y="1875"/>
                  </a:cubicBezTo>
                  <a:cubicBezTo>
                    <a:pt x="639" y="2254"/>
                    <a:pt x="1304" y="2445"/>
                    <a:pt x="1925" y="2445"/>
                  </a:cubicBezTo>
                  <a:cubicBezTo>
                    <a:pt x="2338" y="2445"/>
                    <a:pt x="2732" y="2361"/>
                    <a:pt x="3063" y="2191"/>
                  </a:cubicBezTo>
                  <a:cubicBezTo>
                    <a:pt x="3008" y="1308"/>
                    <a:pt x="3008" y="262"/>
                    <a:pt x="3008" y="262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68" name="Google Shape;5768;p43"/>
            <p:cNvSpPr/>
            <p:nvPr/>
          </p:nvSpPr>
          <p:spPr>
            <a:xfrm>
              <a:off x="4835035" y="4718384"/>
              <a:ext cx="263460" cy="300795"/>
            </a:xfrm>
            <a:custGeom>
              <a:avLst/>
              <a:gdLst/>
              <a:ahLst/>
              <a:cxnLst/>
              <a:rect l="l" t="t" r="r" b="b"/>
              <a:pathLst>
                <a:path w="7226" h="8250" extrusionOk="0">
                  <a:moveTo>
                    <a:pt x="2005" y="0"/>
                  </a:moveTo>
                  <a:cubicBezTo>
                    <a:pt x="1689" y="959"/>
                    <a:pt x="501" y="1929"/>
                    <a:pt x="0" y="2300"/>
                  </a:cubicBezTo>
                  <a:cubicBezTo>
                    <a:pt x="164" y="4185"/>
                    <a:pt x="632" y="7008"/>
                    <a:pt x="1984" y="7771"/>
                  </a:cubicBezTo>
                  <a:cubicBezTo>
                    <a:pt x="2549" y="8093"/>
                    <a:pt x="3145" y="8249"/>
                    <a:pt x="3710" y="8249"/>
                  </a:cubicBezTo>
                  <a:cubicBezTo>
                    <a:pt x="4462" y="8249"/>
                    <a:pt x="5158" y="7973"/>
                    <a:pt x="5656" y="7444"/>
                  </a:cubicBezTo>
                  <a:cubicBezTo>
                    <a:pt x="6779" y="6245"/>
                    <a:pt x="7226" y="3433"/>
                    <a:pt x="7226" y="2071"/>
                  </a:cubicBezTo>
                  <a:lnTo>
                    <a:pt x="7226" y="2071"/>
                  </a:lnTo>
                  <a:cubicBezTo>
                    <a:pt x="7043" y="2087"/>
                    <a:pt x="6782" y="2100"/>
                    <a:pt x="6474" y="2100"/>
                  </a:cubicBezTo>
                  <a:cubicBezTo>
                    <a:pt x="5756" y="2100"/>
                    <a:pt x="4784" y="2032"/>
                    <a:pt x="3967" y="1788"/>
                  </a:cubicBezTo>
                  <a:cubicBezTo>
                    <a:pt x="3019" y="1504"/>
                    <a:pt x="2365" y="643"/>
                    <a:pt x="202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43"/>
            <p:cNvSpPr/>
            <p:nvPr/>
          </p:nvSpPr>
          <p:spPr>
            <a:xfrm>
              <a:off x="5006175" y="4794001"/>
              <a:ext cx="87942" cy="28512"/>
            </a:xfrm>
            <a:custGeom>
              <a:avLst/>
              <a:gdLst/>
              <a:ahLst/>
              <a:cxnLst/>
              <a:rect l="l" t="t" r="r" b="b"/>
              <a:pathLst>
                <a:path w="2412" h="782" extrusionOk="0">
                  <a:moveTo>
                    <a:pt x="1165" y="0"/>
                  </a:moveTo>
                  <a:cubicBezTo>
                    <a:pt x="597" y="0"/>
                    <a:pt x="0" y="593"/>
                    <a:pt x="80" y="673"/>
                  </a:cubicBezTo>
                  <a:cubicBezTo>
                    <a:pt x="114" y="708"/>
                    <a:pt x="149" y="718"/>
                    <a:pt x="179" y="718"/>
                  </a:cubicBezTo>
                  <a:cubicBezTo>
                    <a:pt x="223" y="718"/>
                    <a:pt x="254" y="695"/>
                    <a:pt x="254" y="695"/>
                  </a:cubicBezTo>
                  <a:cubicBezTo>
                    <a:pt x="538" y="393"/>
                    <a:pt x="857" y="290"/>
                    <a:pt x="1160" y="290"/>
                  </a:cubicBezTo>
                  <a:cubicBezTo>
                    <a:pt x="1822" y="290"/>
                    <a:pt x="2412" y="782"/>
                    <a:pt x="2412" y="782"/>
                  </a:cubicBezTo>
                  <a:cubicBezTo>
                    <a:pt x="2412" y="782"/>
                    <a:pt x="2172" y="215"/>
                    <a:pt x="1333" y="19"/>
                  </a:cubicBezTo>
                  <a:cubicBezTo>
                    <a:pt x="1278" y="6"/>
                    <a:pt x="1221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43"/>
            <p:cNvSpPr/>
            <p:nvPr/>
          </p:nvSpPr>
          <p:spPr>
            <a:xfrm>
              <a:off x="4851296" y="4794001"/>
              <a:ext cx="88379" cy="28512"/>
            </a:xfrm>
            <a:custGeom>
              <a:avLst/>
              <a:gdLst/>
              <a:ahLst/>
              <a:cxnLst/>
              <a:rect l="l" t="t" r="r" b="b"/>
              <a:pathLst>
                <a:path w="2424" h="782" extrusionOk="0">
                  <a:moveTo>
                    <a:pt x="1250" y="0"/>
                  </a:moveTo>
                  <a:cubicBezTo>
                    <a:pt x="1193" y="0"/>
                    <a:pt x="1136" y="6"/>
                    <a:pt x="1080" y="19"/>
                  </a:cubicBezTo>
                  <a:cubicBezTo>
                    <a:pt x="252" y="215"/>
                    <a:pt x="1" y="782"/>
                    <a:pt x="1" y="782"/>
                  </a:cubicBezTo>
                  <a:cubicBezTo>
                    <a:pt x="1" y="782"/>
                    <a:pt x="595" y="290"/>
                    <a:pt x="1257" y="290"/>
                  </a:cubicBezTo>
                  <a:cubicBezTo>
                    <a:pt x="1560" y="290"/>
                    <a:pt x="1878" y="393"/>
                    <a:pt x="2159" y="695"/>
                  </a:cubicBezTo>
                  <a:cubicBezTo>
                    <a:pt x="2159" y="695"/>
                    <a:pt x="2194" y="718"/>
                    <a:pt x="2241" y="718"/>
                  </a:cubicBezTo>
                  <a:cubicBezTo>
                    <a:pt x="2273" y="718"/>
                    <a:pt x="2309" y="708"/>
                    <a:pt x="2344" y="673"/>
                  </a:cubicBezTo>
                  <a:cubicBezTo>
                    <a:pt x="2423" y="593"/>
                    <a:pt x="1826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43"/>
            <p:cNvSpPr/>
            <p:nvPr/>
          </p:nvSpPr>
          <p:spPr>
            <a:xfrm>
              <a:off x="4968914" y="4847924"/>
              <a:ext cx="26288" cy="78754"/>
            </a:xfrm>
            <a:custGeom>
              <a:avLst/>
              <a:gdLst/>
              <a:ahLst/>
              <a:cxnLst/>
              <a:rect l="l" t="t" r="r" b="b"/>
              <a:pathLst>
                <a:path w="721" h="2160" extrusionOk="0">
                  <a:moveTo>
                    <a:pt x="121" y="0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8"/>
                    <a:pt x="1" y="2158"/>
                  </a:cubicBezTo>
                  <a:cubicBezTo>
                    <a:pt x="1" y="2158"/>
                    <a:pt x="31" y="2159"/>
                    <a:pt x="78" y="2159"/>
                  </a:cubicBezTo>
                  <a:cubicBezTo>
                    <a:pt x="245" y="2159"/>
                    <a:pt x="623" y="2146"/>
                    <a:pt x="666" y="2027"/>
                  </a:cubicBezTo>
                  <a:cubicBezTo>
                    <a:pt x="720" y="1875"/>
                    <a:pt x="121" y="1"/>
                    <a:pt x="121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43"/>
            <p:cNvSpPr/>
            <p:nvPr/>
          </p:nvSpPr>
          <p:spPr>
            <a:xfrm>
              <a:off x="4949444" y="4951250"/>
              <a:ext cx="47726" cy="14693"/>
            </a:xfrm>
            <a:custGeom>
              <a:avLst/>
              <a:gdLst/>
              <a:ahLst/>
              <a:cxnLst/>
              <a:rect l="l" t="t" r="r" b="b"/>
              <a:pathLst>
                <a:path w="1309" h="403" extrusionOk="0">
                  <a:moveTo>
                    <a:pt x="886" y="0"/>
                  </a:moveTo>
                  <a:cubicBezTo>
                    <a:pt x="854" y="0"/>
                    <a:pt x="826" y="6"/>
                    <a:pt x="807" y="22"/>
                  </a:cubicBezTo>
                  <a:cubicBezTo>
                    <a:pt x="740" y="69"/>
                    <a:pt x="680" y="85"/>
                    <a:pt x="626" y="85"/>
                  </a:cubicBezTo>
                  <a:cubicBezTo>
                    <a:pt x="530" y="85"/>
                    <a:pt x="452" y="35"/>
                    <a:pt x="382" y="22"/>
                  </a:cubicBezTo>
                  <a:cubicBezTo>
                    <a:pt x="378" y="21"/>
                    <a:pt x="373" y="21"/>
                    <a:pt x="368" y="21"/>
                  </a:cubicBezTo>
                  <a:cubicBezTo>
                    <a:pt x="252" y="21"/>
                    <a:pt x="1" y="141"/>
                    <a:pt x="1" y="141"/>
                  </a:cubicBezTo>
                  <a:cubicBezTo>
                    <a:pt x="1" y="141"/>
                    <a:pt x="328" y="403"/>
                    <a:pt x="600" y="403"/>
                  </a:cubicBezTo>
                  <a:cubicBezTo>
                    <a:pt x="949" y="403"/>
                    <a:pt x="1309" y="141"/>
                    <a:pt x="1309" y="141"/>
                  </a:cubicBezTo>
                  <a:cubicBezTo>
                    <a:pt x="1309" y="141"/>
                    <a:pt x="1041" y="0"/>
                    <a:pt x="886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43"/>
            <p:cNvSpPr/>
            <p:nvPr/>
          </p:nvSpPr>
          <p:spPr>
            <a:xfrm>
              <a:off x="6878105" y="4725931"/>
              <a:ext cx="82327" cy="110729"/>
            </a:xfrm>
            <a:custGeom>
              <a:avLst/>
              <a:gdLst/>
              <a:ahLst/>
              <a:cxnLst/>
              <a:rect l="l" t="t" r="r" b="b"/>
              <a:pathLst>
                <a:path w="2258" h="3037" extrusionOk="0">
                  <a:moveTo>
                    <a:pt x="537" y="0"/>
                  </a:moveTo>
                  <a:cubicBezTo>
                    <a:pt x="439" y="0"/>
                    <a:pt x="351" y="40"/>
                    <a:pt x="285" y="142"/>
                  </a:cubicBezTo>
                  <a:cubicBezTo>
                    <a:pt x="0" y="559"/>
                    <a:pt x="627" y="3037"/>
                    <a:pt x="1332" y="3037"/>
                  </a:cubicBezTo>
                  <a:cubicBezTo>
                    <a:pt x="1382" y="3037"/>
                    <a:pt x="1433" y="3024"/>
                    <a:pt x="1484" y="2997"/>
                  </a:cubicBezTo>
                  <a:cubicBezTo>
                    <a:pt x="2257" y="2583"/>
                    <a:pt x="1331" y="480"/>
                    <a:pt x="1331" y="480"/>
                  </a:cubicBezTo>
                  <a:cubicBezTo>
                    <a:pt x="1331" y="480"/>
                    <a:pt x="878" y="0"/>
                    <a:pt x="53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43"/>
            <p:cNvSpPr/>
            <p:nvPr/>
          </p:nvSpPr>
          <p:spPr>
            <a:xfrm>
              <a:off x="6701314" y="5019064"/>
              <a:ext cx="696204" cy="349797"/>
            </a:xfrm>
            <a:custGeom>
              <a:avLst/>
              <a:gdLst/>
              <a:ahLst/>
              <a:cxnLst/>
              <a:rect l="l" t="t" r="r" b="b"/>
              <a:pathLst>
                <a:path w="19095" h="9594" extrusionOk="0">
                  <a:moveTo>
                    <a:pt x="7772" y="1"/>
                  </a:moveTo>
                  <a:cubicBezTo>
                    <a:pt x="7674" y="1"/>
                    <a:pt x="7580" y="2"/>
                    <a:pt x="7488" y="3"/>
                  </a:cubicBezTo>
                  <a:cubicBezTo>
                    <a:pt x="5744" y="36"/>
                    <a:pt x="2322" y="2107"/>
                    <a:pt x="829" y="3393"/>
                  </a:cubicBezTo>
                  <a:cubicBezTo>
                    <a:pt x="153" y="3981"/>
                    <a:pt x="1" y="6738"/>
                    <a:pt x="44" y="9594"/>
                  </a:cubicBezTo>
                  <a:lnTo>
                    <a:pt x="19094" y="9594"/>
                  </a:lnTo>
                  <a:cubicBezTo>
                    <a:pt x="18953" y="7054"/>
                    <a:pt x="18669" y="4646"/>
                    <a:pt x="18103" y="3752"/>
                  </a:cubicBezTo>
                  <a:cubicBezTo>
                    <a:pt x="16697" y="1551"/>
                    <a:pt x="12043" y="265"/>
                    <a:pt x="12043" y="265"/>
                  </a:cubicBezTo>
                  <a:cubicBezTo>
                    <a:pt x="12043" y="265"/>
                    <a:pt x="9520" y="1"/>
                    <a:pt x="77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43"/>
            <p:cNvSpPr/>
            <p:nvPr/>
          </p:nvSpPr>
          <p:spPr>
            <a:xfrm>
              <a:off x="7159061" y="4725931"/>
              <a:ext cx="81962" cy="110729"/>
            </a:xfrm>
            <a:custGeom>
              <a:avLst/>
              <a:gdLst/>
              <a:ahLst/>
              <a:cxnLst/>
              <a:rect l="l" t="t" r="r" b="b"/>
              <a:pathLst>
                <a:path w="2248" h="3037" extrusionOk="0">
                  <a:moveTo>
                    <a:pt x="1716" y="0"/>
                  </a:moveTo>
                  <a:cubicBezTo>
                    <a:pt x="1374" y="0"/>
                    <a:pt x="927" y="480"/>
                    <a:pt x="927" y="480"/>
                  </a:cubicBezTo>
                  <a:cubicBezTo>
                    <a:pt x="927" y="480"/>
                    <a:pt x="1" y="2583"/>
                    <a:pt x="763" y="2997"/>
                  </a:cubicBezTo>
                  <a:cubicBezTo>
                    <a:pt x="815" y="3024"/>
                    <a:pt x="866" y="3037"/>
                    <a:pt x="917" y="3037"/>
                  </a:cubicBezTo>
                  <a:cubicBezTo>
                    <a:pt x="1630" y="3037"/>
                    <a:pt x="2248" y="559"/>
                    <a:pt x="1973" y="142"/>
                  </a:cubicBezTo>
                  <a:cubicBezTo>
                    <a:pt x="1905" y="40"/>
                    <a:pt x="1815" y="0"/>
                    <a:pt x="1716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76" name="Google Shape;5776;p43"/>
            <p:cNvSpPr/>
            <p:nvPr/>
          </p:nvSpPr>
          <p:spPr>
            <a:xfrm>
              <a:off x="6967540" y="4899186"/>
              <a:ext cx="182008" cy="201405"/>
            </a:xfrm>
            <a:custGeom>
              <a:avLst/>
              <a:gdLst/>
              <a:ahLst/>
              <a:cxnLst/>
              <a:rect l="l" t="t" r="r" b="b"/>
              <a:pathLst>
                <a:path w="4992" h="5524" extrusionOk="0">
                  <a:moveTo>
                    <a:pt x="4349" y="0"/>
                  </a:moveTo>
                  <a:lnTo>
                    <a:pt x="382" y="1199"/>
                  </a:lnTo>
                  <a:cubicBezTo>
                    <a:pt x="513" y="2245"/>
                    <a:pt x="1" y="4043"/>
                    <a:pt x="1" y="4043"/>
                  </a:cubicBezTo>
                  <a:cubicBezTo>
                    <a:pt x="1" y="4043"/>
                    <a:pt x="1375" y="5523"/>
                    <a:pt x="2734" y="5523"/>
                  </a:cubicBezTo>
                  <a:cubicBezTo>
                    <a:pt x="2822" y="5523"/>
                    <a:pt x="2910" y="5517"/>
                    <a:pt x="2998" y="5504"/>
                  </a:cubicBezTo>
                  <a:cubicBezTo>
                    <a:pt x="4436" y="5297"/>
                    <a:pt x="4992" y="4043"/>
                    <a:pt x="4992" y="4043"/>
                  </a:cubicBezTo>
                  <a:cubicBezTo>
                    <a:pt x="4393" y="3422"/>
                    <a:pt x="4349" y="0"/>
                    <a:pt x="434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77" name="Google Shape;5777;p43"/>
            <p:cNvSpPr/>
            <p:nvPr/>
          </p:nvSpPr>
          <p:spPr>
            <a:xfrm>
              <a:off x="6979061" y="4899186"/>
              <a:ext cx="155393" cy="124474"/>
            </a:xfrm>
            <a:custGeom>
              <a:avLst/>
              <a:gdLst/>
              <a:ahLst/>
              <a:cxnLst/>
              <a:rect l="l" t="t" r="r" b="b"/>
              <a:pathLst>
                <a:path w="4262" h="3414" extrusionOk="0">
                  <a:moveTo>
                    <a:pt x="4033" y="0"/>
                  </a:moveTo>
                  <a:lnTo>
                    <a:pt x="66" y="1199"/>
                  </a:lnTo>
                  <a:cubicBezTo>
                    <a:pt x="110" y="1591"/>
                    <a:pt x="77" y="2082"/>
                    <a:pt x="1" y="2550"/>
                  </a:cubicBezTo>
                  <a:cubicBezTo>
                    <a:pt x="753" y="3052"/>
                    <a:pt x="1716" y="3413"/>
                    <a:pt x="2601" y="3413"/>
                  </a:cubicBezTo>
                  <a:cubicBezTo>
                    <a:pt x="2639" y="3413"/>
                    <a:pt x="2677" y="3413"/>
                    <a:pt x="2714" y="3411"/>
                  </a:cubicBezTo>
                  <a:cubicBezTo>
                    <a:pt x="3248" y="3389"/>
                    <a:pt x="3782" y="3171"/>
                    <a:pt x="4262" y="2855"/>
                  </a:cubicBezTo>
                  <a:cubicBezTo>
                    <a:pt x="4055" y="1646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78" name="Google Shape;5778;p43"/>
            <p:cNvSpPr/>
            <p:nvPr/>
          </p:nvSpPr>
          <p:spPr>
            <a:xfrm>
              <a:off x="6903189" y="4548739"/>
              <a:ext cx="301597" cy="426728"/>
            </a:xfrm>
            <a:custGeom>
              <a:avLst/>
              <a:gdLst/>
              <a:ahLst/>
              <a:cxnLst/>
              <a:rect l="l" t="t" r="r" b="b"/>
              <a:pathLst>
                <a:path w="8272" h="11704" extrusionOk="0">
                  <a:moveTo>
                    <a:pt x="5882" y="0"/>
                  </a:moveTo>
                  <a:cubicBezTo>
                    <a:pt x="4480" y="0"/>
                    <a:pt x="2323" y="689"/>
                    <a:pt x="1286" y="1242"/>
                  </a:cubicBezTo>
                  <a:cubicBezTo>
                    <a:pt x="0" y="1929"/>
                    <a:pt x="501" y="4686"/>
                    <a:pt x="676" y="7618"/>
                  </a:cubicBezTo>
                  <a:cubicBezTo>
                    <a:pt x="907" y="11284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6"/>
                    <a:pt x="7247" y="10724"/>
                    <a:pt x="7760" y="9045"/>
                  </a:cubicBezTo>
                  <a:cubicBezTo>
                    <a:pt x="8272" y="7378"/>
                    <a:pt x="8152" y="2321"/>
                    <a:pt x="8152" y="2321"/>
                  </a:cubicBezTo>
                  <a:cubicBezTo>
                    <a:pt x="8152" y="2321"/>
                    <a:pt x="7890" y="599"/>
                    <a:pt x="6735" y="131"/>
                  </a:cubicBezTo>
                  <a:cubicBezTo>
                    <a:pt x="6512" y="40"/>
                    <a:pt x="6218" y="0"/>
                    <a:pt x="588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79" name="Google Shape;5779;p43"/>
            <p:cNvSpPr/>
            <p:nvPr/>
          </p:nvSpPr>
          <p:spPr>
            <a:xfrm>
              <a:off x="6875772" y="4386605"/>
              <a:ext cx="381481" cy="412472"/>
            </a:xfrm>
            <a:custGeom>
              <a:avLst/>
              <a:gdLst/>
              <a:ahLst/>
              <a:cxnLst/>
              <a:rect l="l" t="t" r="r" b="b"/>
              <a:pathLst>
                <a:path w="10463" h="11313" extrusionOk="0">
                  <a:moveTo>
                    <a:pt x="4772" y="0"/>
                  </a:moveTo>
                  <a:cubicBezTo>
                    <a:pt x="4519" y="0"/>
                    <a:pt x="4232" y="22"/>
                    <a:pt x="3913" y="77"/>
                  </a:cubicBezTo>
                  <a:cubicBezTo>
                    <a:pt x="2452" y="338"/>
                    <a:pt x="1134" y="3684"/>
                    <a:pt x="1134" y="3684"/>
                  </a:cubicBezTo>
                  <a:cubicBezTo>
                    <a:pt x="1134" y="3684"/>
                    <a:pt x="175" y="4654"/>
                    <a:pt x="87" y="6169"/>
                  </a:cubicBezTo>
                  <a:cubicBezTo>
                    <a:pt x="0" y="7684"/>
                    <a:pt x="1428" y="11171"/>
                    <a:pt x="1428" y="11171"/>
                  </a:cubicBezTo>
                  <a:lnTo>
                    <a:pt x="1352" y="7967"/>
                  </a:lnTo>
                  <a:cubicBezTo>
                    <a:pt x="1352" y="7967"/>
                    <a:pt x="1428" y="7738"/>
                    <a:pt x="1624" y="7618"/>
                  </a:cubicBezTo>
                  <a:cubicBezTo>
                    <a:pt x="1831" y="7509"/>
                    <a:pt x="2975" y="5733"/>
                    <a:pt x="2975" y="5733"/>
                  </a:cubicBezTo>
                  <a:cubicBezTo>
                    <a:pt x="2975" y="5733"/>
                    <a:pt x="4196" y="6068"/>
                    <a:pt x="5253" y="6068"/>
                  </a:cubicBezTo>
                  <a:cubicBezTo>
                    <a:pt x="5518" y="6068"/>
                    <a:pt x="5772" y="6047"/>
                    <a:pt x="5994" y="5994"/>
                  </a:cubicBezTo>
                  <a:cubicBezTo>
                    <a:pt x="7117" y="5733"/>
                    <a:pt x="7596" y="5351"/>
                    <a:pt x="7596" y="5351"/>
                  </a:cubicBezTo>
                  <a:cubicBezTo>
                    <a:pt x="7596" y="5722"/>
                    <a:pt x="8261" y="7564"/>
                    <a:pt x="8544" y="8109"/>
                  </a:cubicBezTo>
                  <a:cubicBezTo>
                    <a:pt x="8828" y="8654"/>
                    <a:pt x="8828" y="11313"/>
                    <a:pt x="8828" y="11313"/>
                  </a:cubicBezTo>
                  <a:cubicBezTo>
                    <a:pt x="8893" y="10506"/>
                    <a:pt x="10462" y="7389"/>
                    <a:pt x="10451" y="5994"/>
                  </a:cubicBezTo>
                  <a:cubicBezTo>
                    <a:pt x="10451" y="4589"/>
                    <a:pt x="9394" y="3052"/>
                    <a:pt x="9394" y="3052"/>
                  </a:cubicBezTo>
                  <a:cubicBezTo>
                    <a:pt x="9394" y="3052"/>
                    <a:pt x="9972" y="1766"/>
                    <a:pt x="9547" y="763"/>
                  </a:cubicBezTo>
                  <a:cubicBezTo>
                    <a:pt x="9331" y="267"/>
                    <a:pt x="8497" y="142"/>
                    <a:pt x="7709" y="142"/>
                  </a:cubicBezTo>
                  <a:cubicBezTo>
                    <a:pt x="6904" y="142"/>
                    <a:pt x="6147" y="273"/>
                    <a:pt x="6147" y="273"/>
                  </a:cubicBezTo>
                  <a:cubicBezTo>
                    <a:pt x="6147" y="273"/>
                    <a:pt x="5675" y="0"/>
                    <a:pt x="4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80" name="Google Shape;5780;p43"/>
            <p:cNvSpPr/>
            <p:nvPr/>
          </p:nvSpPr>
          <p:spPr>
            <a:xfrm>
              <a:off x="6978660" y="472979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965" y="1"/>
                  </a:moveTo>
                  <a:cubicBezTo>
                    <a:pt x="404" y="1"/>
                    <a:pt x="23" y="483"/>
                    <a:pt x="23" y="483"/>
                  </a:cubicBezTo>
                  <a:cubicBezTo>
                    <a:pt x="1" y="548"/>
                    <a:pt x="18" y="574"/>
                    <a:pt x="62" y="574"/>
                  </a:cubicBezTo>
                  <a:cubicBezTo>
                    <a:pt x="217" y="574"/>
                    <a:pt x="695" y="263"/>
                    <a:pt x="949" y="254"/>
                  </a:cubicBezTo>
                  <a:cubicBezTo>
                    <a:pt x="959" y="254"/>
                    <a:pt x="968" y="253"/>
                    <a:pt x="978" y="253"/>
                  </a:cubicBezTo>
                  <a:cubicBezTo>
                    <a:pt x="1288" y="253"/>
                    <a:pt x="1540" y="572"/>
                    <a:pt x="1653" y="572"/>
                  </a:cubicBezTo>
                  <a:cubicBezTo>
                    <a:pt x="1659" y="572"/>
                    <a:pt x="1664" y="572"/>
                    <a:pt x="1668" y="570"/>
                  </a:cubicBezTo>
                  <a:cubicBezTo>
                    <a:pt x="1766" y="537"/>
                    <a:pt x="1635" y="47"/>
                    <a:pt x="1036" y="3"/>
                  </a:cubicBezTo>
                  <a:cubicBezTo>
                    <a:pt x="1012" y="2"/>
                    <a:pt x="988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81" name="Google Shape;5781;p43"/>
            <p:cNvSpPr/>
            <p:nvPr/>
          </p:nvSpPr>
          <p:spPr>
            <a:xfrm>
              <a:off x="7095476" y="472979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802" y="1"/>
                  </a:moveTo>
                  <a:cubicBezTo>
                    <a:pt x="779" y="1"/>
                    <a:pt x="755" y="2"/>
                    <a:pt x="731" y="3"/>
                  </a:cubicBezTo>
                  <a:cubicBezTo>
                    <a:pt x="132" y="47"/>
                    <a:pt x="1" y="537"/>
                    <a:pt x="99" y="570"/>
                  </a:cubicBezTo>
                  <a:cubicBezTo>
                    <a:pt x="103" y="572"/>
                    <a:pt x="108" y="572"/>
                    <a:pt x="112" y="572"/>
                  </a:cubicBezTo>
                  <a:cubicBezTo>
                    <a:pt x="218" y="572"/>
                    <a:pt x="478" y="253"/>
                    <a:pt x="789" y="253"/>
                  </a:cubicBezTo>
                  <a:cubicBezTo>
                    <a:pt x="799" y="253"/>
                    <a:pt x="809" y="254"/>
                    <a:pt x="818" y="254"/>
                  </a:cubicBezTo>
                  <a:cubicBezTo>
                    <a:pt x="1072" y="263"/>
                    <a:pt x="1550" y="574"/>
                    <a:pt x="1705" y="574"/>
                  </a:cubicBezTo>
                  <a:cubicBezTo>
                    <a:pt x="1749" y="574"/>
                    <a:pt x="1766" y="548"/>
                    <a:pt x="1745" y="483"/>
                  </a:cubicBezTo>
                  <a:cubicBezTo>
                    <a:pt x="1745" y="483"/>
                    <a:pt x="1363" y="1"/>
                    <a:pt x="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82" name="Google Shape;5782;p43"/>
            <p:cNvSpPr/>
            <p:nvPr/>
          </p:nvSpPr>
          <p:spPr>
            <a:xfrm>
              <a:off x="6951315" y="468141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405" y="1"/>
                  </a:moveTo>
                  <a:cubicBezTo>
                    <a:pt x="664" y="1"/>
                    <a:pt x="31" y="786"/>
                    <a:pt x="31" y="786"/>
                  </a:cubicBezTo>
                  <a:cubicBezTo>
                    <a:pt x="1" y="841"/>
                    <a:pt x="10" y="863"/>
                    <a:pt x="50" y="863"/>
                  </a:cubicBezTo>
                  <a:cubicBezTo>
                    <a:pt x="209" y="863"/>
                    <a:pt x="849" y="515"/>
                    <a:pt x="1405" y="437"/>
                  </a:cubicBezTo>
                  <a:cubicBezTo>
                    <a:pt x="1470" y="426"/>
                    <a:pt x="1534" y="422"/>
                    <a:pt x="1595" y="422"/>
                  </a:cubicBezTo>
                  <a:cubicBezTo>
                    <a:pt x="2116" y="422"/>
                    <a:pt x="2483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2" y="622"/>
                    <a:pt x="2146" y="1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83" name="Google Shape;5783;p43"/>
            <p:cNvSpPr/>
            <p:nvPr/>
          </p:nvSpPr>
          <p:spPr>
            <a:xfrm>
              <a:off x="7084355" y="468141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308" y="1"/>
                  </a:moveTo>
                  <a:cubicBezTo>
                    <a:pt x="567" y="1"/>
                    <a:pt x="1" y="622"/>
                    <a:pt x="77" y="742"/>
                  </a:cubicBezTo>
                  <a:cubicBezTo>
                    <a:pt x="84" y="752"/>
                    <a:pt x="95" y="757"/>
                    <a:pt x="109" y="757"/>
                  </a:cubicBezTo>
                  <a:cubicBezTo>
                    <a:pt x="230" y="757"/>
                    <a:pt x="598" y="422"/>
                    <a:pt x="1126" y="422"/>
                  </a:cubicBezTo>
                  <a:cubicBezTo>
                    <a:pt x="1189" y="422"/>
                    <a:pt x="1253" y="426"/>
                    <a:pt x="1319" y="437"/>
                  </a:cubicBezTo>
                  <a:cubicBezTo>
                    <a:pt x="1867" y="515"/>
                    <a:pt x="2504" y="863"/>
                    <a:pt x="2663" y="863"/>
                  </a:cubicBezTo>
                  <a:cubicBezTo>
                    <a:pt x="2703" y="863"/>
                    <a:pt x="2713" y="841"/>
                    <a:pt x="2682" y="786"/>
                  </a:cubicBezTo>
                  <a:cubicBezTo>
                    <a:pt x="2682" y="786"/>
                    <a:pt x="2060" y="1"/>
                    <a:pt x="1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84" name="Google Shape;5784;p43"/>
            <p:cNvSpPr/>
            <p:nvPr/>
          </p:nvSpPr>
          <p:spPr>
            <a:xfrm>
              <a:off x="7021974" y="4867795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0"/>
                  </a:moveTo>
                  <a:cubicBezTo>
                    <a:pt x="1" y="0"/>
                    <a:pt x="404" y="948"/>
                    <a:pt x="1047" y="948"/>
                  </a:cubicBezTo>
                  <a:cubicBezTo>
                    <a:pt x="2169" y="948"/>
                    <a:pt x="2518" y="0"/>
                    <a:pt x="2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85" name="Google Shape;5785;p43"/>
            <p:cNvSpPr/>
            <p:nvPr/>
          </p:nvSpPr>
          <p:spPr>
            <a:xfrm>
              <a:off x="7021974" y="4867795"/>
              <a:ext cx="91843" cy="13928"/>
            </a:xfrm>
            <a:custGeom>
              <a:avLst/>
              <a:gdLst/>
              <a:ahLst/>
              <a:cxnLst/>
              <a:rect l="l" t="t" r="r" b="b"/>
              <a:pathLst>
                <a:path w="2519" h="382" extrusionOk="0">
                  <a:moveTo>
                    <a:pt x="1" y="0"/>
                  </a:moveTo>
                  <a:cubicBezTo>
                    <a:pt x="1" y="0"/>
                    <a:pt x="77" y="185"/>
                    <a:pt x="219" y="382"/>
                  </a:cubicBezTo>
                  <a:lnTo>
                    <a:pt x="2278" y="382"/>
                  </a:lnTo>
                  <a:cubicBezTo>
                    <a:pt x="2453" y="185"/>
                    <a:pt x="2518" y="0"/>
                    <a:pt x="2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86" name="Google Shape;5786;p43"/>
            <p:cNvSpPr/>
            <p:nvPr/>
          </p:nvSpPr>
          <p:spPr>
            <a:xfrm>
              <a:off x="7067657" y="4745802"/>
              <a:ext cx="43752" cy="77915"/>
            </a:xfrm>
            <a:custGeom>
              <a:avLst/>
              <a:gdLst/>
              <a:ahLst/>
              <a:cxnLst/>
              <a:rect l="l" t="t" r="r" b="b"/>
              <a:pathLst>
                <a:path w="1200" h="2137" extrusionOk="0">
                  <a:moveTo>
                    <a:pt x="1" y="0"/>
                  </a:moveTo>
                  <a:cubicBezTo>
                    <a:pt x="1" y="1"/>
                    <a:pt x="589" y="1177"/>
                    <a:pt x="579" y="1559"/>
                  </a:cubicBezTo>
                  <a:cubicBezTo>
                    <a:pt x="557" y="1940"/>
                    <a:pt x="88" y="2136"/>
                    <a:pt x="88" y="2136"/>
                  </a:cubicBezTo>
                  <a:cubicBezTo>
                    <a:pt x="88" y="2136"/>
                    <a:pt x="1200" y="2115"/>
                    <a:pt x="1156" y="1722"/>
                  </a:cubicBezTo>
                  <a:cubicBezTo>
                    <a:pt x="1102" y="134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87" name="Google Shape;5787;p43"/>
            <p:cNvSpPr/>
            <p:nvPr/>
          </p:nvSpPr>
          <p:spPr>
            <a:xfrm>
              <a:off x="6137507" y="4517421"/>
              <a:ext cx="539426" cy="711772"/>
            </a:xfrm>
            <a:custGeom>
              <a:avLst/>
              <a:gdLst/>
              <a:ahLst/>
              <a:cxnLst/>
              <a:rect l="l" t="t" r="r" b="b"/>
              <a:pathLst>
                <a:path w="14795" h="19522" extrusionOk="0">
                  <a:moveTo>
                    <a:pt x="7003" y="0"/>
                  </a:moveTo>
                  <a:cubicBezTo>
                    <a:pt x="4550" y="0"/>
                    <a:pt x="3030" y="2025"/>
                    <a:pt x="3030" y="2025"/>
                  </a:cubicBezTo>
                  <a:cubicBezTo>
                    <a:pt x="0" y="2461"/>
                    <a:pt x="698" y="5818"/>
                    <a:pt x="698" y="8291"/>
                  </a:cubicBezTo>
                  <a:cubicBezTo>
                    <a:pt x="698" y="10754"/>
                    <a:pt x="436" y="16846"/>
                    <a:pt x="4360" y="18416"/>
                  </a:cubicBezTo>
                  <a:cubicBezTo>
                    <a:pt x="5613" y="18906"/>
                    <a:pt x="5864" y="19386"/>
                    <a:pt x="8000" y="19517"/>
                  </a:cubicBezTo>
                  <a:cubicBezTo>
                    <a:pt x="8061" y="19520"/>
                    <a:pt x="8125" y="19522"/>
                    <a:pt x="8191" y="19522"/>
                  </a:cubicBezTo>
                  <a:cubicBezTo>
                    <a:pt x="10401" y="19522"/>
                    <a:pt x="14794" y="17558"/>
                    <a:pt x="14233" y="13250"/>
                  </a:cubicBezTo>
                  <a:cubicBezTo>
                    <a:pt x="14048" y="11855"/>
                    <a:pt x="11847" y="9915"/>
                    <a:pt x="12457" y="8019"/>
                  </a:cubicBezTo>
                  <a:cubicBezTo>
                    <a:pt x="13460" y="4935"/>
                    <a:pt x="11879" y="1371"/>
                    <a:pt x="8534" y="260"/>
                  </a:cubicBezTo>
                  <a:cubicBezTo>
                    <a:pt x="7991" y="77"/>
                    <a:pt x="7479" y="0"/>
                    <a:pt x="7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88" name="Google Shape;5788;p43"/>
            <p:cNvSpPr/>
            <p:nvPr/>
          </p:nvSpPr>
          <p:spPr>
            <a:xfrm>
              <a:off x="5982920" y="5116520"/>
              <a:ext cx="747065" cy="252340"/>
            </a:xfrm>
            <a:custGeom>
              <a:avLst/>
              <a:gdLst/>
              <a:ahLst/>
              <a:cxnLst/>
              <a:rect l="l" t="t" r="r" b="b"/>
              <a:pathLst>
                <a:path w="20490" h="6921" extrusionOk="0">
                  <a:moveTo>
                    <a:pt x="10326" y="0"/>
                  </a:moveTo>
                  <a:cubicBezTo>
                    <a:pt x="8996" y="0"/>
                    <a:pt x="7551" y="553"/>
                    <a:pt x="6180" y="1330"/>
                  </a:cubicBezTo>
                  <a:cubicBezTo>
                    <a:pt x="3303" y="2954"/>
                    <a:pt x="731" y="5558"/>
                    <a:pt x="132" y="6180"/>
                  </a:cubicBezTo>
                  <a:cubicBezTo>
                    <a:pt x="132" y="6190"/>
                    <a:pt x="121" y="6190"/>
                    <a:pt x="121" y="6190"/>
                  </a:cubicBezTo>
                  <a:cubicBezTo>
                    <a:pt x="88" y="6234"/>
                    <a:pt x="55" y="6256"/>
                    <a:pt x="34" y="6289"/>
                  </a:cubicBezTo>
                  <a:cubicBezTo>
                    <a:pt x="34" y="6289"/>
                    <a:pt x="23" y="6289"/>
                    <a:pt x="23" y="6299"/>
                  </a:cubicBezTo>
                  <a:cubicBezTo>
                    <a:pt x="12" y="6310"/>
                    <a:pt x="1" y="6321"/>
                    <a:pt x="1" y="6321"/>
                  </a:cubicBezTo>
                  <a:lnTo>
                    <a:pt x="88" y="6921"/>
                  </a:lnTo>
                  <a:lnTo>
                    <a:pt x="20490" y="6921"/>
                  </a:lnTo>
                  <a:cubicBezTo>
                    <a:pt x="20261" y="5809"/>
                    <a:pt x="19759" y="4785"/>
                    <a:pt x="18822" y="3967"/>
                  </a:cubicBezTo>
                  <a:cubicBezTo>
                    <a:pt x="18659" y="3815"/>
                    <a:pt x="18484" y="3673"/>
                    <a:pt x="18310" y="3531"/>
                  </a:cubicBezTo>
                  <a:cubicBezTo>
                    <a:pt x="18277" y="3499"/>
                    <a:pt x="18234" y="3466"/>
                    <a:pt x="18190" y="3433"/>
                  </a:cubicBezTo>
                  <a:cubicBezTo>
                    <a:pt x="18016" y="3302"/>
                    <a:pt x="17852" y="3172"/>
                    <a:pt x="17678" y="3041"/>
                  </a:cubicBezTo>
                  <a:cubicBezTo>
                    <a:pt x="17503" y="2921"/>
                    <a:pt x="17340" y="2801"/>
                    <a:pt x="17166" y="2681"/>
                  </a:cubicBezTo>
                  <a:cubicBezTo>
                    <a:pt x="17122" y="2659"/>
                    <a:pt x="17078" y="2627"/>
                    <a:pt x="17046" y="2605"/>
                  </a:cubicBezTo>
                  <a:cubicBezTo>
                    <a:pt x="16871" y="2485"/>
                    <a:pt x="16708" y="2376"/>
                    <a:pt x="16533" y="2278"/>
                  </a:cubicBezTo>
                  <a:cubicBezTo>
                    <a:pt x="16370" y="2169"/>
                    <a:pt x="16196" y="2071"/>
                    <a:pt x="16032" y="1984"/>
                  </a:cubicBezTo>
                  <a:cubicBezTo>
                    <a:pt x="15989" y="1951"/>
                    <a:pt x="15956" y="1929"/>
                    <a:pt x="15912" y="1908"/>
                  </a:cubicBezTo>
                  <a:cubicBezTo>
                    <a:pt x="15585" y="1722"/>
                    <a:pt x="15258" y="1559"/>
                    <a:pt x="14942" y="1406"/>
                  </a:cubicBezTo>
                  <a:cubicBezTo>
                    <a:pt x="14899" y="1395"/>
                    <a:pt x="14866" y="1373"/>
                    <a:pt x="14833" y="1352"/>
                  </a:cubicBezTo>
                  <a:cubicBezTo>
                    <a:pt x="14670" y="1286"/>
                    <a:pt x="14517" y="1210"/>
                    <a:pt x="14365" y="1145"/>
                  </a:cubicBezTo>
                  <a:cubicBezTo>
                    <a:pt x="12087" y="164"/>
                    <a:pt x="10365" y="0"/>
                    <a:pt x="10365" y="0"/>
                  </a:cubicBezTo>
                  <a:cubicBezTo>
                    <a:pt x="10352" y="0"/>
                    <a:pt x="10339" y="0"/>
                    <a:pt x="103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43"/>
            <p:cNvSpPr/>
            <p:nvPr/>
          </p:nvSpPr>
          <p:spPr>
            <a:xfrm>
              <a:off x="6585702" y="5199574"/>
              <a:ext cx="18704" cy="11922"/>
            </a:xfrm>
            <a:custGeom>
              <a:avLst/>
              <a:gdLst/>
              <a:ahLst/>
              <a:cxnLst/>
              <a:rect l="l" t="t" r="r" b="b"/>
              <a:pathLst>
                <a:path w="513" h="327" extrusionOk="0">
                  <a:moveTo>
                    <a:pt x="0" y="0"/>
                  </a:moveTo>
                  <a:cubicBezTo>
                    <a:pt x="175" y="98"/>
                    <a:pt x="338" y="207"/>
                    <a:pt x="513" y="327"/>
                  </a:cubicBezTo>
                  <a:cubicBezTo>
                    <a:pt x="338" y="207"/>
                    <a:pt x="175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43"/>
            <p:cNvSpPr/>
            <p:nvPr/>
          </p:nvSpPr>
          <p:spPr>
            <a:xfrm>
              <a:off x="6567435" y="518881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38" y="186"/>
                    <a:pt x="501" y="295"/>
                  </a:cubicBezTo>
                  <a:cubicBezTo>
                    <a:pt x="338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91" name="Google Shape;5791;p43"/>
            <p:cNvSpPr/>
            <p:nvPr/>
          </p:nvSpPr>
          <p:spPr>
            <a:xfrm>
              <a:off x="6527695" y="5167782"/>
              <a:ext cx="35403" cy="18303"/>
            </a:xfrm>
            <a:custGeom>
              <a:avLst/>
              <a:gdLst/>
              <a:ahLst/>
              <a:cxnLst/>
              <a:rect l="l" t="t" r="r" b="b"/>
              <a:pathLst>
                <a:path w="971" h="502" extrusionOk="0">
                  <a:moveTo>
                    <a:pt x="0" y="0"/>
                  </a:moveTo>
                  <a:cubicBezTo>
                    <a:pt x="316" y="153"/>
                    <a:pt x="643" y="316"/>
                    <a:pt x="970" y="502"/>
                  </a:cubicBezTo>
                  <a:cubicBezTo>
                    <a:pt x="643" y="316"/>
                    <a:pt x="316" y="153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92" name="Google Shape;5792;p43"/>
            <p:cNvSpPr/>
            <p:nvPr/>
          </p:nvSpPr>
          <p:spPr>
            <a:xfrm>
              <a:off x="6506621" y="5158229"/>
              <a:ext cx="17136" cy="7584"/>
            </a:xfrm>
            <a:custGeom>
              <a:avLst/>
              <a:gdLst/>
              <a:ahLst/>
              <a:cxnLst/>
              <a:rect l="l" t="t" r="r" b="b"/>
              <a:pathLst>
                <a:path w="470" h="208" extrusionOk="0">
                  <a:moveTo>
                    <a:pt x="1" y="1"/>
                  </a:moveTo>
                  <a:cubicBezTo>
                    <a:pt x="153" y="66"/>
                    <a:pt x="306" y="142"/>
                    <a:pt x="469" y="208"/>
                  </a:cubicBezTo>
                  <a:cubicBezTo>
                    <a:pt x="306" y="142"/>
                    <a:pt x="15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93" name="Google Shape;5793;p43"/>
            <p:cNvSpPr/>
            <p:nvPr/>
          </p:nvSpPr>
          <p:spPr>
            <a:xfrm>
              <a:off x="6271021" y="5006850"/>
              <a:ext cx="176430" cy="201223"/>
            </a:xfrm>
            <a:custGeom>
              <a:avLst/>
              <a:gdLst/>
              <a:ahLst/>
              <a:cxnLst/>
              <a:rect l="l" t="t" r="r" b="b"/>
              <a:pathLst>
                <a:path w="4839" h="5519" extrusionOk="0">
                  <a:moveTo>
                    <a:pt x="926" y="0"/>
                  </a:moveTo>
                  <a:cubicBezTo>
                    <a:pt x="1014" y="1690"/>
                    <a:pt x="0" y="3978"/>
                    <a:pt x="0" y="3978"/>
                  </a:cubicBezTo>
                  <a:cubicBezTo>
                    <a:pt x="0" y="3978"/>
                    <a:pt x="1134" y="5428"/>
                    <a:pt x="2202" y="5515"/>
                  </a:cubicBezTo>
                  <a:cubicBezTo>
                    <a:pt x="2232" y="5517"/>
                    <a:pt x="2262" y="5519"/>
                    <a:pt x="2293" y="5519"/>
                  </a:cubicBezTo>
                  <a:cubicBezTo>
                    <a:pt x="3357" y="5519"/>
                    <a:pt x="4839" y="4098"/>
                    <a:pt x="4839" y="4098"/>
                  </a:cubicBezTo>
                  <a:cubicBezTo>
                    <a:pt x="4131" y="3030"/>
                    <a:pt x="4152" y="0"/>
                    <a:pt x="4152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94" name="Google Shape;5794;p43"/>
            <p:cNvSpPr/>
            <p:nvPr/>
          </p:nvSpPr>
          <p:spPr>
            <a:xfrm>
              <a:off x="6301210" y="5006850"/>
              <a:ext cx="123198" cy="84441"/>
            </a:xfrm>
            <a:custGeom>
              <a:avLst/>
              <a:gdLst/>
              <a:ahLst/>
              <a:cxnLst/>
              <a:rect l="l" t="t" r="r" b="b"/>
              <a:pathLst>
                <a:path w="3379" h="2316" extrusionOk="0">
                  <a:moveTo>
                    <a:pt x="98" y="0"/>
                  </a:moveTo>
                  <a:cubicBezTo>
                    <a:pt x="120" y="404"/>
                    <a:pt x="77" y="840"/>
                    <a:pt x="0" y="1265"/>
                  </a:cubicBezTo>
                  <a:cubicBezTo>
                    <a:pt x="614" y="1929"/>
                    <a:pt x="1228" y="2316"/>
                    <a:pt x="1760" y="2316"/>
                  </a:cubicBezTo>
                  <a:cubicBezTo>
                    <a:pt x="1795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4" y="60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95" name="Google Shape;5795;p43"/>
            <p:cNvSpPr/>
            <p:nvPr/>
          </p:nvSpPr>
          <p:spPr>
            <a:xfrm>
              <a:off x="6506621" y="515822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43"/>
            <p:cNvSpPr/>
            <p:nvPr/>
          </p:nvSpPr>
          <p:spPr>
            <a:xfrm>
              <a:off x="6563060" y="518604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0" y="1"/>
                  </a:moveTo>
                  <a:cubicBezTo>
                    <a:pt x="44" y="22"/>
                    <a:pt x="77" y="44"/>
                    <a:pt x="120" y="77"/>
                  </a:cubicBezTo>
                  <a:cubicBezTo>
                    <a:pt x="77" y="44"/>
                    <a:pt x="44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43"/>
            <p:cNvSpPr/>
            <p:nvPr/>
          </p:nvSpPr>
          <p:spPr>
            <a:xfrm>
              <a:off x="6523721" y="5165776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0" y="1"/>
                  </a:moveTo>
                  <a:cubicBezTo>
                    <a:pt x="33" y="22"/>
                    <a:pt x="66" y="44"/>
                    <a:pt x="109" y="55"/>
                  </a:cubicBezTo>
                  <a:cubicBezTo>
                    <a:pt x="66" y="44"/>
                    <a:pt x="33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43"/>
            <p:cNvSpPr/>
            <p:nvPr/>
          </p:nvSpPr>
          <p:spPr>
            <a:xfrm>
              <a:off x="6585702" y="519957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43"/>
            <p:cNvSpPr/>
            <p:nvPr/>
          </p:nvSpPr>
          <p:spPr>
            <a:xfrm>
              <a:off x="6230479" y="4714228"/>
              <a:ext cx="274617" cy="343271"/>
            </a:xfrm>
            <a:custGeom>
              <a:avLst/>
              <a:gdLst/>
              <a:ahLst/>
              <a:cxnLst/>
              <a:rect l="l" t="t" r="r" b="b"/>
              <a:pathLst>
                <a:path w="7532" h="9415" extrusionOk="0">
                  <a:moveTo>
                    <a:pt x="1544" y="0"/>
                  </a:moveTo>
                  <a:cubicBezTo>
                    <a:pt x="1198" y="0"/>
                    <a:pt x="949" y="169"/>
                    <a:pt x="949" y="169"/>
                  </a:cubicBezTo>
                  <a:cubicBezTo>
                    <a:pt x="861" y="964"/>
                    <a:pt x="251" y="2632"/>
                    <a:pt x="1" y="3133"/>
                  </a:cubicBezTo>
                  <a:cubicBezTo>
                    <a:pt x="88" y="3972"/>
                    <a:pt x="382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9" y="8386"/>
                    <a:pt x="6518" y="6915"/>
                  </a:cubicBezTo>
                  <a:cubicBezTo>
                    <a:pt x="7063" y="6076"/>
                    <a:pt x="7488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6" y="2267"/>
                    <a:pt x="5559" y="2267"/>
                  </a:cubicBezTo>
                  <a:cubicBezTo>
                    <a:pt x="4463" y="2267"/>
                    <a:pt x="3252" y="2066"/>
                    <a:pt x="2910" y="1237"/>
                  </a:cubicBezTo>
                  <a:cubicBezTo>
                    <a:pt x="2487" y="232"/>
                    <a:pt x="1950" y="0"/>
                    <a:pt x="1544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43"/>
            <p:cNvSpPr/>
            <p:nvPr/>
          </p:nvSpPr>
          <p:spPr>
            <a:xfrm>
              <a:off x="6287282" y="4848726"/>
              <a:ext cx="25084" cy="31392"/>
            </a:xfrm>
            <a:custGeom>
              <a:avLst/>
              <a:gdLst/>
              <a:ahLst/>
              <a:cxnLst/>
              <a:rect l="l" t="t" r="r" b="b"/>
              <a:pathLst>
                <a:path w="688" h="861" extrusionOk="0">
                  <a:moveTo>
                    <a:pt x="350" y="0"/>
                  </a:moveTo>
                  <a:cubicBezTo>
                    <a:pt x="154" y="0"/>
                    <a:pt x="1" y="196"/>
                    <a:pt x="1" y="436"/>
                  </a:cubicBezTo>
                  <a:cubicBezTo>
                    <a:pt x="1" y="665"/>
                    <a:pt x="154" y="861"/>
                    <a:pt x="350" y="861"/>
                  </a:cubicBezTo>
                  <a:cubicBezTo>
                    <a:pt x="535" y="861"/>
                    <a:pt x="688" y="665"/>
                    <a:pt x="688" y="436"/>
                  </a:cubicBezTo>
                  <a:cubicBezTo>
                    <a:pt x="688" y="196"/>
                    <a:pt x="535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43"/>
            <p:cNvSpPr/>
            <p:nvPr/>
          </p:nvSpPr>
          <p:spPr>
            <a:xfrm>
              <a:off x="6411681" y="4848726"/>
              <a:ext cx="25449" cy="31392"/>
            </a:xfrm>
            <a:custGeom>
              <a:avLst/>
              <a:gdLst/>
              <a:ahLst/>
              <a:cxnLst/>
              <a:rect l="l" t="t" r="r" b="b"/>
              <a:pathLst>
                <a:path w="698" h="861" extrusionOk="0">
                  <a:moveTo>
                    <a:pt x="349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49" y="861"/>
                  </a:cubicBezTo>
                  <a:cubicBezTo>
                    <a:pt x="534" y="861"/>
                    <a:pt x="698" y="665"/>
                    <a:pt x="698" y="436"/>
                  </a:cubicBezTo>
                  <a:cubicBezTo>
                    <a:pt x="698" y="196"/>
                    <a:pt x="53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43"/>
            <p:cNvSpPr/>
            <p:nvPr/>
          </p:nvSpPr>
          <p:spPr>
            <a:xfrm>
              <a:off x="6384155" y="480781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4" y="0"/>
                  </a:moveTo>
                  <a:cubicBezTo>
                    <a:pt x="599" y="0"/>
                    <a:pt x="1" y="596"/>
                    <a:pt x="79" y="675"/>
                  </a:cubicBezTo>
                  <a:cubicBezTo>
                    <a:pt x="114" y="710"/>
                    <a:pt x="151" y="721"/>
                    <a:pt x="182" y="721"/>
                  </a:cubicBezTo>
                  <a:cubicBezTo>
                    <a:pt x="229" y="721"/>
                    <a:pt x="265" y="697"/>
                    <a:pt x="265" y="697"/>
                  </a:cubicBezTo>
                  <a:cubicBezTo>
                    <a:pt x="547" y="398"/>
                    <a:pt x="865" y="295"/>
                    <a:pt x="1170" y="295"/>
                  </a:cubicBezTo>
                  <a:cubicBezTo>
                    <a:pt x="1841" y="295"/>
                    <a:pt x="2444" y="795"/>
                    <a:pt x="2444" y="795"/>
                  </a:cubicBezTo>
                  <a:cubicBezTo>
                    <a:pt x="2444" y="795"/>
                    <a:pt x="2194" y="217"/>
                    <a:pt x="1354" y="21"/>
                  </a:cubicBezTo>
                  <a:cubicBezTo>
                    <a:pt x="1295" y="7"/>
                    <a:pt x="1235" y="0"/>
                    <a:pt x="1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43"/>
            <p:cNvSpPr/>
            <p:nvPr/>
          </p:nvSpPr>
          <p:spPr>
            <a:xfrm>
              <a:off x="6247578" y="4807819"/>
              <a:ext cx="88780" cy="29022"/>
            </a:xfrm>
            <a:custGeom>
              <a:avLst/>
              <a:gdLst/>
              <a:ahLst/>
              <a:cxnLst/>
              <a:rect l="l" t="t" r="r" b="b"/>
              <a:pathLst>
                <a:path w="2435" h="796" extrusionOk="0">
                  <a:moveTo>
                    <a:pt x="1270" y="0"/>
                  </a:moveTo>
                  <a:cubicBezTo>
                    <a:pt x="1209" y="0"/>
                    <a:pt x="1149" y="7"/>
                    <a:pt x="1090" y="21"/>
                  </a:cubicBezTo>
                  <a:cubicBezTo>
                    <a:pt x="240" y="217"/>
                    <a:pt x="0" y="795"/>
                    <a:pt x="0" y="795"/>
                  </a:cubicBezTo>
                  <a:cubicBezTo>
                    <a:pt x="0" y="795"/>
                    <a:pt x="598" y="295"/>
                    <a:pt x="1270" y="295"/>
                  </a:cubicBezTo>
                  <a:cubicBezTo>
                    <a:pt x="1574" y="295"/>
                    <a:pt x="1894" y="398"/>
                    <a:pt x="2180" y="697"/>
                  </a:cubicBezTo>
                  <a:cubicBezTo>
                    <a:pt x="2180" y="697"/>
                    <a:pt x="2215" y="721"/>
                    <a:pt x="2262" y="721"/>
                  </a:cubicBezTo>
                  <a:cubicBezTo>
                    <a:pt x="2294" y="721"/>
                    <a:pt x="2330" y="710"/>
                    <a:pt x="2365" y="675"/>
                  </a:cubicBezTo>
                  <a:cubicBezTo>
                    <a:pt x="2434" y="596"/>
                    <a:pt x="1843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43"/>
            <p:cNvSpPr/>
            <p:nvPr/>
          </p:nvSpPr>
          <p:spPr>
            <a:xfrm>
              <a:off x="6274193" y="490075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71" y="1"/>
                    <a:pt x="0" y="153"/>
                    <a:pt x="0" y="339"/>
                  </a:cubicBezTo>
                  <a:cubicBezTo>
                    <a:pt x="0" y="524"/>
                    <a:pt x="371" y="665"/>
                    <a:pt x="807" y="665"/>
                  </a:cubicBezTo>
                  <a:cubicBezTo>
                    <a:pt x="1254" y="665"/>
                    <a:pt x="1613" y="524"/>
                    <a:pt x="1613" y="339"/>
                  </a:cubicBezTo>
                  <a:cubicBezTo>
                    <a:pt x="1613" y="153"/>
                    <a:pt x="1254" y="1"/>
                    <a:pt x="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43"/>
            <p:cNvSpPr/>
            <p:nvPr/>
          </p:nvSpPr>
          <p:spPr>
            <a:xfrm>
              <a:off x="6399759" y="4898785"/>
              <a:ext cx="58846" cy="24647"/>
            </a:xfrm>
            <a:custGeom>
              <a:avLst/>
              <a:gdLst/>
              <a:ahLst/>
              <a:cxnLst/>
              <a:rect l="l" t="t" r="r" b="b"/>
              <a:pathLst>
                <a:path w="1614" h="676" extrusionOk="0">
                  <a:moveTo>
                    <a:pt x="807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7" y="676"/>
                  </a:cubicBezTo>
                  <a:cubicBezTo>
                    <a:pt x="1253" y="676"/>
                    <a:pt x="1613" y="523"/>
                    <a:pt x="1613" y="338"/>
                  </a:cubicBezTo>
                  <a:cubicBezTo>
                    <a:pt x="1613" y="153"/>
                    <a:pt x="1253" y="0"/>
                    <a:pt x="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43"/>
            <p:cNvSpPr/>
            <p:nvPr/>
          </p:nvSpPr>
          <p:spPr>
            <a:xfrm>
              <a:off x="6361586" y="4861013"/>
              <a:ext cx="29460" cy="93957"/>
            </a:xfrm>
            <a:custGeom>
              <a:avLst/>
              <a:gdLst/>
              <a:ahLst/>
              <a:cxnLst/>
              <a:rect l="l" t="t" r="r" b="b"/>
              <a:pathLst>
                <a:path w="808" h="2577" extrusionOk="0">
                  <a:moveTo>
                    <a:pt x="339" y="1"/>
                  </a:moveTo>
                  <a:cubicBezTo>
                    <a:pt x="339" y="1"/>
                    <a:pt x="568" y="1603"/>
                    <a:pt x="600" y="1919"/>
                  </a:cubicBezTo>
                  <a:cubicBezTo>
                    <a:pt x="633" y="2224"/>
                    <a:pt x="1" y="2529"/>
                    <a:pt x="132" y="2573"/>
                  </a:cubicBezTo>
                  <a:cubicBezTo>
                    <a:pt x="142" y="2575"/>
                    <a:pt x="154" y="2576"/>
                    <a:pt x="168" y="2576"/>
                  </a:cubicBezTo>
                  <a:cubicBezTo>
                    <a:pt x="347" y="2576"/>
                    <a:pt x="807" y="2380"/>
                    <a:pt x="807" y="1995"/>
                  </a:cubicBezTo>
                  <a:cubicBezTo>
                    <a:pt x="807" y="1581"/>
                    <a:pt x="339" y="1"/>
                    <a:pt x="339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43"/>
            <p:cNvSpPr/>
            <p:nvPr/>
          </p:nvSpPr>
          <p:spPr>
            <a:xfrm>
              <a:off x="6344523" y="4981803"/>
              <a:ext cx="55273" cy="17938"/>
            </a:xfrm>
            <a:custGeom>
              <a:avLst/>
              <a:gdLst/>
              <a:ahLst/>
              <a:cxnLst/>
              <a:rect l="l" t="t" r="r" b="b"/>
              <a:pathLst>
                <a:path w="1516" h="492" extrusionOk="0">
                  <a:moveTo>
                    <a:pt x="1515" y="1"/>
                  </a:moveTo>
                  <a:cubicBezTo>
                    <a:pt x="1515" y="1"/>
                    <a:pt x="1015" y="154"/>
                    <a:pt x="726" y="154"/>
                  </a:cubicBezTo>
                  <a:cubicBezTo>
                    <a:pt x="716" y="154"/>
                    <a:pt x="707" y="154"/>
                    <a:pt x="698" y="153"/>
                  </a:cubicBezTo>
                  <a:cubicBezTo>
                    <a:pt x="414" y="13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5"/>
                    <a:pt x="404" y="480"/>
                    <a:pt x="676" y="491"/>
                  </a:cubicBezTo>
                  <a:cubicBezTo>
                    <a:pt x="1079" y="491"/>
                    <a:pt x="1515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43"/>
            <p:cNvSpPr/>
            <p:nvPr/>
          </p:nvSpPr>
          <p:spPr>
            <a:xfrm>
              <a:off x="6567837" y="3890321"/>
              <a:ext cx="299628" cy="135157"/>
            </a:xfrm>
            <a:custGeom>
              <a:avLst/>
              <a:gdLst/>
              <a:ahLst/>
              <a:cxnLst/>
              <a:rect l="l" t="t" r="r" b="b"/>
              <a:pathLst>
                <a:path w="8218" h="3707" extrusionOk="0">
                  <a:moveTo>
                    <a:pt x="4163" y="1"/>
                  </a:moveTo>
                  <a:cubicBezTo>
                    <a:pt x="2877" y="1"/>
                    <a:pt x="349" y="1559"/>
                    <a:pt x="174" y="2050"/>
                  </a:cubicBezTo>
                  <a:cubicBezTo>
                    <a:pt x="0" y="2540"/>
                    <a:pt x="76" y="3706"/>
                    <a:pt x="76" y="3706"/>
                  </a:cubicBezTo>
                  <a:cubicBezTo>
                    <a:pt x="76" y="3706"/>
                    <a:pt x="1689" y="1276"/>
                    <a:pt x="4163" y="1265"/>
                  </a:cubicBezTo>
                  <a:cubicBezTo>
                    <a:pt x="4174" y="1265"/>
                    <a:pt x="4185" y="1265"/>
                    <a:pt x="4196" y="1265"/>
                  </a:cubicBezTo>
                  <a:cubicBezTo>
                    <a:pt x="6651" y="1265"/>
                    <a:pt x="8217" y="3706"/>
                    <a:pt x="8217" y="3706"/>
                  </a:cubicBezTo>
                  <a:cubicBezTo>
                    <a:pt x="8217" y="3706"/>
                    <a:pt x="8185" y="1853"/>
                    <a:pt x="8054" y="1516"/>
                  </a:cubicBezTo>
                  <a:cubicBezTo>
                    <a:pt x="7934" y="1189"/>
                    <a:pt x="5460" y="1"/>
                    <a:pt x="4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43"/>
            <p:cNvSpPr/>
            <p:nvPr/>
          </p:nvSpPr>
          <p:spPr>
            <a:xfrm>
              <a:off x="5229197" y="5316463"/>
              <a:ext cx="37773" cy="52393"/>
            </a:xfrm>
            <a:custGeom>
              <a:avLst/>
              <a:gdLst/>
              <a:ahLst/>
              <a:cxnLst/>
              <a:rect l="l" t="t" r="r" b="b"/>
              <a:pathLst>
                <a:path w="1036" h="1437" extrusionOk="0">
                  <a:moveTo>
                    <a:pt x="370" y="1"/>
                  </a:moveTo>
                  <a:cubicBezTo>
                    <a:pt x="271" y="1"/>
                    <a:pt x="184" y="40"/>
                    <a:pt x="120" y="140"/>
                  </a:cubicBezTo>
                  <a:cubicBezTo>
                    <a:pt x="0" y="314"/>
                    <a:pt x="44" y="859"/>
                    <a:pt x="185" y="1437"/>
                  </a:cubicBezTo>
                  <a:lnTo>
                    <a:pt x="1035" y="1437"/>
                  </a:lnTo>
                  <a:cubicBezTo>
                    <a:pt x="905" y="1099"/>
                    <a:pt x="719" y="597"/>
                    <a:pt x="534" y="31"/>
                  </a:cubicBezTo>
                  <a:cubicBezTo>
                    <a:pt x="477" y="12"/>
                    <a:pt x="422" y="1"/>
                    <a:pt x="37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43"/>
            <p:cNvSpPr/>
            <p:nvPr/>
          </p:nvSpPr>
          <p:spPr>
            <a:xfrm>
              <a:off x="5547851" y="5316390"/>
              <a:ext cx="32632" cy="52466"/>
            </a:xfrm>
            <a:custGeom>
              <a:avLst/>
              <a:gdLst/>
              <a:ahLst/>
              <a:cxnLst/>
              <a:rect l="l" t="t" r="r" b="b"/>
              <a:pathLst>
                <a:path w="895" h="1439" extrusionOk="0">
                  <a:moveTo>
                    <a:pt x="534" y="0"/>
                  </a:moveTo>
                  <a:cubicBezTo>
                    <a:pt x="327" y="545"/>
                    <a:pt x="131" y="1046"/>
                    <a:pt x="0" y="1439"/>
                  </a:cubicBezTo>
                  <a:lnTo>
                    <a:pt x="709" y="1439"/>
                  </a:lnTo>
                  <a:cubicBezTo>
                    <a:pt x="851" y="861"/>
                    <a:pt x="894" y="316"/>
                    <a:pt x="774" y="142"/>
                  </a:cubicBezTo>
                  <a:cubicBezTo>
                    <a:pt x="709" y="44"/>
                    <a:pt x="622" y="11"/>
                    <a:pt x="53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43"/>
            <p:cNvSpPr/>
            <p:nvPr/>
          </p:nvSpPr>
          <p:spPr>
            <a:xfrm>
              <a:off x="5270104" y="5174126"/>
              <a:ext cx="272210" cy="194733"/>
            </a:xfrm>
            <a:custGeom>
              <a:avLst/>
              <a:gdLst/>
              <a:ahLst/>
              <a:cxnLst/>
              <a:rect l="l" t="t" r="r" b="b"/>
              <a:pathLst>
                <a:path w="7466" h="5341" extrusionOk="0">
                  <a:moveTo>
                    <a:pt x="2126" y="2681"/>
                  </a:moveTo>
                  <a:cubicBezTo>
                    <a:pt x="2878" y="2681"/>
                    <a:pt x="3434" y="3303"/>
                    <a:pt x="3357" y="3423"/>
                  </a:cubicBezTo>
                  <a:cubicBezTo>
                    <a:pt x="3349" y="3435"/>
                    <a:pt x="3337" y="3441"/>
                    <a:pt x="3321" y="3441"/>
                  </a:cubicBezTo>
                  <a:cubicBezTo>
                    <a:pt x="3195" y="3441"/>
                    <a:pt x="2823" y="3105"/>
                    <a:pt x="2299" y="3105"/>
                  </a:cubicBezTo>
                  <a:cubicBezTo>
                    <a:pt x="2243" y="3105"/>
                    <a:pt x="2185" y="3109"/>
                    <a:pt x="2126" y="3117"/>
                  </a:cubicBezTo>
                  <a:cubicBezTo>
                    <a:pt x="1568" y="3196"/>
                    <a:pt x="925" y="3554"/>
                    <a:pt x="770" y="3554"/>
                  </a:cubicBezTo>
                  <a:cubicBezTo>
                    <a:pt x="731" y="3554"/>
                    <a:pt x="722" y="3531"/>
                    <a:pt x="753" y="3477"/>
                  </a:cubicBezTo>
                  <a:cubicBezTo>
                    <a:pt x="753" y="3477"/>
                    <a:pt x="1385" y="2681"/>
                    <a:pt x="2126" y="2681"/>
                  </a:cubicBezTo>
                  <a:close/>
                  <a:moveTo>
                    <a:pt x="5679" y="2681"/>
                  </a:moveTo>
                  <a:cubicBezTo>
                    <a:pt x="6431" y="2681"/>
                    <a:pt x="7052" y="3477"/>
                    <a:pt x="7052" y="3477"/>
                  </a:cubicBezTo>
                  <a:cubicBezTo>
                    <a:pt x="7082" y="3531"/>
                    <a:pt x="7074" y="3554"/>
                    <a:pt x="7035" y="3554"/>
                  </a:cubicBezTo>
                  <a:cubicBezTo>
                    <a:pt x="6879" y="3554"/>
                    <a:pt x="6239" y="3196"/>
                    <a:pt x="5689" y="3117"/>
                  </a:cubicBezTo>
                  <a:cubicBezTo>
                    <a:pt x="5630" y="3109"/>
                    <a:pt x="5572" y="3105"/>
                    <a:pt x="5516" y="3105"/>
                  </a:cubicBezTo>
                  <a:cubicBezTo>
                    <a:pt x="4992" y="3105"/>
                    <a:pt x="4620" y="3441"/>
                    <a:pt x="4486" y="3441"/>
                  </a:cubicBezTo>
                  <a:cubicBezTo>
                    <a:pt x="4469" y="3441"/>
                    <a:pt x="4456" y="3435"/>
                    <a:pt x="4447" y="3423"/>
                  </a:cubicBezTo>
                  <a:cubicBezTo>
                    <a:pt x="4371" y="3303"/>
                    <a:pt x="4938" y="2681"/>
                    <a:pt x="5679" y="2681"/>
                  </a:cubicBezTo>
                  <a:close/>
                  <a:moveTo>
                    <a:pt x="2420" y="4018"/>
                  </a:moveTo>
                  <a:cubicBezTo>
                    <a:pt x="2448" y="4018"/>
                    <a:pt x="2478" y="4019"/>
                    <a:pt x="2507" y="4022"/>
                  </a:cubicBezTo>
                  <a:cubicBezTo>
                    <a:pt x="3107" y="4066"/>
                    <a:pt x="3237" y="4545"/>
                    <a:pt x="3139" y="4578"/>
                  </a:cubicBezTo>
                  <a:cubicBezTo>
                    <a:pt x="3135" y="4579"/>
                    <a:pt x="3130" y="4580"/>
                    <a:pt x="3125" y="4580"/>
                  </a:cubicBezTo>
                  <a:cubicBezTo>
                    <a:pt x="3018" y="4580"/>
                    <a:pt x="2752" y="4261"/>
                    <a:pt x="2435" y="4261"/>
                  </a:cubicBezTo>
                  <a:cubicBezTo>
                    <a:pt x="2430" y="4261"/>
                    <a:pt x="2425" y="4262"/>
                    <a:pt x="2420" y="4262"/>
                  </a:cubicBezTo>
                  <a:cubicBezTo>
                    <a:pt x="2168" y="4279"/>
                    <a:pt x="1695" y="4587"/>
                    <a:pt x="1537" y="4587"/>
                  </a:cubicBezTo>
                  <a:cubicBezTo>
                    <a:pt x="1490" y="4587"/>
                    <a:pt x="1471" y="4560"/>
                    <a:pt x="1494" y="4491"/>
                  </a:cubicBezTo>
                  <a:cubicBezTo>
                    <a:pt x="1494" y="4491"/>
                    <a:pt x="1868" y="4018"/>
                    <a:pt x="2420" y="4018"/>
                  </a:cubicBezTo>
                  <a:close/>
                  <a:moveTo>
                    <a:pt x="5494" y="4018"/>
                  </a:moveTo>
                  <a:cubicBezTo>
                    <a:pt x="6046" y="4018"/>
                    <a:pt x="6420" y="4491"/>
                    <a:pt x="6420" y="4491"/>
                  </a:cubicBezTo>
                  <a:cubicBezTo>
                    <a:pt x="6442" y="4560"/>
                    <a:pt x="6423" y="4587"/>
                    <a:pt x="6376" y="4587"/>
                  </a:cubicBezTo>
                  <a:cubicBezTo>
                    <a:pt x="6218" y="4587"/>
                    <a:pt x="5746" y="4279"/>
                    <a:pt x="5493" y="4262"/>
                  </a:cubicBezTo>
                  <a:cubicBezTo>
                    <a:pt x="5488" y="4262"/>
                    <a:pt x="5483" y="4261"/>
                    <a:pt x="5478" y="4261"/>
                  </a:cubicBezTo>
                  <a:cubicBezTo>
                    <a:pt x="5162" y="4261"/>
                    <a:pt x="4905" y="4580"/>
                    <a:pt x="4789" y="4580"/>
                  </a:cubicBezTo>
                  <a:cubicBezTo>
                    <a:pt x="4784" y="4580"/>
                    <a:pt x="4779" y="4579"/>
                    <a:pt x="4774" y="4578"/>
                  </a:cubicBezTo>
                  <a:cubicBezTo>
                    <a:pt x="4676" y="4545"/>
                    <a:pt x="4807" y="4066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6180" y="1"/>
                  </a:moveTo>
                  <a:cubicBezTo>
                    <a:pt x="6006" y="120"/>
                    <a:pt x="5526" y="393"/>
                    <a:pt x="4654" y="589"/>
                  </a:cubicBezTo>
                  <a:cubicBezTo>
                    <a:pt x="4426" y="642"/>
                    <a:pt x="4165" y="663"/>
                    <a:pt x="3894" y="663"/>
                  </a:cubicBezTo>
                  <a:cubicBezTo>
                    <a:pt x="2835" y="663"/>
                    <a:pt x="1624" y="338"/>
                    <a:pt x="1624" y="338"/>
                  </a:cubicBezTo>
                  <a:cubicBezTo>
                    <a:pt x="1624" y="338"/>
                    <a:pt x="480" y="2104"/>
                    <a:pt x="273" y="2224"/>
                  </a:cubicBezTo>
                  <a:cubicBezTo>
                    <a:pt x="77" y="2333"/>
                    <a:pt x="1" y="2562"/>
                    <a:pt x="1" y="2562"/>
                  </a:cubicBezTo>
                  <a:lnTo>
                    <a:pt x="66" y="5341"/>
                  </a:lnTo>
                  <a:lnTo>
                    <a:pt x="4305" y="5341"/>
                  </a:lnTo>
                  <a:cubicBezTo>
                    <a:pt x="4142" y="4905"/>
                    <a:pt x="3924" y="4447"/>
                    <a:pt x="3924" y="4447"/>
                  </a:cubicBezTo>
                  <a:lnTo>
                    <a:pt x="3924" y="4447"/>
                  </a:lnTo>
                  <a:cubicBezTo>
                    <a:pt x="3924" y="4447"/>
                    <a:pt x="4284" y="4894"/>
                    <a:pt x="4600" y="5341"/>
                  </a:cubicBezTo>
                  <a:lnTo>
                    <a:pt x="7466" y="5341"/>
                  </a:lnTo>
                  <a:cubicBezTo>
                    <a:pt x="7455" y="4523"/>
                    <a:pt x="7390" y="3096"/>
                    <a:pt x="7193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23" y="11"/>
                    <a:pt x="6202" y="11"/>
                    <a:pt x="618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43"/>
            <p:cNvSpPr/>
            <p:nvPr/>
          </p:nvSpPr>
          <p:spPr>
            <a:xfrm>
              <a:off x="5220045" y="4988803"/>
              <a:ext cx="367590" cy="161117"/>
            </a:xfrm>
            <a:custGeom>
              <a:avLst/>
              <a:gdLst/>
              <a:ahLst/>
              <a:cxnLst/>
              <a:rect l="l" t="t" r="r" b="b"/>
              <a:pathLst>
                <a:path w="10082" h="4419" extrusionOk="0">
                  <a:moveTo>
                    <a:pt x="5387" y="1"/>
                  </a:moveTo>
                  <a:cubicBezTo>
                    <a:pt x="5075" y="1"/>
                    <a:pt x="4744" y="23"/>
                    <a:pt x="4392" y="70"/>
                  </a:cubicBezTo>
                  <a:cubicBezTo>
                    <a:pt x="1145" y="495"/>
                    <a:pt x="240" y="2762"/>
                    <a:pt x="0" y="4266"/>
                  </a:cubicBezTo>
                  <a:cubicBezTo>
                    <a:pt x="295" y="4005"/>
                    <a:pt x="1537" y="3176"/>
                    <a:pt x="5297" y="3122"/>
                  </a:cubicBezTo>
                  <a:cubicBezTo>
                    <a:pt x="5377" y="3121"/>
                    <a:pt x="5455" y="3120"/>
                    <a:pt x="5532" y="3120"/>
                  </a:cubicBezTo>
                  <a:cubicBezTo>
                    <a:pt x="8789" y="3120"/>
                    <a:pt x="9794" y="4004"/>
                    <a:pt x="10081" y="4419"/>
                  </a:cubicBezTo>
                  <a:cubicBezTo>
                    <a:pt x="9763" y="2469"/>
                    <a:pt x="8654" y="1"/>
                    <a:pt x="5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43"/>
            <p:cNvSpPr/>
            <p:nvPr/>
          </p:nvSpPr>
          <p:spPr>
            <a:xfrm>
              <a:off x="5212899" y="5102556"/>
              <a:ext cx="378710" cy="87905"/>
            </a:xfrm>
            <a:custGeom>
              <a:avLst/>
              <a:gdLst/>
              <a:ahLst/>
              <a:cxnLst/>
              <a:rect l="l" t="t" r="r" b="b"/>
              <a:pathLst>
                <a:path w="10387" h="2411" extrusionOk="0">
                  <a:moveTo>
                    <a:pt x="5726" y="0"/>
                  </a:moveTo>
                  <a:cubicBezTo>
                    <a:pt x="5649" y="0"/>
                    <a:pt x="5572" y="1"/>
                    <a:pt x="5493" y="2"/>
                  </a:cubicBezTo>
                  <a:cubicBezTo>
                    <a:pt x="1733" y="56"/>
                    <a:pt x="491" y="885"/>
                    <a:pt x="196" y="1146"/>
                  </a:cubicBezTo>
                  <a:cubicBezTo>
                    <a:pt x="131" y="1201"/>
                    <a:pt x="109" y="1233"/>
                    <a:pt x="109" y="1233"/>
                  </a:cubicBezTo>
                  <a:cubicBezTo>
                    <a:pt x="0" y="1430"/>
                    <a:pt x="87" y="2356"/>
                    <a:pt x="87" y="2356"/>
                  </a:cubicBezTo>
                  <a:cubicBezTo>
                    <a:pt x="87" y="2356"/>
                    <a:pt x="98" y="2345"/>
                    <a:pt x="109" y="2345"/>
                  </a:cubicBezTo>
                  <a:cubicBezTo>
                    <a:pt x="360" y="2269"/>
                    <a:pt x="2365" y="1658"/>
                    <a:pt x="5242" y="1506"/>
                  </a:cubicBezTo>
                  <a:cubicBezTo>
                    <a:pt x="5461" y="1494"/>
                    <a:pt x="5675" y="1489"/>
                    <a:pt x="5883" y="1489"/>
                  </a:cubicBezTo>
                  <a:cubicBezTo>
                    <a:pt x="8579" y="1489"/>
                    <a:pt x="10356" y="2400"/>
                    <a:pt x="10386" y="2410"/>
                  </a:cubicBezTo>
                  <a:lnTo>
                    <a:pt x="10386" y="2160"/>
                  </a:lnTo>
                  <a:lnTo>
                    <a:pt x="10386" y="1495"/>
                  </a:lnTo>
                  <a:cubicBezTo>
                    <a:pt x="10386" y="1495"/>
                    <a:pt x="10364" y="1419"/>
                    <a:pt x="10277" y="1299"/>
                  </a:cubicBezTo>
                  <a:cubicBezTo>
                    <a:pt x="9990" y="894"/>
                    <a:pt x="8984" y="0"/>
                    <a:pt x="5726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14" name="Google Shape;5814;p43"/>
            <p:cNvSpPr/>
            <p:nvPr/>
          </p:nvSpPr>
          <p:spPr>
            <a:xfrm>
              <a:off x="5323736" y="532058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949" y="1"/>
                  </a:moveTo>
                  <a:cubicBezTo>
                    <a:pt x="397" y="1"/>
                    <a:pt x="23" y="474"/>
                    <a:pt x="23" y="474"/>
                  </a:cubicBezTo>
                  <a:cubicBezTo>
                    <a:pt x="0" y="543"/>
                    <a:pt x="19" y="570"/>
                    <a:pt x="66" y="570"/>
                  </a:cubicBezTo>
                  <a:cubicBezTo>
                    <a:pt x="224" y="570"/>
                    <a:pt x="697" y="262"/>
                    <a:pt x="949" y="245"/>
                  </a:cubicBezTo>
                  <a:cubicBezTo>
                    <a:pt x="954" y="245"/>
                    <a:pt x="959" y="244"/>
                    <a:pt x="964" y="244"/>
                  </a:cubicBezTo>
                  <a:cubicBezTo>
                    <a:pt x="1281" y="244"/>
                    <a:pt x="1547" y="563"/>
                    <a:pt x="1654" y="563"/>
                  </a:cubicBezTo>
                  <a:cubicBezTo>
                    <a:pt x="1659" y="563"/>
                    <a:pt x="1664" y="562"/>
                    <a:pt x="1668" y="561"/>
                  </a:cubicBezTo>
                  <a:cubicBezTo>
                    <a:pt x="1766" y="528"/>
                    <a:pt x="1636" y="49"/>
                    <a:pt x="1036" y="5"/>
                  </a:cubicBezTo>
                  <a:cubicBezTo>
                    <a:pt x="1007" y="2"/>
                    <a:pt x="977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15" name="Google Shape;5815;p43"/>
            <p:cNvSpPr/>
            <p:nvPr/>
          </p:nvSpPr>
          <p:spPr>
            <a:xfrm>
              <a:off x="5440551" y="5320583"/>
              <a:ext cx="64461" cy="20819"/>
            </a:xfrm>
            <a:custGeom>
              <a:avLst/>
              <a:gdLst/>
              <a:ahLst/>
              <a:cxnLst/>
              <a:rect l="l" t="t" r="r" b="b"/>
              <a:pathLst>
                <a:path w="1768" h="571" extrusionOk="0">
                  <a:moveTo>
                    <a:pt x="819" y="1"/>
                  </a:moveTo>
                  <a:cubicBezTo>
                    <a:pt x="790" y="1"/>
                    <a:pt x="761" y="2"/>
                    <a:pt x="731" y="5"/>
                  </a:cubicBezTo>
                  <a:cubicBezTo>
                    <a:pt x="132" y="49"/>
                    <a:pt x="1" y="528"/>
                    <a:pt x="99" y="561"/>
                  </a:cubicBezTo>
                  <a:cubicBezTo>
                    <a:pt x="104" y="562"/>
                    <a:pt x="109" y="563"/>
                    <a:pt x="114" y="563"/>
                  </a:cubicBezTo>
                  <a:cubicBezTo>
                    <a:pt x="230" y="563"/>
                    <a:pt x="487" y="244"/>
                    <a:pt x="803" y="244"/>
                  </a:cubicBezTo>
                  <a:cubicBezTo>
                    <a:pt x="808" y="244"/>
                    <a:pt x="813" y="245"/>
                    <a:pt x="818" y="245"/>
                  </a:cubicBezTo>
                  <a:cubicBezTo>
                    <a:pt x="1071" y="262"/>
                    <a:pt x="1543" y="570"/>
                    <a:pt x="1701" y="570"/>
                  </a:cubicBezTo>
                  <a:cubicBezTo>
                    <a:pt x="1748" y="570"/>
                    <a:pt x="1767" y="543"/>
                    <a:pt x="1745" y="474"/>
                  </a:cubicBezTo>
                  <a:cubicBezTo>
                    <a:pt x="1745" y="474"/>
                    <a:pt x="1371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16" name="Google Shape;5816;p43"/>
            <p:cNvSpPr/>
            <p:nvPr/>
          </p:nvSpPr>
          <p:spPr>
            <a:xfrm>
              <a:off x="5296428" y="5271873"/>
              <a:ext cx="98880" cy="31830"/>
            </a:xfrm>
            <a:custGeom>
              <a:avLst/>
              <a:gdLst/>
              <a:ahLst/>
              <a:cxnLst/>
              <a:rect l="l" t="t" r="r" b="b"/>
              <a:pathLst>
                <a:path w="2712" h="873" extrusionOk="0">
                  <a:moveTo>
                    <a:pt x="1404" y="0"/>
                  </a:moveTo>
                  <a:cubicBezTo>
                    <a:pt x="663" y="0"/>
                    <a:pt x="31" y="796"/>
                    <a:pt x="31" y="796"/>
                  </a:cubicBezTo>
                  <a:cubicBezTo>
                    <a:pt x="0" y="850"/>
                    <a:pt x="9" y="873"/>
                    <a:pt x="48" y="873"/>
                  </a:cubicBezTo>
                  <a:cubicBezTo>
                    <a:pt x="203" y="873"/>
                    <a:pt x="846" y="515"/>
                    <a:pt x="1404" y="436"/>
                  </a:cubicBezTo>
                  <a:cubicBezTo>
                    <a:pt x="1463" y="428"/>
                    <a:pt x="1521" y="424"/>
                    <a:pt x="1577" y="424"/>
                  </a:cubicBezTo>
                  <a:cubicBezTo>
                    <a:pt x="2101" y="424"/>
                    <a:pt x="2473" y="760"/>
                    <a:pt x="2599" y="760"/>
                  </a:cubicBezTo>
                  <a:cubicBezTo>
                    <a:pt x="2615" y="760"/>
                    <a:pt x="2627" y="754"/>
                    <a:pt x="2635" y="742"/>
                  </a:cubicBezTo>
                  <a:cubicBezTo>
                    <a:pt x="2712" y="622"/>
                    <a:pt x="2156" y="0"/>
                    <a:pt x="1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43"/>
            <p:cNvSpPr/>
            <p:nvPr/>
          </p:nvSpPr>
          <p:spPr>
            <a:xfrm>
              <a:off x="5429431" y="5271873"/>
              <a:ext cx="98916" cy="31830"/>
            </a:xfrm>
            <a:custGeom>
              <a:avLst/>
              <a:gdLst/>
              <a:ahLst/>
              <a:cxnLst/>
              <a:rect l="l" t="t" r="r" b="b"/>
              <a:pathLst>
                <a:path w="2713" h="873" extrusionOk="0">
                  <a:moveTo>
                    <a:pt x="1309" y="0"/>
                  </a:moveTo>
                  <a:cubicBezTo>
                    <a:pt x="568" y="0"/>
                    <a:pt x="1" y="622"/>
                    <a:pt x="77" y="742"/>
                  </a:cubicBezTo>
                  <a:cubicBezTo>
                    <a:pt x="86" y="754"/>
                    <a:pt x="99" y="760"/>
                    <a:pt x="116" y="760"/>
                  </a:cubicBezTo>
                  <a:cubicBezTo>
                    <a:pt x="250" y="760"/>
                    <a:pt x="622" y="424"/>
                    <a:pt x="1146" y="424"/>
                  </a:cubicBezTo>
                  <a:cubicBezTo>
                    <a:pt x="1202" y="424"/>
                    <a:pt x="1260" y="428"/>
                    <a:pt x="1319" y="436"/>
                  </a:cubicBezTo>
                  <a:cubicBezTo>
                    <a:pt x="1869" y="515"/>
                    <a:pt x="2509" y="873"/>
                    <a:pt x="2665" y="873"/>
                  </a:cubicBezTo>
                  <a:cubicBezTo>
                    <a:pt x="2704" y="873"/>
                    <a:pt x="2712" y="850"/>
                    <a:pt x="2682" y="796"/>
                  </a:cubicBezTo>
                  <a:cubicBezTo>
                    <a:pt x="2682" y="796"/>
                    <a:pt x="2061" y="0"/>
                    <a:pt x="1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18" name="Google Shape;5818;p43"/>
            <p:cNvSpPr/>
            <p:nvPr/>
          </p:nvSpPr>
          <p:spPr>
            <a:xfrm>
              <a:off x="5222415" y="5165011"/>
              <a:ext cx="273012" cy="203848"/>
            </a:xfrm>
            <a:custGeom>
              <a:avLst/>
              <a:gdLst/>
              <a:ahLst/>
              <a:cxnLst/>
              <a:rect l="l" t="t" r="r" b="b"/>
              <a:pathLst>
                <a:path w="7488" h="5591" extrusionOk="0">
                  <a:moveTo>
                    <a:pt x="4571" y="0"/>
                  </a:moveTo>
                  <a:cubicBezTo>
                    <a:pt x="3159" y="0"/>
                    <a:pt x="1608" y="186"/>
                    <a:pt x="88" y="730"/>
                  </a:cubicBezTo>
                  <a:cubicBezTo>
                    <a:pt x="66" y="817"/>
                    <a:pt x="44" y="904"/>
                    <a:pt x="44" y="1013"/>
                  </a:cubicBezTo>
                  <a:cubicBezTo>
                    <a:pt x="1" y="1798"/>
                    <a:pt x="360" y="3106"/>
                    <a:pt x="720" y="4185"/>
                  </a:cubicBezTo>
                  <a:cubicBezTo>
                    <a:pt x="905" y="4751"/>
                    <a:pt x="1091" y="5253"/>
                    <a:pt x="1221" y="5591"/>
                  </a:cubicBezTo>
                  <a:lnTo>
                    <a:pt x="1374" y="5591"/>
                  </a:lnTo>
                  <a:lnTo>
                    <a:pt x="1309" y="2812"/>
                  </a:lnTo>
                  <a:cubicBezTo>
                    <a:pt x="1309" y="2812"/>
                    <a:pt x="1385" y="2583"/>
                    <a:pt x="1581" y="2474"/>
                  </a:cubicBezTo>
                  <a:cubicBezTo>
                    <a:pt x="1788" y="2354"/>
                    <a:pt x="2932" y="588"/>
                    <a:pt x="2932" y="588"/>
                  </a:cubicBezTo>
                  <a:cubicBezTo>
                    <a:pt x="2932" y="588"/>
                    <a:pt x="4143" y="913"/>
                    <a:pt x="5202" y="913"/>
                  </a:cubicBezTo>
                  <a:cubicBezTo>
                    <a:pt x="5473" y="913"/>
                    <a:pt x="5734" y="892"/>
                    <a:pt x="5962" y="839"/>
                  </a:cubicBezTo>
                  <a:cubicBezTo>
                    <a:pt x="6834" y="643"/>
                    <a:pt x="7314" y="370"/>
                    <a:pt x="7488" y="251"/>
                  </a:cubicBezTo>
                  <a:cubicBezTo>
                    <a:pt x="6648" y="109"/>
                    <a:pt x="5650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43"/>
            <p:cNvSpPr/>
            <p:nvPr/>
          </p:nvSpPr>
          <p:spPr>
            <a:xfrm>
              <a:off x="5498193" y="5174928"/>
              <a:ext cx="104130" cy="193931"/>
            </a:xfrm>
            <a:custGeom>
              <a:avLst/>
              <a:gdLst/>
              <a:ahLst/>
              <a:cxnLst/>
              <a:rect l="l" t="t" r="r" b="b"/>
              <a:pathLst>
                <a:path w="2856" h="5319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469"/>
                    <a:pt x="665" y="2169"/>
                    <a:pt x="937" y="2681"/>
                  </a:cubicBezTo>
                  <a:cubicBezTo>
                    <a:pt x="1144" y="3074"/>
                    <a:pt x="1199" y="4501"/>
                    <a:pt x="1210" y="5319"/>
                  </a:cubicBezTo>
                  <a:lnTo>
                    <a:pt x="1362" y="5319"/>
                  </a:lnTo>
                  <a:cubicBezTo>
                    <a:pt x="1493" y="4926"/>
                    <a:pt x="1689" y="4425"/>
                    <a:pt x="1896" y="3880"/>
                  </a:cubicBezTo>
                  <a:cubicBezTo>
                    <a:pt x="2343" y="2714"/>
                    <a:pt x="2856" y="1363"/>
                    <a:pt x="2856" y="567"/>
                  </a:cubicBezTo>
                  <a:cubicBezTo>
                    <a:pt x="2856" y="414"/>
                    <a:pt x="2747" y="284"/>
                    <a:pt x="2561" y="175"/>
                  </a:cubicBezTo>
                  <a:lnTo>
                    <a:pt x="2561" y="436"/>
                  </a:lnTo>
                  <a:cubicBezTo>
                    <a:pt x="2561" y="498"/>
                    <a:pt x="2561" y="559"/>
                    <a:pt x="2561" y="611"/>
                  </a:cubicBezTo>
                  <a:cubicBezTo>
                    <a:pt x="2561" y="716"/>
                    <a:pt x="2550" y="751"/>
                    <a:pt x="2536" y="751"/>
                  </a:cubicBezTo>
                  <a:cubicBezTo>
                    <a:pt x="2507" y="751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43"/>
            <p:cNvSpPr/>
            <p:nvPr/>
          </p:nvSpPr>
          <p:spPr>
            <a:xfrm>
              <a:off x="5111579" y="5139271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5" y="0"/>
                  </a:moveTo>
                  <a:cubicBezTo>
                    <a:pt x="5071" y="0"/>
                    <a:pt x="3179" y="471"/>
                    <a:pt x="2104" y="1153"/>
                  </a:cubicBezTo>
                  <a:cubicBezTo>
                    <a:pt x="1046" y="1818"/>
                    <a:pt x="0" y="2886"/>
                    <a:pt x="3204" y="2886"/>
                  </a:cubicBezTo>
                  <a:cubicBezTo>
                    <a:pt x="3172" y="2482"/>
                    <a:pt x="3411" y="2101"/>
                    <a:pt x="3793" y="1970"/>
                  </a:cubicBezTo>
                  <a:cubicBezTo>
                    <a:pt x="4632" y="1673"/>
                    <a:pt x="6227" y="1228"/>
                    <a:pt x="8178" y="1228"/>
                  </a:cubicBezTo>
                  <a:cubicBezTo>
                    <a:pt x="9522" y="1228"/>
                    <a:pt x="11036" y="1439"/>
                    <a:pt x="12588" y="2057"/>
                  </a:cubicBezTo>
                  <a:cubicBezTo>
                    <a:pt x="13002" y="2221"/>
                    <a:pt x="13231" y="2668"/>
                    <a:pt x="13122" y="3103"/>
                  </a:cubicBezTo>
                  <a:lnTo>
                    <a:pt x="13100" y="3223"/>
                  </a:lnTo>
                  <a:cubicBezTo>
                    <a:pt x="13100" y="3223"/>
                    <a:pt x="14680" y="3136"/>
                    <a:pt x="15138" y="2450"/>
                  </a:cubicBezTo>
                  <a:cubicBezTo>
                    <a:pt x="15596" y="1774"/>
                    <a:pt x="13786" y="586"/>
                    <a:pt x="10201" y="161"/>
                  </a:cubicBezTo>
                  <a:cubicBezTo>
                    <a:pt x="9263" y="51"/>
                    <a:pt x="8381" y="0"/>
                    <a:pt x="7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43"/>
            <p:cNvSpPr/>
            <p:nvPr/>
          </p:nvSpPr>
          <p:spPr>
            <a:xfrm>
              <a:off x="7186478" y="5097452"/>
              <a:ext cx="410503" cy="271408"/>
            </a:xfrm>
            <a:custGeom>
              <a:avLst/>
              <a:gdLst/>
              <a:ahLst/>
              <a:cxnLst/>
              <a:rect l="l" t="t" r="r" b="b"/>
              <a:pathLst>
                <a:path w="11259" h="7444" extrusionOk="0">
                  <a:moveTo>
                    <a:pt x="5700" y="0"/>
                  </a:moveTo>
                  <a:cubicBezTo>
                    <a:pt x="4283" y="0"/>
                    <a:pt x="1112" y="207"/>
                    <a:pt x="447" y="2736"/>
                  </a:cubicBezTo>
                  <a:cubicBezTo>
                    <a:pt x="1" y="4479"/>
                    <a:pt x="153" y="6070"/>
                    <a:pt x="578" y="7444"/>
                  </a:cubicBezTo>
                  <a:lnTo>
                    <a:pt x="10692" y="7444"/>
                  </a:lnTo>
                  <a:cubicBezTo>
                    <a:pt x="11128" y="5983"/>
                    <a:pt x="11258" y="4414"/>
                    <a:pt x="10648" y="3030"/>
                  </a:cubicBezTo>
                  <a:cubicBezTo>
                    <a:pt x="9722" y="894"/>
                    <a:pt x="8120" y="207"/>
                    <a:pt x="6583" y="44"/>
                  </a:cubicBezTo>
                  <a:cubicBezTo>
                    <a:pt x="6278" y="11"/>
                    <a:pt x="5984" y="0"/>
                    <a:pt x="5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43"/>
            <p:cNvSpPr/>
            <p:nvPr/>
          </p:nvSpPr>
          <p:spPr>
            <a:xfrm>
              <a:off x="7250865" y="5240883"/>
              <a:ext cx="287706" cy="127975"/>
            </a:xfrm>
            <a:custGeom>
              <a:avLst/>
              <a:gdLst/>
              <a:ahLst/>
              <a:cxnLst/>
              <a:rect l="l" t="t" r="r" b="b"/>
              <a:pathLst>
                <a:path w="7891" h="3510" extrusionOk="0">
                  <a:moveTo>
                    <a:pt x="2212" y="0"/>
                  </a:moveTo>
                  <a:lnTo>
                    <a:pt x="1896" y="1810"/>
                  </a:lnTo>
                  <a:lnTo>
                    <a:pt x="0" y="2104"/>
                  </a:lnTo>
                  <a:cubicBezTo>
                    <a:pt x="0" y="2104"/>
                    <a:pt x="54" y="2681"/>
                    <a:pt x="196" y="3510"/>
                  </a:cubicBezTo>
                  <a:lnTo>
                    <a:pt x="7781" y="3510"/>
                  </a:lnTo>
                  <a:cubicBezTo>
                    <a:pt x="7879" y="2670"/>
                    <a:pt x="7890" y="2093"/>
                    <a:pt x="7890" y="2093"/>
                  </a:cubicBezTo>
                  <a:lnTo>
                    <a:pt x="4817" y="1940"/>
                  </a:lnTo>
                  <a:lnTo>
                    <a:pt x="2398" y="1820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43"/>
            <p:cNvSpPr/>
            <p:nvPr/>
          </p:nvSpPr>
          <p:spPr>
            <a:xfrm>
              <a:off x="7279048" y="5325723"/>
              <a:ext cx="102781" cy="32048"/>
            </a:xfrm>
            <a:custGeom>
              <a:avLst/>
              <a:gdLst/>
              <a:ahLst/>
              <a:cxnLst/>
              <a:rect l="l" t="t" r="r" b="b"/>
              <a:pathLst>
                <a:path w="2819" h="879" extrusionOk="0">
                  <a:moveTo>
                    <a:pt x="1478" y="1"/>
                  </a:moveTo>
                  <a:cubicBezTo>
                    <a:pt x="1447" y="1"/>
                    <a:pt x="1416" y="2"/>
                    <a:pt x="1385" y="6"/>
                  </a:cubicBezTo>
                  <a:cubicBezTo>
                    <a:pt x="655" y="93"/>
                    <a:pt x="1" y="605"/>
                    <a:pt x="1" y="605"/>
                  </a:cubicBezTo>
                  <a:cubicBezTo>
                    <a:pt x="1" y="605"/>
                    <a:pt x="608" y="289"/>
                    <a:pt x="1277" y="289"/>
                  </a:cubicBezTo>
                  <a:cubicBezTo>
                    <a:pt x="1706" y="289"/>
                    <a:pt x="2160" y="419"/>
                    <a:pt x="2496" y="845"/>
                  </a:cubicBezTo>
                  <a:cubicBezTo>
                    <a:pt x="2496" y="845"/>
                    <a:pt x="2540" y="879"/>
                    <a:pt x="2605" y="879"/>
                  </a:cubicBezTo>
                  <a:cubicBezTo>
                    <a:pt x="2637" y="879"/>
                    <a:pt x="2674" y="870"/>
                    <a:pt x="2714" y="845"/>
                  </a:cubicBezTo>
                  <a:cubicBezTo>
                    <a:pt x="2819" y="772"/>
                    <a:pt x="2165" y="1"/>
                    <a:pt x="1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43"/>
            <p:cNvSpPr/>
            <p:nvPr/>
          </p:nvSpPr>
          <p:spPr>
            <a:xfrm>
              <a:off x="5413134" y="5336224"/>
              <a:ext cx="24683" cy="32632"/>
            </a:xfrm>
            <a:custGeom>
              <a:avLst/>
              <a:gdLst/>
              <a:ahLst/>
              <a:cxnLst/>
              <a:rect l="l" t="t" r="r" b="b"/>
              <a:pathLst>
                <a:path w="677" h="895" extrusionOk="0">
                  <a:moveTo>
                    <a:pt x="1" y="1"/>
                  </a:moveTo>
                  <a:cubicBezTo>
                    <a:pt x="1" y="1"/>
                    <a:pt x="219" y="459"/>
                    <a:pt x="393" y="895"/>
                  </a:cubicBezTo>
                  <a:lnTo>
                    <a:pt x="677" y="895"/>
                  </a:lnTo>
                  <a:cubicBezTo>
                    <a:pt x="361" y="4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43"/>
            <p:cNvSpPr/>
            <p:nvPr/>
          </p:nvSpPr>
          <p:spPr>
            <a:xfrm>
              <a:off x="5980550" y="5237711"/>
              <a:ext cx="273815" cy="131147"/>
            </a:xfrm>
            <a:custGeom>
              <a:avLst/>
              <a:gdLst/>
              <a:ahLst/>
              <a:cxnLst/>
              <a:rect l="l" t="t" r="r" b="b"/>
              <a:pathLst>
                <a:path w="7510" h="3597" extrusionOk="0">
                  <a:moveTo>
                    <a:pt x="2300" y="2158"/>
                  </a:moveTo>
                  <a:cubicBezTo>
                    <a:pt x="2987" y="2169"/>
                    <a:pt x="3510" y="2834"/>
                    <a:pt x="3433" y="2965"/>
                  </a:cubicBezTo>
                  <a:cubicBezTo>
                    <a:pt x="3427" y="2976"/>
                    <a:pt x="3417" y="2982"/>
                    <a:pt x="3404" y="2982"/>
                  </a:cubicBezTo>
                  <a:cubicBezTo>
                    <a:pt x="3292" y="2982"/>
                    <a:pt x="2941" y="2615"/>
                    <a:pt x="2443" y="2615"/>
                  </a:cubicBezTo>
                  <a:cubicBezTo>
                    <a:pt x="2393" y="2615"/>
                    <a:pt x="2342" y="2619"/>
                    <a:pt x="2289" y="2627"/>
                  </a:cubicBezTo>
                  <a:cubicBezTo>
                    <a:pt x="1774" y="2714"/>
                    <a:pt x="1176" y="3102"/>
                    <a:pt x="1036" y="3102"/>
                  </a:cubicBezTo>
                  <a:cubicBezTo>
                    <a:pt x="1001" y="3102"/>
                    <a:pt x="995" y="3078"/>
                    <a:pt x="1025" y="3019"/>
                  </a:cubicBezTo>
                  <a:cubicBezTo>
                    <a:pt x="1025" y="3019"/>
                    <a:pt x="1603" y="2158"/>
                    <a:pt x="2300" y="2158"/>
                  </a:cubicBezTo>
                  <a:close/>
                  <a:moveTo>
                    <a:pt x="5602" y="2158"/>
                  </a:moveTo>
                  <a:cubicBezTo>
                    <a:pt x="6289" y="2158"/>
                    <a:pt x="6877" y="3019"/>
                    <a:pt x="6877" y="3019"/>
                  </a:cubicBezTo>
                  <a:cubicBezTo>
                    <a:pt x="6906" y="3078"/>
                    <a:pt x="6897" y="3102"/>
                    <a:pt x="6861" y="3102"/>
                  </a:cubicBezTo>
                  <a:cubicBezTo>
                    <a:pt x="6716" y="3102"/>
                    <a:pt x="6117" y="2714"/>
                    <a:pt x="5602" y="2627"/>
                  </a:cubicBezTo>
                  <a:cubicBezTo>
                    <a:pt x="5550" y="2619"/>
                    <a:pt x="5498" y="2615"/>
                    <a:pt x="5449" y="2615"/>
                  </a:cubicBezTo>
                  <a:cubicBezTo>
                    <a:pt x="4950" y="2615"/>
                    <a:pt x="4600" y="2982"/>
                    <a:pt x="4488" y="2982"/>
                  </a:cubicBezTo>
                  <a:cubicBezTo>
                    <a:pt x="4474" y="2982"/>
                    <a:pt x="4464" y="2976"/>
                    <a:pt x="4458" y="2965"/>
                  </a:cubicBezTo>
                  <a:cubicBezTo>
                    <a:pt x="4382" y="2834"/>
                    <a:pt x="4905" y="2169"/>
                    <a:pt x="5602" y="2158"/>
                  </a:cubicBezTo>
                  <a:close/>
                  <a:moveTo>
                    <a:pt x="5319" y="0"/>
                  </a:moveTo>
                  <a:cubicBezTo>
                    <a:pt x="5319" y="0"/>
                    <a:pt x="5428" y="839"/>
                    <a:pt x="4360" y="861"/>
                  </a:cubicBezTo>
                  <a:cubicBezTo>
                    <a:pt x="4311" y="863"/>
                    <a:pt x="4262" y="864"/>
                    <a:pt x="4212" y="864"/>
                  </a:cubicBezTo>
                  <a:cubicBezTo>
                    <a:pt x="2586" y="864"/>
                    <a:pt x="186" y="33"/>
                    <a:pt x="186" y="33"/>
                  </a:cubicBezTo>
                  <a:lnTo>
                    <a:pt x="186" y="33"/>
                  </a:lnTo>
                  <a:cubicBezTo>
                    <a:pt x="545" y="1482"/>
                    <a:pt x="1" y="3499"/>
                    <a:pt x="1" y="3499"/>
                  </a:cubicBezTo>
                  <a:lnTo>
                    <a:pt x="11" y="3597"/>
                  </a:lnTo>
                  <a:lnTo>
                    <a:pt x="7509" y="3597"/>
                  </a:lnTo>
                  <a:cubicBezTo>
                    <a:pt x="7368" y="2703"/>
                    <a:pt x="7281" y="1297"/>
                    <a:pt x="7281" y="1297"/>
                  </a:cubicBezTo>
                  <a:cubicBezTo>
                    <a:pt x="7222" y="1313"/>
                    <a:pt x="7162" y="1321"/>
                    <a:pt x="7101" y="1321"/>
                  </a:cubicBezTo>
                  <a:cubicBezTo>
                    <a:pt x="6290" y="1321"/>
                    <a:pt x="5319" y="0"/>
                    <a:pt x="5319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43"/>
            <p:cNvSpPr/>
            <p:nvPr/>
          </p:nvSpPr>
          <p:spPr>
            <a:xfrm>
              <a:off x="5924913" y="4981438"/>
              <a:ext cx="437921" cy="387424"/>
            </a:xfrm>
            <a:custGeom>
              <a:avLst/>
              <a:gdLst/>
              <a:ahLst/>
              <a:cxnLst/>
              <a:rect l="l" t="t" r="r" b="b"/>
              <a:pathLst>
                <a:path w="12011" h="10626" extrusionOk="0">
                  <a:moveTo>
                    <a:pt x="7907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05" y="190"/>
                    <a:pt x="3952" y="190"/>
                  </a:cubicBezTo>
                  <a:cubicBezTo>
                    <a:pt x="3892" y="190"/>
                    <a:pt x="3832" y="192"/>
                    <a:pt x="3772" y="196"/>
                  </a:cubicBezTo>
                  <a:cubicBezTo>
                    <a:pt x="1832" y="338"/>
                    <a:pt x="3368" y="2561"/>
                    <a:pt x="3368" y="2561"/>
                  </a:cubicBezTo>
                  <a:cubicBezTo>
                    <a:pt x="3368" y="2561"/>
                    <a:pt x="2104" y="2594"/>
                    <a:pt x="1254" y="3389"/>
                  </a:cubicBezTo>
                  <a:cubicBezTo>
                    <a:pt x="132" y="4468"/>
                    <a:pt x="1" y="6691"/>
                    <a:pt x="578" y="8588"/>
                  </a:cubicBezTo>
                  <a:cubicBezTo>
                    <a:pt x="676" y="8516"/>
                    <a:pt x="782" y="8475"/>
                    <a:pt x="888" y="8475"/>
                  </a:cubicBezTo>
                  <a:cubicBezTo>
                    <a:pt x="960" y="8475"/>
                    <a:pt x="1031" y="8494"/>
                    <a:pt x="1102" y="8533"/>
                  </a:cubicBezTo>
                  <a:cubicBezTo>
                    <a:pt x="1123" y="8544"/>
                    <a:pt x="1134" y="8544"/>
                    <a:pt x="1156" y="8555"/>
                  </a:cubicBezTo>
                  <a:lnTo>
                    <a:pt x="1527" y="10528"/>
                  </a:lnTo>
                  <a:cubicBezTo>
                    <a:pt x="1527" y="10528"/>
                    <a:pt x="2071" y="8511"/>
                    <a:pt x="1712" y="7062"/>
                  </a:cubicBezTo>
                  <a:lnTo>
                    <a:pt x="1712" y="7062"/>
                  </a:lnTo>
                  <a:cubicBezTo>
                    <a:pt x="1712" y="7062"/>
                    <a:pt x="4112" y="7893"/>
                    <a:pt x="5738" y="7893"/>
                  </a:cubicBezTo>
                  <a:cubicBezTo>
                    <a:pt x="5788" y="7893"/>
                    <a:pt x="5837" y="7892"/>
                    <a:pt x="5886" y="7890"/>
                  </a:cubicBezTo>
                  <a:cubicBezTo>
                    <a:pt x="6954" y="7868"/>
                    <a:pt x="6845" y="7029"/>
                    <a:pt x="6845" y="7029"/>
                  </a:cubicBezTo>
                  <a:lnTo>
                    <a:pt x="6845" y="7029"/>
                  </a:lnTo>
                  <a:cubicBezTo>
                    <a:pt x="6845" y="7029"/>
                    <a:pt x="7816" y="8350"/>
                    <a:pt x="8627" y="8350"/>
                  </a:cubicBezTo>
                  <a:cubicBezTo>
                    <a:pt x="8688" y="8350"/>
                    <a:pt x="8748" y="8342"/>
                    <a:pt x="8807" y="8326"/>
                  </a:cubicBezTo>
                  <a:cubicBezTo>
                    <a:pt x="8807" y="8326"/>
                    <a:pt x="8894" y="9732"/>
                    <a:pt x="9035" y="10626"/>
                  </a:cubicBezTo>
                  <a:lnTo>
                    <a:pt x="9253" y="10626"/>
                  </a:lnTo>
                  <a:lnTo>
                    <a:pt x="9428" y="9111"/>
                  </a:lnTo>
                  <a:cubicBezTo>
                    <a:pt x="9636" y="8992"/>
                    <a:pt x="9816" y="8941"/>
                    <a:pt x="9969" y="8941"/>
                  </a:cubicBezTo>
                  <a:cubicBezTo>
                    <a:pt x="10209" y="8941"/>
                    <a:pt x="10383" y="9066"/>
                    <a:pt x="10496" y="9252"/>
                  </a:cubicBezTo>
                  <a:cubicBezTo>
                    <a:pt x="10921" y="8566"/>
                    <a:pt x="11477" y="7858"/>
                    <a:pt x="11673" y="7171"/>
                  </a:cubicBezTo>
                  <a:cubicBezTo>
                    <a:pt x="12011" y="5961"/>
                    <a:pt x="11368" y="4664"/>
                    <a:pt x="11368" y="4664"/>
                  </a:cubicBezTo>
                  <a:cubicBezTo>
                    <a:pt x="11368" y="4664"/>
                    <a:pt x="10670" y="1362"/>
                    <a:pt x="8676" y="251"/>
                  </a:cubicBezTo>
                  <a:cubicBezTo>
                    <a:pt x="8360" y="75"/>
                    <a:pt x="8108" y="0"/>
                    <a:pt x="7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43"/>
            <p:cNvSpPr/>
            <p:nvPr/>
          </p:nvSpPr>
          <p:spPr>
            <a:xfrm>
              <a:off x="5920939" y="5290431"/>
              <a:ext cx="60050" cy="78425"/>
            </a:xfrm>
            <a:custGeom>
              <a:avLst/>
              <a:gdLst/>
              <a:ahLst/>
              <a:cxnLst/>
              <a:rect l="l" t="t" r="r" b="b"/>
              <a:pathLst>
                <a:path w="1647" h="2151" extrusionOk="0">
                  <a:moveTo>
                    <a:pt x="997" y="0"/>
                  </a:moveTo>
                  <a:cubicBezTo>
                    <a:pt x="891" y="0"/>
                    <a:pt x="785" y="41"/>
                    <a:pt x="687" y="113"/>
                  </a:cubicBezTo>
                  <a:cubicBezTo>
                    <a:pt x="284" y="418"/>
                    <a:pt x="1" y="1224"/>
                    <a:pt x="208" y="1824"/>
                  </a:cubicBezTo>
                  <a:cubicBezTo>
                    <a:pt x="251" y="1933"/>
                    <a:pt x="317" y="2042"/>
                    <a:pt x="382" y="2151"/>
                  </a:cubicBezTo>
                  <a:lnTo>
                    <a:pt x="1646" y="2151"/>
                  </a:lnTo>
                  <a:lnTo>
                    <a:pt x="1636" y="2053"/>
                  </a:lnTo>
                  <a:lnTo>
                    <a:pt x="1265" y="80"/>
                  </a:lnTo>
                  <a:cubicBezTo>
                    <a:pt x="1243" y="69"/>
                    <a:pt x="1232" y="69"/>
                    <a:pt x="1211" y="58"/>
                  </a:cubicBezTo>
                  <a:cubicBezTo>
                    <a:pt x="1140" y="19"/>
                    <a:pt x="1069" y="0"/>
                    <a:pt x="99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43"/>
            <p:cNvSpPr/>
            <p:nvPr/>
          </p:nvSpPr>
          <p:spPr>
            <a:xfrm>
              <a:off x="6262271" y="5307384"/>
              <a:ext cx="52867" cy="61472"/>
            </a:xfrm>
            <a:custGeom>
              <a:avLst/>
              <a:gdLst/>
              <a:ahLst/>
              <a:cxnLst/>
              <a:rect l="l" t="t" r="r" b="b"/>
              <a:pathLst>
                <a:path w="1450" h="1686" extrusionOk="0">
                  <a:moveTo>
                    <a:pt x="716" y="1"/>
                  </a:moveTo>
                  <a:cubicBezTo>
                    <a:pt x="563" y="1"/>
                    <a:pt x="383" y="52"/>
                    <a:pt x="175" y="171"/>
                  </a:cubicBezTo>
                  <a:lnTo>
                    <a:pt x="0" y="1686"/>
                  </a:lnTo>
                  <a:lnTo>
                    <a:pt x="1112" y="1686"/>
                  </a:lnTo>
                  <a:cubicBezTo>
                    <a:pt x="1177" y="1620"/>
                    <a:pt x="1221" y="1544"/>
                    <a:pt x="1265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6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43"/>
            <p:cNvSpPr/>
            <p:nvPr/>
          </p:nvSpPr>
          <p:spPr>
            <a:xfrm>
              <a:off x="6016791" y="5316390"/>
              <a:ext cx="91733" cy="34418"/>
            </a:xfrm>
            <a:custGeom>
              <a:avLst/>
              <a:gdLst/>
              <a:ahLst/>
              <a:cxnLst/>
              <a:rect l="l" t="t" r="r" b="b"/>
              <a:pathLst>
                <a:path w="2516" h="944" extrusionOk="0">
                  <a:moveTo>
                    <a:pt x="1306" y="0"/>
                  </a:moveTo>
                  <a:cubicBezTo>
                    <a:pt x="609" y="0"/>
                    <a:pt x="31" y="861"/>
                    <a:pt x="31" y="861"/>
                  </a:cubicBezTo>
                  <a:cubicBezTo>
                    <a:pt x="1" y="920"/>
                    <a:pt x="7" y="944"/>
                    <a:pt x="42" y="944"/>
                  </a:cubicBezTo>
                  <a:cubicBezTo>
                    <a:pt x="182" y="944"/>
                    <a:pt x="780" y="556"/>
                    <a:pt x="1295" y="469"/>
                  </a:cubicBezTo>
                  <a:cubicBezTo>
                    <a:pt x="1348" y="461"/>
                    <a:pt x="1399" y="457"/>
                    <a:pt x="1449" y="457"/>
                  </a:cubicBezTo>
                  <a:cubicBezTo>
                    <a:pt x="1947" y="457"/>
                    <a:pt x="2298" y="824"/>
                    <a:pt x="2410" y="824"/>
                  </a:cubicBezTo>
                  <a:cubicBezTo>
                    <a:pt x="2423" y="824"/>
                    <a:pt x="2433" y="818"/>
                    <a:pt x="2439" y="807"/>
                  </a:cubicBezTo>
                  <a:cubicBezTo>
                    <a:pt x="2516" y="676"/>
                    <a:pt x="1993" y="11"/>
                    <a:pt x="1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43"/>
            <p:cNvSpPr/>
            <p:nvPr/>
          </p:nvSpPr>
          <p:spPr>
            <a:xfrm>
              <a:off x="6140278" y="5316390"/>
              <a:ext cx="92061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221" y="0"/>
                  </a:moveTo>
                  <a:cubicBezTo>
                    <a:pt x="524" y="11"/>
                    <a:pt x="1" y="676"/>
                    <a:pt x="77" y="807"/>
                  </a:cubicBezTo>
                  <a:cubicBezTo>
                    <a:pt x="83" y="818"/>
                    <a:pt x="93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7" y="457"/>
                    <a:pt x="1169" y="461"/>
                    <a:pt x="1221" y="469"/>
                  </a:cubicBezTo>
                  <a:cubicBezTo>
                    <a:pt x="1736" y="556"/>
                    <a:pt x="2335" y="944"/>
                    <a:pt x="2480" y="944"/>
                  </a:cubicBezTo>
                  <a:cubicBezTo>
                    <a:pt x="2516" y="944"/>
                    <a:pt x="2525" y="920"/>
                    <a:pt x="2496" y="861"/>
                  </a:cubicBezTo>
                  <a:cubicBezTo>
                    <a:pt x="2496" y="861"/>
                    <a:pt x="1908" y="0"/>
                    <a:pt x="1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43"/>
            <p:cNvSpPr/>
            <p:nvPr/>
          </p:nvSpPr>
          <p:spPr>
            <a:xfrm>
              <a:off x="6751774" y="2861220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1" y="219"/>
                  </a:moveTo>
                  <a:cubicBezTo>
                    <a:pt x="1" y="142"/>
                    <a:pt x="1" y="77"/>
                    <a:pt x="1" y="1"/>
                  </a:cubicBezTo>
                  <a:cubicBezTo>
                    <a:pt x="1" y="77"/>
                    <a:pt x="1" y="142"/>
                    <a:pt x="1" y="219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43"/>
            <p:cNvSpPr/>
            <p:nvPr/>
          </p:nvSpPr>
          <p:spPr>
            <a:xfrm>
              <a:off x="6751774" y="2852470"/>
              <a:ext cx="36" cy="6016"/>
            </a:xfrm>
            <a:custGeom>
              <a:avLst/>
              <a:gdLst/>
              <a:ahLst/>
              <a:cxnLst/>
              <a:rect l="l" t="t" r="r" b="b"/>
              <a:pathLst>
                <a:path w="1" h="165" extrusionOk="0">
                  <a:moveTo>
                    <a:pt x="1" y="164"/>
                  </a:moveTo>
                  <a:cubicBezTo>
                    <a:pt x="1" y="110"/>
                    <a:pt x="1" y="55"/>
                    <a:pt x="1" y="1"/>
                  </a:cubicBezTo>
                  <a:cubicBezTo>
                    <a:pt x="1" y="55"/>
                    <a:pt x="1" y="110"/>
                    <a:pt x="1" y="164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43"/>
            <p:cNvSpPr/>
            <p:nvPr/>
          </p:nvSpPr>
          <p:spPr>
            <a:xfrm>
              <a:off x="6751774" y="2841350"/>
              <a:ext cx="36" cy="8386"/>
            </a:xfrm>
            <a:custGeom>
              <a:avLst/>
              <a:gdLst/>
              <a:ahLst/>
              <a:cxnLst/>
              <a:rect l="l" t="t" r="r" b="b"/>
              <a:pathLst>
                <a:path w="1" h="230" extrusionOk="0">
                  <a:moveTo>
                    <a:pt x="1" y="1"/>
                  </a:moveTo>
                  <a:cubicBezTo>
                    <a:pt x="1" y="77"/>
                    <a:pt x="1" y="153"/>
                    <a:pt x="1" y="230"/>
                  </a:cubicBezTo>
                  <a:cubicBezTo>
                    <a:pt x="1" y="153"/>
                    <a:pt x="1" y="77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43"/>
            <p:cNvSpPr/>
            <p:nvPr/>
          </p:nvSpPr>
          <p:spPr>
            <a:xfrm>
              <a:off x="6884486" y="2829829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1" y="1"/>
                  </a:moveTo>
                  <a:cubicBezTo>
                    <a:pt x="1" y="66"/>
                    <a:pt x="1" y="142"/>
                    <a:pt x="1" y="219"/>
                  </a:cubicBezTo>
                  <a:cubicBezTo>
                    <a:pt x="1" y="142"/>
                    <a:pt x="1" y="66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43"/>
            <p:cNvSpPr/>
            <p:nvPr/>
          </p:nvSpPr>
          <p:spPr>
            <a:xfrm>
              <a:off x="6884085" y="2842152"/>
              <a:ext cx="36" cy="7183"/>
            </a:xfrm>
            <a:custGeom>
              <a:avLst/>
              <a:gdLst/>
              <a:ahLst/>
              <a:cxnLst/>
              <a:rect l="l" t="t" r="r" b="b"/>
              <a:pathLst>
                <a:path w="1" h="197" extrusionOk="0">
                  <a:moveTo>
                    <a:pt x="1" y="1"/>
                  </a:moveTo>
                  <a:cubicBezTo>
                    <a:pt x="1" y="66"/>
                    <a:pt x="1" y="131"/>
                    <a:pt x="1" y="197"/>
                  </a:cubicBezTo>
                  <a:cubicBezTo>
                    <a:pt x="1" y="131"/>
                    <a:pt x="1" y="66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36" name="Google Shape;5836;p43"/>
            <p:cNvSpPr/>
            <p:nvPr/>
          </p:nvSpPr>
          <p:spPr>
            <a:xfrm>
              <a:off x="6751774" y="2833001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1" y="219"/>
                  </a:moveTo>
                  <a:cubicBezTo>
                    <a:pt x="1" y="143"/>
                    <a:pt x="1" y="66"/>
                    <a:pt x="1" y="1"/>
                  </a:cubicBezTo>
                  <a:cubicBezTo>
                    <a:pt x="1" y="66"/>
                    <a:pt x="1" y="143"/>
                    <a:pt x="1" y="219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37" name="Google Shape;5837;p43"/>
            <p:cNvSpPr/>
            <p:nvPr/>
          </p:nvSpPr>
          <p:spPr>
            <a:xfrm>
              <a:off x="6884085" y="2854475"/>
              <a:ext cx="36" cy="7183"/>
            </a:xfrm>
            <a:custGeom>
              <a:avLst/>
              <a:gdLst/>
              <a:ahLst/>
              <a:cxnLst/>
              <a:rect l="l" t="t" r="r" b="b"/>
              <a:pathLst>
                <a:path w="1" h="197" extrusionOk="0">
                  <a:moveTo>
                    <a:pt x="1" y="0"/>
                  </a:moveTo>
                  <a:cubicBezTo>
                    <a:pt x="1" y="66"/>
                    <a:pt x="1" y="131"/>
                    <a:pt x="1" y="197"/>
                  </a:cubicBezTo>
                  <a:cubicBezTo>
                    <a:pt x="1" y="131"/>
                    <a:pt x="1" y="66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43"/>
            <p:cNvSpPr/>
            <p:nvPr/>
          </p:nvSpPr>
          <p:spPr>
            <a:xfrm>
              <a:off x="6751774" y="2830230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1" y="77"/>
                  </a:moveTo>
                  <a:cubicBezTo>
                    <a:pt x="1" y="55"/>
                    <a:pt x="1" y="22"/>
                    <a:pt x="1" y="1"/>
                  </a:cubicBezTo>
                  <a:cubicBezTo>
                    <a:pt x="1" y="22"/>
                    <a:pt x="1" y="55"/>
                    <a:pt x="1" y="77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43"/>
            <p:cNvSpPr/>
            <p:nvPr/>
          </p:nvSpPr>
          <p:spPr>
            <a:xfrm>
              <a:off x="6751774" y="2840949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cubicBezTo>
                    <a:pt x="1" y="12"/>
                    <a:pt x="1" y="1"/>
                    <a:pt x="1" y="1"/>
                  </a:cubicBezTo>
                  <a:cubicBezTo>
                    <a:pt x="1" y="1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43"/>
            <p:cNvSpPr/>
            <p:nvPr/>
          </p:nvSpPr>
          <p:spPr>
            <a:xfrm>
              <a:off x="6884085" y="2837777"/>
              <a:ext cx="438" cy="4412"/>
            </a:xfrm>
            <a:custGeom>
              <a:avLst/>
              <a:gdLst/>
              <a:ahLst/>
              <a:cxnLst/>
              <a:rect l="l" t="t" r="r" b="b"/>
              <a:pathLst>
                <a:path w="12" h="121" extrusionOk="0">
                  <a:moveTo>
                    <a:pt x="12" y="1"/>
                  </a:moveTo>
                  <a:cubicBezTo>
                    <a:pt x="12" y="44"/>
                    <a:pt x="1" y="77"/>
                    <a:pt x="1" y="121"/>
                  </a:cubicBezTo>
                  <a:cubicBezTo>
                    <a:pt x="1" y="77"/>
                    <a:pt x="12" y="44"/>
                    <a:pt x="12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43"/>
            <p:cNvSpPr/>
            <p:nvPr/>
          </p:nvSpPr>
          <p:spPr>
            <a:xfrm>
              <a:off x="6884486" y="2825454"/>
              <a:ext cx="438" cy="4412"/>
            </a:xfrm>
            <a:custGeom>
              <a:avLst/>
              <a:gdLst/>
              <a:ahLst/>
              <a:cxnLst/>
              <a:rect l="l" t="t" r="r" b="b"/>
              <a:pathLst>
                <a:path w="12" h="121" extrusionOk="0">
                  <a:moveTo>
                    <a:pt x="12" y="1"/>
                  </a:moveTo>
                  <a:cubicBezTo>
                    <a:pt x="1" y="34"/>
                    <a:pt x="1" y="77"/>
                    <a:pt x="1" y="121"/>
                  </a:cubicBezTo>
                  <a:cubicBezTo>
                    <a:pt x="1" y="77"/>
                    <a:pt x="1" y="34"/>
                    <a:pt x="12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43"/>
            <p:cNvSpPr/>
            <p:nvPr/>
          </p:nvSpPr>
          <p:spPr>
            <a:xfrm>
              <a:off x="6751774" y="2858449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1" y="77"/>
                  </a:moveTo>
                  <a:cubicBezTo>
                    <a:pt x="1" y="55"/>
                    <a:pt x="1" y="22"/>
                    <a:pt x="1" y="0"/>
                  </a:cubicBezTo>
                  <a:cubicBezTo>
                    <a:pt x="1" y="22"/>
                    <a:pt x="1" y="55"/>
                    <a:pt x="1" y="77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43"/>
            <p:cNvSpPr/>
            <p:nvPr/>
          </p:nvSpPr>
          <p:spPr>
            <a:xfrm>
              <a:off x="6751774" y="2869168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cubicBezTo>
                    <a:pt x="1" y="12"/>
                    <a:pt x="1" y="1"/>
                    <a:pt x="1" y="1"/>
                  </a:cubicBezTo>
                  <a:cubicBezTo>
                    <a:pt x="1" y="1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44" name="Google Shape;5844;p43"/>
            <p:cNvSpPr/>
            <p:nvPr/>
          </p:nvSpPr>
          <p:spPr>
            <a:xfrm>
              <a:off x="6884085" y="2861621"/>
              <a:ext cx="438" cy="3610"/>
            </a:xfrm>
            <a:custGeom>
              <a:avLst/>
              <a:gdLst/>
              <a:ahLst/>
              <a:cxnLst/>
              <a:rect l="l" t="t" r="r" b="b"/>
              <a:pathLst>
                <a:path w="12" h="99" extrusionOk="0">
                  <a:moveTo>
                    <a:pt x="12" y="99"/>
                  </a:moveTo>
                  <a:cubicBezTo>
                    <a:pt x="12" y="66"/>
                    <a:pt x="12" y="33"/>
                    <a:pt x="1" y="1"/>
                  </a:cubicBezTo>
                  <a:cubicBezTo>
                    <a:pt x="12" y="33"/>
                    <a:pt x="12" y="66"/>
                    <a:pt x="12" y="99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45" name="Google Shape;5845;p43"/>
            <p:cNvSpPr/>
            <p:nvPr/>
          </p:nvSpPr>
          <p:spPr>
            <a:xfrm>
              <a:off x="6884085" y="2849298"/>
              <a:ext cx="36" cy="5214"/>
            </a:xfrm>
            <a:custGeom>
              <a:avLst/>
              <a:gdLst/>
              <a:ahLst/>
              <a:cxnLst/>
              <a:rect l="l" t="t" r="r" b="b"/>
              <a:pathLst>
                <a:path w="1" h="143" extrusionOk="0">
                  <a:moveTo>
                    <a:pt x="1" y="142"/>
                  </a:moveTo>
                  <a:cubicBezTo>
                    <a:pt x="1" y="99"/>
                    <a:pt x="1" y="44"/>
                    <a:pt x="1" y="1"/>
                  </a:cubicBezTo>
                  <a:cubicBezTo>
                    <a:pt x="1" y="44"/>
                    <a:pt x="1" y="99"/>
                    <a:pt x="1" y="14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43"/>
            <p:cNvSpPr/>
            <p:nvPr/>
          </p:nvSpPr>
          <p:spPr>
            <a:xfrm>
              <a:off x="6751774" y="2849699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1" y="1"/>
                  </a:moveTo>
                  <a:cubicBezTo>
                    <a:pt x="1" y="22"/>
                    <a:pt x="1" y="44"/>
                    <a:pt x="1" y="77"/>
                  </a:cubicBezTo>
                  <a:cubicBezTo>
                    <a:pt x="1" y="44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43"/>
            <p:cNvSpPr/>
            <p:nvPr/>
          </p:nvSpPr>
          <p:spPr>
            <a:xfrm>
              <a:off x="6952847" y="5345630"/>
              <a:ext cx="48127" cy="23225"/>
            </a:xfrm>
            <a:custGeom>
              <a:avLst/>
              <a:gdLst/>
              <a:ahLst/>
              <a:cxnLst/>
              <a:rect l="l" t="t" r="r" b="b"/>
              <a:pathLst>
                <a:path w="1320" h="637" extrusionOk="0">
                  <a:moveTo>
                    <a:pt x="592" y="1"/>
                  </a:moveTo>
                  <a:cubicBezTo>
                    <a:pt x="441" y="1"/>
                    <a:pt x="319" y="38"/>
                    <a:pt x="218" y="92"/>
                  </a:cubicBezTo>
                  <a:cubicBezTo>
                    <a:pt x="142" y="288"/>
                    <a:pt x="66" y="473"/>
                    <a:pt x="0" y="637"/>
                  </a:cubicBezTo>
                  <a:lnTo>
                    <a:pt x="1319" y="637"/>
                  </a:lnTo>
                  <a:cubicBezTo>
                    <a:pt x="1275" y="342"/>
                    <a:pt x="1145" y="124"/>
                    <a:pt x="905" y="48"/>
                  </a:cubicBezTo>
                  <a:cubicBezTo>
                    <a:pt x="788" y="15"/>
                    <a:pt x="685" y="1"/>
                    <a:pt x="59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43"/>
            <p:cNvSpPr/>
            <p:nvPr/>
          </p:nvSpPr>
          <p:spPr>
            <a:xfrm>
              <a:off x="6630583" y="5351938"/>
              <a:ext cx="46158" cy="16917"/>
            </a:xfrm>
            <a:custGeom>
              <a:avLst/>
              <a:gdLst/>
              <a:ahLst/>
              <a:cxnLst/>
              <a:rect l="l" t="t" r="r" b="b"/>
              <a:pathLst>
                <a:path w="1266" h="464" extrusionOk="0">
                  <a:moveTo>
                    <a:pt x="490" y="1"/>
                  </a:moveTo>
                  <a:cubicBezTo>
                    <a:pt x="418" y="1"/>
                    <a:pt x="345" y="9"/>
                    <a:pt x="273" y="28"/>
                  </a:cubicBezTo>
                  <a:cubicBezTo>
                    <a:pt x="110" y="71"/>
                    <a:pt x="23" y="235"/>
                    <a:pt x="1" y="464"/>
                  </a:cubicBezTo>
                  <a:lnTo>
                    <a:pt x="1265" y="464"/>
                  </a:lnTo>
                  <a:cubicBezTo>
                    <a:pt x="1265" y="464"/>
                    <a:pt x="1222" y="355"/>
                    <a:pt x="1145" y="180"/>
                  </a:cubicBezTo>
                  <a:cubicBezTo>
                    <a:pt x="947" y="81"/>
                    <a:pt x="718" y="1"/>
                    <a:pt x="49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43"/>
            <p:cNvSpPr/>
            <p:nvPr/>
          </p:nvSpPr>
          <p:spPr>
            <a:xfrm>
              <a:off x="6676704" y="5240883"/>
              <a:ext cx="269439" cy="127975"/>
            </a:xfrm>
            <a:custGeom>
              <a:avLst/>
              <a:gdLst/>
              <a:ahLst/>
              <a:cxnLst/>
              <a:rect l="l" t="t" r="r" b="b"/>
              <a:pathLst>
                <a:path w="7390" h="3510" extrusionOk="0">
                  <a:moveTo>
                    <a:pt x="2227" y="2368"/>
                  </a:moveTo>
                  <a:cubicBezTo>
                    <a:pt x="2419" y="2368"/>
                    <a:pt x="2628" y="2395"/>
                    <a:pt x="2845" y="2453"/>
                  </a:cubicBezTo>
                  <a:cubicBezTo>
                    <a:pt x="3204" y="2551"/>
                    <a:pt x="3324" y="2867"/>
                    <a:pt x="3172" y="2910"/>
                  </a:cubicBezTo>
                  <a:cubicBezTo>
                    <a:pt x="3162" y="2914"/>
                    <a:pt x="3152" y="2915"/>
                    <a:pt x="3140" y="2915"/>
                  </a:cubicBezTo>
                  <a:cubicBezTo>
                    <a:pt x="2983" y="2915"/>
                    <a:pt x="2640" y="2617"/>
                    <a:pt x="2187" y="2617"/>
                  </a:cubicBezTo>
                  <a:cubicBezTo>
                    <a:pt x="2142" y="2617"/>
                    <a:pt x="2096" y="2620"/>
                    <a:pt x="2049" y="2627"/>
                  </a:cubicBezTo>
                  <a:cubicBezTo>
                    <a:pt x="1428" y="2703"/>
                    <a:pt x="1417" y="3019"/>
                    <a:pt x="1177" y="3063"/>
                  </a:cubicBezTo>
                  <a:cubicBezTo>
                    <a:pt x="1166" y="3064"/>
                    <a:pt x="1156" y="3065"/>
                    <a:pt x="1148" y="3065"/>
                  </a:cubicBezTo>
                  <a:cubicBezTo>
                    <a:pt x="908" y="3065"/>
                    <a:pt x="1401" y="2514"/>
                    <a:pt x="1842" y="2409"/>
                  </a:cubicBezTo>
                  <a:cubicBezTo>
                    <a:pt x="1960" y="2382"/>
                    <a:pt x="2089" y="2368"/>
                    <a:pt x="2227" y="2368"/>
                  </a:cubicBezTo>
                  <a:close/>
                  <a:moveTo>
                    <a:pt x="5629" y="2368"/>
                  </a:moveTo>
                  <a:cubicBezTo>
                    <a:pt x="5765" y="2368"/>
                    <a:pt x="5892" y="2382"/>
                    <a:pt x="6005" y="2409"/>
                  </a:cubicBezTo>
                  <a:cubicBezTo>
                    <a:pt x="6446" y="2514"/>
                    <a:pt x="6949" y="3065"/>
                    <a:pt x="6710" y="3065"/>
                  </a:cubicBezTo>
                  <a:cubicBezTo>
                    <a:pt x="6701" y="3065"/>
                    <a:pt x="6692" y="3064"/>
                    <a:pt x="6681" y="3063"/>
                  </a:cubicBezTo>
                  <a:cubicBezTo>
                    <a:pt x="6441" y="3019"/>
                    <a:pt x="6430" y="2703"/>
                    <a:pt x="5809" y="2627"/>
                  </a:cubicBezTo>
                  <a:cubicBezTo>
                    <a:pt x="5762" y="2620"/>
                    <a:pt x="5716" y="2617"/>
                    <a:pt x="5670" y="2617"/>
                  </a:cubicBezTo>
                  <a:cubicBezTo>
                    <a:pt x="5216" y="2617"/>
                    <a:pt x="4866" y="2915"/>
                    <a:pt x="4707" y="2915"/>
                  </a:cubicBezTo>
                  <a:cubicBezTo>
                    <a:pt x="4695" y="2915"/>
                    <a:pt x="4685" y="2914"/>
                    <a:pt x="4675" y="2910"/>
                  </a:cubicBezTo>
                  <a:cubicBezTo>
                    <a:pt x="4523" y="2867"/>
                    <a:pt x="4643" y="2551"/>
                    <a:pt x="5013" y="2453"/>
                  </a:cubicBezTo>
                  <a:cubicBezTo>
                    <a:pt x="5230" y="2395"/>
                    <a:pt x="5439" y="2368"/>
                    <a:pt x="5629" y="2368"/>
                  </a:cubicBezTo>
                  <a:close/>
                  <a:moveTo>
                    <a:pt x="959" y="0"/>
                  </a:moveTo>
                  <a:lnTo>
                    <a:pt x="959" y="0"/>
                  </a:lnTo>
                  <a:cubicBezTo>
                    <a:pt x="981" y="284"/>
                    <a:pt x="218" y="1831"/>
                    <a:pt x="98" y="2104"/>
                  </a:cubicBezTo>
                  <a:cubicBezTo>
                    <a:pt x="11" y="2300"/>
                    <a:pt x="0" y="2965"/>
                    <a:pt x="0" y="3303"/>
                  </a:cubicBezTo>
                  <a:cubicBezTo>
                    <a:pt x="0" y="3422"/>
                    <a:pt x="0" y="3499"/>
                    <a:pt x="0" y="3510"/>
                  </a:cubicBezTo>
                  <a:lnTo>
                    <a:pt x="7389" y="3510"/>
                  </a:lnTo>
                  <a:lnTo>
                    <a:pt x="7389" y="3074"/>
                  </a:lnTo>
                  <a:lnTo>
                    <a:pt x="7258" y="2878"/>
                  </a:lnTo>
                  <a:cubicBezTo>
                    <a:pt x="7117" y="2670"/>
                    <a:pt x="6681" y="981"/>
                    <a:pt x="6681" y="981"/>
                  </a:cubicBezTo>
                  <a:lnTo>
                    <a:pt x="6277" y="1079"/>
                  </a:lnTo>
                  <a:cubicBezTo>
                    <a:pt x="6240" y="1087"/>
                    <a:pt x="6199" y="1091"/>
                    <a:pt x="6156" y="1091"/>
                  </a:cubicBezTo>
                  <a:cubicBezTo>
                    <a:pt x="5727" y="1091"/>
                    <a:pt x="5079" y="731"/>
                    <a:pt x="5079" y="731"/>
                  </a:cubicBezTo>
                  <a:lnTo>
                    <a:pt x="5079" y="731"/>
                  </a:lnTo>
                  <a:cubicBezTo>
                    <a:pt x="5079" y="731"/>
                    <a:pt x="5220" y="981"/>
                    <a:pt x="5384" y="1167"/>
                  </a:cubicBezTo>
                  <a:cubicBezTo>
                    <a:pt x="5463" y="1256"/>
                    <a:pt x="5373" y="1297"/>
                    <a:pt x="5131" y="1297"/>
                  </a:cubicBezTo>
                  <a:cubicBezTo>
                    <a:pt x="4873" y="1297"/>
                    <a:pt x="4442" y="1251"/>
                    <a:pt x="3858" y="1167"/>
                  </a:cubicBezTo>
                  <a:cubicBezTo>
                    <a:pt x="2714" y="1014"/>
                    <a:pt x="959" y="1"/>
                    <a:pt x="95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43"/>
            <p:cNvSpPr/>
            <p:nvPr/>
          </p:nvSpPr>
          <p:spPr>
            <a:xfrm>
              <a:off x="6709809" y="5327182"/>
              <a:ext cx="88124" cy="25486"/>
            </a:xfrm>
            <a:custGeom>
              <a:avLst/>
              <a:gdLst/>
              <a:ahLst/>
              <a:cxnLst/>
              <a:rect l="l" t="t" r="r" b="b"/>
              <a:pathLst>
                <a:path w="2417" h="699" extrusionOk="0">
                  <a:moveTo>
                    <a:pt x="1318" y="1"/>
                  </a:moveTo>
                  <a:cubicBezTo>
                    <a:pt x="1181" y="1"/>
                    <a:pt x="1052" y="15"/>
                    <a:pt x="934" y="42"/>
                  </a:cubicBezTo>
                  <a:cubicBezTo>
                    <a:pt x="493" y="147"/>
                    <a:pt x="0" y="698"/>
                    <a:pt x="240" y="698"/>
                  </a:cubicBezTo>
                  <a:cubicBezTo>
                    <a:pt x="248" y="698"/>
                    <a:pt x="258" y="697"/>
                    <a:pt x="269" y="696"/>
                  </a:cubicBezTo>
                  <a:cubicBezTo>
                    <a:pt x="509" y="652"/>
                    <a:pt x="520" y="336"/>
                    <a:pt x="1141" y="260"/>
                  </a:cubicBezTo>
                  <a:cubicBezTo>
                    <a:pt x="1188" y="253"/>
                    <a:pt x="1234" y="250"/>
                    <a:pt x="1279" y="250"/>
                  </a:cubicBezTo>
                  <a:cubicBezTo>
                    <a:pt x="1732" y="250"/>
                    <a:pt x="2075" y="548"/>
                    <a:pt x="2232" y="548"/>
                  </a:cubicBezTo>
                  <a:cubicBezTo>
                    <a:pt x="2244" y="548"/>
                    <a:pt x="2254" y="547"/>
                    <a:pt x="2264" y="543"/>
                  </a:cubicBezTo>
                  <a:cubicBezTo>
                    <a:pt x="2416" y="500"/>
                    <a:pt x="2296" y="184"/>
                    <a:pt x="1926" y="86"/>
                  </a:cubicBezTo>
                  <a:cubicBezTo>
                    <a:pt x="1716" y="28"/>
                    <a:pt x="1509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43"/>
            <p:cNvSpPr/>
            <p:nvPr/>
          </p:nvSpPr>
          <p:spPr>
            <a:xfrm>
              <a:off x="6841573" y="5327182"/>
              <a:ext cx="88488" cy="25486"/>
            </a:xfrm>
            <a:custGeom>
              <a:avLst/>
              <a:gdLst/>
              <a:ahLst/>
              <a:cxnLst/>
              <a:rect l="l" t="t" r="r" b="b"/>
              <a:pathLst>
                <a:path w="2427" h="699" extrusionOk="0">
                  <a:moveTo>
                    <a:pt x="1107" y="1"/>
                  </a:moveTo>
                  <a:cubicBezTo>
                    <a:pt x="917" y="1"/>
                    <a:pt x="708" y="28"/>
                    <a:pt x="491" y="86"/>
                  </a:cubicBezTo>
                  <a:cubicBezTo>
                    <a:pt x="121" y="184"/>
                    <a:pt x="1" y="500"/>
                    <a:pt x="153" y="543"/>
                  </a:cubicBezTo>
                  <a:cubicBezTo>
                    <a:pt x="163" y="547"/>
                    <a:pt x="173" y="548"/>
                    <a:pt x="185" y="548"/>
                  </a:cubicBezTo>
                  <a:cubicBezTo>
                    <a:pt x="344" y="548"/>
                    <a:pt x="694" y="250"/>
                    <a:pt x="1148" y="250"/>
                  </a:cubicBezTo>
                  <a:cubicBezTo>
                    <a:pt x="1194" y="250"/>
                    <a:pt x="1240" y="253"/>
                    <a:pt x="1287" y="260"/>
                  </a:cubicBezTo>
                  <a:cubicBezTo>
                    <a:pt x="1908" y="336"/>
                    <a:pt x="1919" y="652"/>
                    <a:pt x="2159" y="696"/>
                  </a:cubicBezTo>
                  <a:cubicBezTo>
                    <a:pt x="2170" y="697"/>
                    <a:pt x="2179" y="698"/>
                    <a:pt x="2188" y="698"/>
                  </a:cubicBezTo>
                  <a:cubicBezTo>
                    <a:pt x="2427" y="698"/>
                    <a:pt x="1924" y="147"/>
                    <a:pt x="1483" y="42"/>
                  </a:cubicBezTo>
                  <a:cubicBezTo>
                    <a:pt x="1370" y="15"/>
                    <a:pt x="1243" y="1"/>
                    <a:pt x="1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43"/>
            <p:cNvSpPr/>
            <p:nvPr/>
          </p:nvSpPr>
          <p:spPr>
            <a:xfrm>
              <a:off x="6618296" y="5091873"/>
              <a:ext cx="379075" cy="276987"/>
            </a:xfrm>
            <a:custGeom>
              <a:avLst/>
              <a:gdLst/>
              <a:ahLst/>
              <a:cxnLst/>
              <a:rect l="l" t="t" r="r" b="b"/>
              <a:pathLst>
                <a:path w="10397" h="7597" extrusionOk="0">
                  <a:moveTo>
                    <a:pt x="5166" y="1"/>
                  </a:moveTo>
                  <a:cubicBezTo>
                    <a:pt x="3226" y="1"/>
                    <a:pt x="1188" y="1919"/>
                    <a:pt x="1188" y="1919"/>
                  </a:cubicBezTo>
                  <a:cubicBezTo>
                    <a:pt x="1188" y="1919"/>
                    <a:pt x="725" y="944"/>
                    <a:pt x="549" y="944"/>
                  </a:cubicBezTo>
                  <a:cubicBezTo>
                    <a:pt x="522" y="944"/>
                    <a:pt x="501" y="968"/>
                    <a:pt x="491" y="1025"/>
                  </a:cubicBezTo>
                  <a:cubicBezTo>
                    <a:pt x="414" y="1428"/>
                    <a:pt x="817" y="1908"/>
                    <a:pt x="817" y="1908"/>
                  </a:cubicBezTo>
                  <a:cubicBezTo>
                    <a:pt x="817" y="1908"/>
                    <a:pt x="653" y="1884"/>
                    <a:pt x="471" y="1884"/>
                  </a:cubicBezTo>
                  <a:cubicBezTo>
                    <a:pt x="248" y="1884"/>
                    <a:pt x="0" y="1920"/>
                    <a:pt x="0" y="2082"/>
                  </a:cubicBezTo>
                  <a:cubicBezTo>
                    <a:pt x="0" y="2387"/>
                    <a:pt x="567" y="2540"/>
                    <a:pt x="567" y="2540"/>
                  </a:cubicBezTo>
                  <a:cubicBezTo>
                    <a:pt x="567" y="2540"/>
                    <a:pt x="578" y="3455"/>
                    <a:pt x="589" y="4502"/>
                  </a:cubicBezTo>
                  <a:cubicBezTo>
                    <a:pt x="600" y="5319"/>
                    <a:pt x="1210" y="6725"/>
                    <a:pt x="1482" y="7313"/>
                  </a:cubicBezTo>
                  <a:cubicBezTo>
                    <a:pt x="1559" y="7488"/>
                    <a:pt x="1602" y="7597"/>
                    <a:pt x="1602" y="7597"/>
                  </a:cubicBezTo>
                  <a:cubicBezTo>
                    <a:pt x="1602" y="7586"/>
                    <a:pt x="1602" y="7509"/>
                    <a:pt x="1602" y="7390"/>
                  </a:cubicBezTo>
                  <a:cubicBezTo>
                    <a:pt x="1602" y="7052"/>
                    <a:pt x="1613" y="6387"/>
                    <a:pt x="1700" y="6191"/>
                  </a:cubicBezTo>
                  <a:cubicBezTo>
                    <a:pt x="1820" y="5918"/>
                    <a:pt x="2583" y="4371"/>
                    <a:pt x="2561" y="4098"/>
                  </a:cubicBezTo>
                  <a:lnTo>
                    <a:pt x="2561" y="4098"/>
                  </a:lnTo>
                  <a:cubicBezTo>
                    <a:pt x="2561" y="4098"/>
                    <a:pt x="4316" y="5101"/>
                    <a:pt x="5460" y="5254"/>
                  </a:cubicBezTo>
                  <a:cubicBezTo>
                    <a:pt x="6044" y="5338"/>
                    <a:pt x="6475" y="5384"/>
                    <a:pt x="6733" y="5384"/>
                  </a:cubicBezTo>
                  <a:cubicBezTo>
                    <a:pt x="6975" y="5384"/>
                    <a:pt x="7065" y="5343"/>
                    <a:pt x="6986" y="5254"/>
                  </a:cubicBezTo>
                  <a:cubicBezTo>
                    <a:pt x="6822" y="5068"/>
                    <a:pt x="6681" y="4818"/>
                    <a:pt x="6681" y="4818"/>
                  </a:cubicBezTo>
                  <a:lnTo>
                    <a:pt x="6681" y="4818"/>
                  </a:lnTo>
                  <a:cubicBezTo>
                    <a:pt x="6681" y="4818"/>
                    <a:pt x="7329" y="5178"/>
                    <a:pt x="7758" y="5178"/>
                  </a:cubicBezTo>
                  <a:cubicBezTo>
                    <a:pt x="7801" y="5178"/>
                    <a:pt x="7842" y="5174"/>
                    <a:pt x="7879" y="5166"/>
                  </a:cubicBezTo>
                  <a:lnTo>
                    <a:pt x="8283" y="5068"/>
                  </a:lnTo>
                  <a:cubicBezTo>
                    <a:pt x="8283" y="5068"/>
                    <a:pt x="8719" y="6757"/>
                    <a:pt x="8860" y="6965"/>
                  </a:cubicBezTo>
                  <a:lnTo>
                    <a:pt x="8991" y="7161"/>
                  </a:lnTo>
                  <a:lnTo>
                    <a:pt x="8991" y="7597"/>
                  </a:lnTo>
                  <a:lnTo>
                    <a:pt x="9176" y="7597"/>
                  </a:lnTo>
                  <a:cubicBezTo>
                    <a:pt x="9242" y="7444"/>
                    <a:pt x="9318" y="7248"/>
                    <a:pt x="9394" y="7052"/>
                  </a:cubicBezTo>
                  <a:cubicBezTo>
                    <a:pt x="9536" y="6714"/>
                    <a:pt x="9667" y="6343"/>
                    <a:pt x="9754" y="6049"/>
                  </a:cubicBezTo>
                  <a:cubicBezTo>
                    <a:pt x="9972" y="5297"/>
                    <a:pt x="10397" y="3205"/>
                    <a:pt x="9863" y="2180"/>
                  </a:cubicBezTo>
                  <a:cubicBezTo>
                    <a:pt x="9209" y="916"/>
                    <a:pt x="6615" y="1"/>
                    <a:pt x="5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43"/>
            <p:cNvSpPr/>
            <p:nvPr/>
          </p:nvSpPr>
          <p:spPr>
            <a:xfrm>
              <a:off x="4896615" y="4832429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0"/>
                  </a:moveTo>
                  <a:cubicBezTo>
                    <a:pt x="142" y="0"/>
                    <a:pt x="0" y="196"/>
                    <a:pt x="0" y="425"/>
                  </a:cubicBezTo>
                  <a:cubicBezTo>
                    <a:pt x="0" y="654"/>
                    <a:pt x="142" y="839"/>
                    <a:pt x="327" y="839"/>
                  </a:cubicBezTo>
                  <a:cubicBezTo>
                    <a:pt x="513" y="839"/>
                    <a:pt x="665" y="654"/>
                    <a:pt x="665" y="425"/>
                  </a:cubicBezTo>
                  <a:cubicBezTo>
                    <a:pt x="665" y="196"/>
                    <a:pt x="513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43"/>
            <p:cNvSpPr/>
            <p:nvPr/>
          </p:nvSpPr>
          <p:spPr>
            <a:xfrm>
              <a:off x="5017004" y="483242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0" y="196"/>
                    <a:pt x="0" y="425"/>
                  </a:cubicBezTo>
                  <a:cubicBezTo>
                    <a:pt x="0" y="654"/>
                    <a:pt x="153" y="839"/>
                    <a:pt x="338" y="839"/>
                  </a:cubicBezTo>
                  <a:cubicBezTo>
                    <a:pt x="524" y="839"/>
                    <a:pt x="676" y="654"/>
                    <a:pt x="676" y="425"/>
                  </a:cubicBezTo>
                  <a:cubicBezTo>
                    <a:pt x="676" y="196"/>
                    <a:pt x="5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43"/>
            <p:cNvSpPr/>
            <p:nvPr/>
          </p:nvSpPr>
          <p:spPr>
            <a:xfrm>
              <a:off x="4883891" y="488288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1" y="153"/>
                    <a:pt x="1" y="327"/>
                  </a:cubicBezTo>
                  <a:cubicBezTo>
                    <a:pt x="1" y="512"/>
                    <a:pt x="349" y="654"/>
                    <a:pt x="785" y="654"/>
                  </a:cubicBezTo>
                  <a:cubicBezTo>
                    <a:pt x="1221" y="654"/>
                    <a:pt x="1570" y="512"/>
                    <a:pt x="1570" y="327"/>
                  </a:cubicBezTo>
                  <a:cubicBezTo>
                    <a:pt x="1570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43"/>
            <p:cNvSpPr/>
            <p:nvPr/>
          </p:nvSpPr>
          <p:spPr>
            <a:xfrm>
              <a:off x="5005482" y="4881284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1"/>
                  </a:moveTo>
                  <a:cubicBezTo>
                    <a:pt x="349" y="1"/>
                    <a:pt x="0" y="142"/>
                    <a:pt x="0" y="328"/>
                  </a:cubicBezTo>
                  <a:cubicBezTo>
                    <a:pt x="0" y="502"/>
                    <a:pt x="349" y="644"/>
                    <a:pt x="785" y="644"/>
                  </a:cubicBezTo>
                  <a:cubicBezTo>
                    <a:pt x="1221" y="644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43"/>
            <p:cNvSpPr/>
            <p:nvPr/>
          </p:nvSpPr>
          <p:spPr>
            <a:xfrm>
              <a:off x="6614978" y="4106889"/>
              <a:ext cx="64133" cy="19105"/>
            </a:xfrm>
            <a:custGeom>
              <a:avLst/>
              <a:gdLst/>
              <a:ahLst/>
              <a:cxnLst/>
              <a:rect l="l" t="t" r="r" b="b"/>
              <a:pathLst>
                <a:path w="1759" h="524" extrusionOk="0">
                  <a:moveTo>
                    <a:pt x="1061" y="0"/>
                  </a:moveTo>
                  <a:cubicBezTo>
                    <a:pt x="843" y="0"/>
                    <a:pt x="494" y="327"/>
                    <a:pt x="374" y="327"/>
                  </a:cubicBezTo>
                  <a:cubicBezTo>
                    <a:pt x="326" y="323"/>
                    <a:pt x="248" y="317"/>
                    <a:pt x="180" y="317"/>
                  </a:cubicBezTo>
                  <a:cubicBezTo>
                    <a:pt x="80" y="317"/>
                    <a:pt x="0" y="330"/>
                    <a:pt x="58" y="382"/>
                  </a:cubicBezTo>
                  <a:cubicBezTo>
                    <a:pt x="58" y="382"/>
                    <a:pt x="201" y="524"/>
                    <a:pt x="309" y="524"/>
                  </a:cubicBezTo>
                  <a:cubicBezTo>
                    <a:pt x="312" y="524"/>
                    <a:pt x="316" y="524"/>
                    <a:pt x="320" y="523"/>
                  </a:cubicBezTo>
                  <a:cubicBezTo>
                    <a:pt x="421" y="523"/>
                    <a:pt x="682" y="279"/>
                    <a:pt x="989" y="279"/>
                  </a:cubicBezTo>
                  <a:cubicBezTo>
                    <a:pt x="1013" y="279"/>
                    <a:pt x="1037" y="280"/>
                    <a:pt x="1061" y="284"/>
                  </a:cubicBezTo>
                  <a:cubicBezTo>
                    <a:pt x="1345" y="311"/>
                    <a:pt x="1537" y="478"/>
                    <a:pt x="1636" y="478"/>
                  </a:cubicBezTo>
                  <a:cubicBezTo>
                    <a:pt x="1655" y="478"/>
                    <a:pt x="1670" y="472"/>
                    <a:pt x="1682" y="458"/>
                  </a:cubicBezTo>
                  <a:cubicBezTo>
                    <a:pt x="1759" y="360"/>
                    <a:pt x="1268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43"/>
            <p:cNvSpPr/>
            <p:nvPr/>
          </p:nvSpPr>
          <p:spPr>
            <a:xfrm>
              <a:off x="6772847" y="4104082"/>
              <a:ext cx="64133" cy="19142"/>
            </a:xfrm>
            <a:custGeom>
              <a:avLst/>
              <a:gdLst/>
              <a:ahLst/>
              <a:cxnLst/>
              <a:rect l="l" t="t" r="r" b="b"/>
              <a:pathLst>
                <a:path w="1759" h="525" extrusionOk="0">
                  <a:moveTo>
                    <a:pt x="709" y="1"/>
                  </a:moveTo>
                  <a:cubicBezTo>
                    <a:pt x="491" y="1"/>
                    <a:pt x="1" y="350"/>
                    <a:pt x="77" y="448"/>
                  </a:cubicBezTo>
                  <a:cubicBezTo>
                    <a:pt x="89" y="462"/>
                    <a:pt x="104" y="467"/>
                    <a:pt x="124" y="467"/>
                  </a:cubicBezTo>
                  <a:cubicBezTo>
                    <a:pt x="225" y="467"/>
                    <a:pt x="424" y="301"/>
                    <a:pt x="709" y="273"/>
                  </a:cubicBezTo>
                  <a:cubicBezTo>
                    <a:pt x="727" y="272"/>
                    <a:pt x="746" y="271"/>
                    <a:pt x="764" y="271"/>
                  </a:cubicBezTo>
                  <a:cubicBezTo>
                    <a:pt x="1070" y="271"/>
                    <a:pt x="1347" y="514"/>
                    <a:pt x="1450" y="524"/>
                  </a:cubicBezTo>
                  <a:cubicBezTo>
                    <a:pt x="1453" y="524"/>
                    <a:pt x="1457" y="525"/>
                    <a:pt x="1461" y="525"/>
                  </a:cubicBezTo>
                  <a:cubicBezTo>
                    <a:pt x="1568" y="525"/>
                    <a:pt x="1701" y="371"/>
                    <a:pt x="1701" y="371"/>
                  </a:cubicBezTo>
                  <a:cubicBezTo>
                    <a:pt x="1759" y="320"/>
                    <a:pt x="1679" y="306"/>
                    <a:pt x="1579" y="306"/>
                  </a:cubicBezTo>
                  <a:cubicBezTo>
                    <a:pt x="1511" y="306"/>
                    <a:pt x="1433" y="313"/>
                    <a:pt x="1385" y="317"/>
                  </a:cubicBezTo>
                  <a:cubicBezTo>
                    <a:pt x="1383" y="317"/>
                    <a:pt x="1381" y="317"/>
                    <a:pt x="1378" y="317"/>
                  </a:cubicBezTo>
                  <a:cubicBezTo>
                    <a:pt x="1253" y="317"/>
                    <a:pt x="913" y="1"/>
                    <a:pt x="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43"/>
            <p:cNvSpPr/>
            <p:nvPr/>
          </p:nvSpPr>
          <p:spPr>
            <a:xfrm>
              <a:off x="5647130" y="3470164"/>
              <a:ext cx="89108" cy="17756"/>
            </a:xfrm>
            <a:custGeom>
              <a:avLst/>
              <a:gdLst/>
              <a:ahLst/>
              <a:cxnLst/>
              <a:rect l="l" t="t" r="r" b="b"/>
              <a:pathLst>
                <a:path w="2444" h="487" extrusionOk="0">
                  <a:moveTo>
                    <a:pt x="2333" y="0"/>
                  </a:moveTo>
                  <a:cubicBezTo>
                    <a:pt x="2267" y="0"/>
                    <a:pt x="2162" y="32"/>
                    <a:pt x="1996" y="136"/>
                  </a:cubicBezTo>
                  <a:cubicBezTo>
                    <a:pt x="1861" y="222"/>
                    <a:pt x="1651" y="253"/>
                    <a:pt x="1422" y="253"/>
                  </a:cubicBezTo>
                  <a:cubicBezTo>
                    <a:pt x="952" y="253"/>
                    <a:pt x="403" y="122"/>
                    <a:pt x="264" y="71"/>
                  </a:cubicBezTo>
                  <a:cubicBezTo>
                    <a:pt x="226" y="58"/>
                    <a:pt x="176" y="51"/>
                    <a:pt x="132" y="51"/>
                  </a:cubicBezTo>
                  <a:cubicBezTo>
                    <a:pt x="59" y="51"/>
                    <a:pt x="1" y="71"/>
                    <a:pt x="35" y="125"/>
                  </a:cubicBezTo>
                  <a:cubicBezTo>
                    <a:pt x="98" y="220"/>
                    <a:pt x="788" y="486"/>
                    <a:pt x="1423" y="486"/>
                  </a:cubicBezTo>
                  <a:cubicBezTo>
                    <a:pt x="1447" y="486"/>
                    <a:pt x="1471" y="486"/>
                    <a:pt x="1495" y="485"/>
                  </a:cubicBezTo>
                  <a:cubicBezTo>
                    <a:pt x="2160" y="452"/>
                    <a:pt x="2443" y="71"/>
                    <a:pt x="2443" y="71"/>
                  </a:cubicBezTo>
                  <a:cubicBezTo>
                    <a:pt x="2443" y="71"/>
                    <a:pt x="2431" y="0"/>
                    <a:pt x="2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43"/>
            <p:cNvSpPr/>
            <p:nvPr/>
          </p:nvSpPr>
          <p:spPr>
            <a:xfrm>
              <a:off x="5693798" y="3349556"/>
              <a:ext cx="35257" cy="91405"/>
            </a:xfrm>
            <a:custGeom>
              <a:avLst/>
              <a:gdLst/>
              <a:ahLst/>
              <a:cxnLst/>
              <a:rect l="l" t="t" r="r" b="b"/>
              <a:pathLst>
                <a:path w="967" h="2507" extrusionOk="0">
                  <a:moveTo>
                    <a:pt x="95" y="0"/>
                  </a:moveTo>
                  <a:cubicBezTo>
                    <a:pt x="95" y="1"/>
                    <a:pt x="400" y="1134"/>
                    <a:pt x="564" y="1374"/>
                  </a:cubicBezTo>
                  <a:cubicBezTo>
                    <a:pt x="727" y="1624"/>
                    <a:pt x="673" y="2060"/>
                    <a:pt x="368" y="2191"/>
                  </a:cubicBezTo>
                  <a:cubicBezTo>
                    <a:pt x="62" y="2307"/>
                    <a:pt x="1" y="2464"/>
                    <a:pt x="165" y="2464"/>
                  </a:cubicBezTo>
                  <a:cubicBezTo>
                    <a:pt x="171" y="2464"/>
                    <a:pt x="176" y="2464"/>
                    <a:pt x="182" y="2463"/>
                  </a:cubicBezTo>
                  <a:cubicBezTo>
                    <a:pt x="368" y="2453"/>
                    <a:pt x="662" y="2507"/>
                    <a:pt x="814" y="1919"/>
                  </a:cubicBezTo>
                  <a:cubicBezTo>
                    <a:pt x="967" y="1319"/>
                    <a:pt x="95" y="1"/>
                    <a:pt x="95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43"/>
            <p:cNvSpPr/>
            <p:nvPr/>
          </p:nvSpPr>
          <p:spPr>
            <a:xfrm>
              <a:off x="4583101" y="-60482"/>
              <a:ext cx="66394" cy="21475"/>
            </a:xfrm>
            <a:custGeom>
              <a:avLst/>
              <a:gdLst/>
              <a:ahLst/>
              <a:cxnLst/>
              <a:rect l="l" t="t" r="r" b="b"/>
              <a:pathLst>
                <a:path w="1821" h="589" extrusionOk="0">
                  <a:moveTo>
                    <a:pt x="997" y="0"/>
                  </a:moveTo>
                  <a:cubicBezTo>
                    <a:pt x="415" y="0"/>
                    <a:pt x="22" y="493"/>
                    <a:pt x="22" y="493"/>
                  </a:cubicBezTo>
                  <a:cubicBezTo>
                    <a:pt x="0" y="562"/>
                    <a:pt x="20" y="589"/>
                    <a:pt x="67" y="589"/>
                  </a:cubicBezTo>
                  <a:cubicBezTo>
                    <a:pt x="229" y="589"/>
                    <a:pt x="720" y="273"/>
                    <a:pt x="982" y="264"/>
                  </a:cubicBezTo>
                  <a:cubicBezTo>
                    <a:pt x="991" y="264"/>
                    <a:pt x="1001" y="263"/>
                    <a:pt x="1010" y="263"/>
                  </a:cubicBezTo>
                  <a:cubicBezTo>
                    <a:pt x="1322" y="263"/>
                    <a:pt x="1592" y="582"/>
                    <a:pt x="1698" y="582"/>
                  </a:cubicBezTo>
                  <a:cubicBezTo>
                    <a:pt x="1703" y="582"/>
                    <a:pt x="1708" y="582"/>
                    <a:pt x="1712" y="580"/>
                  </a:cubicBezTo>
                  <a:cubicBezTo>
                    <a:pt x="1821" y="548"/>
                    <a:pt x="1679" y="57"/>
                    <a:pt x="1069" y="3"/>
                  </a:cubicBezTo>
                  <a:cubicBezTo>
                    <a:pt x="1044" y="1"/>
                    <a:pt x="1020" y="0"/>
                    <a:pt x="997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43"/>
            <p:cNvSpPr/>
            <p:nvPr/>
          </p:nvSpPr>
          <p:spPr>
            <a:xfrm>
              <a:off x="4486156" y="-71931"/>
              <a:ext cx="218979" cy="375137"/>
            </a:xfrm>
            <a:custGeom>
              <a:avLst/>
              <a:gdLst/>
              <a:ahLst/>
              <a:cxnLst/>
              <a:rect l="l" t="t" r="r" b="b"/>
              <a:pathLst>
                <a:path w="6006" h="10289" extrusionOk="0">
                  <a:moveTo>
                    <a:pt x="1" y="1"/>
                  </a:moveTo>
                  <a:cubicBezTo>
                    <a:pt x="654" y="2093"/>
                    <a:pt x="1951" y="3663"/>
                    <a:pt x="2725" y="4447"/>
                  </a:cubicBezTo>
                  <a:cubicBezTo>
                    <a:pt x="2256" y="4938"/>
                    <a:pt x="1308" y="6038"/>
                    <a:pt x="960" y="7237"/>
                  </a:cubicBezTo>
                  <a:lnTo>
                    <a:pt x="480" y="8850"/>
                  </a:lnTo>
                  <a:lnTo>
                    <a:pt x="480" y="8850"/>
                  </a:lnTo>
                  <a:lnTo>
                    <a:pt x="916" y="8676"/>
                  </a:lnTo>
                  <a:cubicBezTo>
                    <a:pt x="916" y="8676"/>
                    <a:pt x="1613" y="7303"/>
                    <a:pt x="2278" y="6344"/>
                  </a:cubicBezTo>
                  <a:lnTo>
                    <a:pt x="2278" y="6344"/>
                  </a:lnTo>
                  <a:cubicBezTo>
                    <a:pt x="2278" y="6344"/>
                    <a:pt x="1842" y="8556"/>
                    <a:pt x="1821" y="9264"/>
                  </a:cubicBezTo>
                  <a:cubicBezTo>
                    <a:pt x="1799" y="9973"/>
                    <a:pt x="5570" y="10289"/>
                    <a:pt x="5570" y="10289"/>
                  </a:cubicBezTo>
                  <a:lnTo>
                    <a:pt x="6005" y="10114"/>
                  </a:lnTo>
                  <a:lnTo>
                    <a:pt x="60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43"/>
            <p:cNvSpPr/>
            <p:nvPr/>
          </p:nvSpPr>
          <p:spPr>
            <a:xfrm>
              <a:off x="4304589" y="201988"/>
              <a:ext cx="401753" cy="1002796"/>
            </a:xfrm>
            <a:custGeom>
              <a:avLst/>
              <a:gdLst/>
              <a:ahLst/>
              <a:cxnLst/>
              <a:rect l="l" t="t" r="r" b="b"/>
              <a:pathLst>
                <a:path w="11019" h="27504" extrusionOk="0">
                  <a:moveTo>
                    <a:pt x="10151" y="1"/>
                  </a:moveTo>
                  <a:cubicBezTo>
                    <a:pt x="8642" y="1"/>
                    <a:pt x="6317" y="159"/>
                    <a:pt x="4577" y="988"/>
                  </a:cubicBezTo>
                  <a:cubicBezTo>
                    <a:pt x="3008" y="1740"/>
                    <a:pt x="796" y="5511"/>
                    <a:pt x="0" y="6721"/>
                  </a:cubicBezTo>
                  <a:lnTo>
                    <a:pt x="959" y="27503"/>
                  </a:lnTo>
                  <a:lnTo>
                    <a:pt x="11018" y="27503"/>
                  </a:lnTo>
                  <a:lnTo>
                    <a:pt x="11018" y="18"/>
                  </a:lnTo>
                  <a:cubicBezTo>
                    <a:pt x="10779" y="9"/>
                    <a:pt x="10485" y="1"/>
                    <a:pt x="10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43"/>
            <p:cNvSpPr/>
            <p:nvPr/>
          </p:nvSpPr>
          <p:spPr>
            <a:xfrm>
              <a:off x="4531439" y="244354"/>
              <a:ext cx="335031" cy="398982"/>
            </a:xfrm>
            <a:custGeom>
              <a:avLst/>
              <a:gdLst/>
              <a:ahLst/>
              <a:cxnLst/>
              <a:rect l="l" t="t" r="r" b="b"/>
              <a:pathLst>
                <a:path w="9189" h="10943" extrusionOk="0">
                  <a:moveTo>
                    <a:pt x="6921" y="1"/>
                  </a:moveTo>
                  <a:lnTo>
                    <a:pt x="4796" y="66"/>
                  </a:lnTo>
                  <a:lnTo>
                    <a:pt x="1320" y="175"/>
                  </a:lnTo>
                  <a:cubicBezTo>
                    <a:pt x="1320" y="175"/>
                    <a:pt x="1" y="2573"/>
                    <a:pt x="1091" y="5482"/>
                  </a:cubicBezTo>
                  <a:cubicBezTo>
                    <a:pt x="2181" y="8392"/>
                    <a:pt x="4131" y="10942"/>
                    <a:pt x="4131" y="10942"/>
                  </a:cubicBezTo>
                  <a:cubicBezTo>
                    <a:pt x="4131" y="10942"/>
                    <a:pt x="4393" y="10583"/>
                    <a:pt x="4796" y="9983"/>
                  </a:cubicBezTo>
                  <a:cubicBezTo>
                    <a:pt x="6202" y="7858"/>
                    <a:pt x="9188" y="2682"/>
                    <a:pt x="6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43"/>
            <p:cNvSpPr/>
            <p:nvPr/>
          </p:nvSpPr>
          <p:spPr>
            <a:xfrm>
              <a:off x="4579528" y="68328"/>
              <a:ext cx="204285" cy="259559"/>
            </a:xfrm>
            <a:custGeom>
              <a:avLst/>
              <a:gdLst/>
              <a:ahLst/>
              <a:cxnLst/>
              <a:rect l="l" t="t" r="r" b="b"/>
              <a:pathLst>
                <a:path w="5603" h="7119" extrusionOk="0">
                  <a:moveTo>
                    <a:pt x="4425" y="1"/>
                  </a:moveTo>
                  <a:lnTo>
                    <a:pt x="3477" y="230"/>
                  </a:lnTo>
                  <a:lnTo>
                    <a:pt x="1254" y="775"/>
                  </a:lnTo>
                  <a:cubicBezTo>
                    <a:pt x="1254" y="775"/>
                    <a:pt x="1189" y="2649"/>
                    <a:pt x="1014" y="3706"/>
                  </a:cubicBezTo>
                  <a:cubicBezTo>
                    <a:pt x="840" y="4763"/>
                    <a:pt x="1" y="5003"/>
                    <a:pt x="1" y="5003"/>
                  </a:cubicBezTo>
                  <a:cubicBezTo>
                    <a:pt x="1" y="5003"/>
                    <a:pt x="567" y="6856"/>
                    <a:pt x="2376" y="7106"/>
                  </a:cubicBezTo>
                  <a:cubicBezTo>
                    <a:pt x="2448" y="7115"/>
                    <a:pt x="2520" y="7119"/>
                    <a:pt x="2591" y="7119"/>
                  </a:cubicBezTo>
                  <a:cubicBezTo>
                    <a:pt x="2897" y="7119"/>
                    <a:pt x="3194" y="7045"/>
                    <a:pt x="3477" y="6921"/>
                  </a:cubicBezTo>
                  <a:cubicBezTo>
                    <a:pt x="4720" y="6376"/>
                    <a:pt x="5602" y="4829"/>
                    <a:pt x="5602" y="4829"/>
                  </a:cubicBezTo>
                  <a:cubicBezTo>
                    <a:pt x="5602" y="4829"/>
                    <a:pt x="5068" y="4567"/>
                    <a:pt x="4720" y="4011"/>
                  </a:cubicBezTo>
                  <a:cubicBezTo>
                    <a:pt x="4360" y="3466"/>
                    <a:pt x="4425" y="1"/>
                    <a:pt x="4425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43"/>
            <p:cNvSpPr/>
            <p:nvPr/>
          </p:nvSpPr>
          <p:spPr>
            <a:xfrm>
              <a:off x="4620071" y="68328"/>
              <a:ext cx="123599" cy="133954"/>
            </a:xfrm>
            <a:custGeom>
              <a:avLst/>
              <a:gdLst/>
              <a:ahLst/>
              <a:cxnLst/>
              <a:rect l="l" t="t" r="r" b="b"/>
              <a:pathLst>
                <a:path w="3390" h="3674" extrusionOk="0">
                  <a:moveTo>
                    <a:pt x="3313" y="1"/>
                  </a:moveTo>
                  <a:lnTo>
                    <a:pt x="2365" y="241"/>
                  </a:lnTo>
                  <a:lnTo>
                    <a:pt x="142" y="775"/>
                  </a:lnTo>
                  <a:cubicBezTo>
                    <a:pt x="142" y="775"/>
                    <a:pt x="98" y="1930"/>
                    <a:pt x="0" y="2943"/>
                  </a:cubicBezTo>
                  <a:cubicBezTo>
                    <a:pt x="469" y="3368"/>
                    <a:pt x="1036" y="3652"/>
                    <a:pt x="1700" y="3674"/>
                  </a:cubicBezTo>
                  <a:cubicBezTo>
                    <a:pt x="1929" y="3674"/>
                    <a:pt x="2158" y="3652"/>
                    <a:pt x="2365" y="3597"/>
                  </a:cubicBezTo>
                  <a:cubicBezTo>
                    <a:pt x="2757" y="3488"/>
                    <a:pt x="3095" y="3281"/>
                    <a:pt x="3390" y="2987"/>
                  </a:cubicBezTo>
                  <a:cubicBezTo>
                    <a:pt x="3281" y="1777"/>
                    <a:pt x="3313" y="1"/>
                    <a:pt x="3313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67" name="Google Shape;5867;p43"/>
            <p:cNvSpPr/>
            <p:nvPr/>
          </p:nvSpPr>
          <p:spPr>
            <a:xfrm>
              <a:off x="4537819" y="-71530"/>
              <a:ext cx="276586" cy="221458"/>
            </a:xfrm>
            <a:custGeom>
              <a:avLst/>
              <a:gdLst/>
              <a:ahLst/>
              <a:cxnLst/>
              <a:rect l="l" t="t" r="r" b="b"/>
              <a:pathLst>
                <a:path w="7586" h="6074" extrusionOk="0">
                  <a:moveTo>
                    <a:pt x="0" y="1"/>
                  </a:moveTo>
                  <a:cubicBezTo>
                    <a:pt x="371" y="2137"/>
                    <a:pt x="1384" y="5984"/>
                    <a:pt x="3956" y="6071"/>
                  </a:cubicBezTo>
                  <a:cubicBezTo>
                    <a:pt x="3986" y="6072"/>
                    <a:pt x="4015" y="6073"/>
                    <a:pt x="4045" y="6073"/>
                  </a:cubicBezTo>
                  <a:cubicBezTo>
                    <a:pt x="4244" y="6073"/>
                    <a:pt x="4441" y="6042"/>
                    <a:pt x="4621" y="5995"/>
                  </a:cubicBezTo>
                  <a:cubicBezTo>
                    <a:pt x="6670" y="5439"/>
                    <a:pt x="7357" y="1995"/>
                    <a:pt x="7585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68" name="Google Shape;5868;p43"/>
            <p:cNvSpPr/>
            <p:nvPr/>
          </p:nvSpPr>
          <p:spPr>
            <a:xfrm>
              <a:off x="4498880" y="-38899"/>
              <a:ext cx="68764" cy="73102"/>
            </a:xfrm>
            <a:custGeom>
              <a:avLst/>
              <a:gdLst/>
              <a:ahLst/>
              <a:cxnLst/>
              <a:rect l="l" t="t" r="r" b="b"/>
              <a:pathLst>
                <a:path w="1886" h="2005" extrusionOk="0">
                  <a:moveTo>
                    <a:pt x="562" y="0"/>
                  </a:moveTo>
                  <a:cubicBezTo>
                    <a:pt x="457" y="0"/>
                    <a:pt x="363" y="36"/>
                    <a:pt x="295" y="130"/>
                  </a:cubicBezTo>
                  <a:cubicBezTo>
                    <a:pt x="0" y="522"/>
                    <a:pt x="774" y="1896"/>
                    <a:pt x="1886" y="2005"/>
                  </a:cubicBezTo>
                  <a:lnTo>
                    <a:pt x="1363" y="392"/>
                  </a:lnTo>
                  <a:cubicBezTo>
                    <a:pt x="1363" y="392"/>
                    <a:pt x="907" y="0"/>
                    <a:pt x="562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69" name="Google Shape;5869;p43"/>
            <p:cNvSpPr/>
            <p:nvPr/>
          </p:nvSpPr>
          <p:spPr>
            <a:xfrm>
              <a:off x="4674505" y="-56837"/>
              <a:ext cx="36569" cy="86629"/>
            </a:xfrm>
            <a:custGeom>
              <a:avLst/>
              <a:gdLst/>
              <a:ahLst/>
              <a:cxnLst/>
              <a:rect l="l" t="t" r="r" b="b"/>
              <a:pathLst>
                <a:path w="1003" h="2376" extrusionOk="0">
                  <a:moveTo>
                    <a:pt x="414" y="1"/>
                  </a:moveTo>
                  <a:cubicBezTo>
                    <a:pt x="414" y="1"/>
                    <a:pt x="349" y="1091"/>
                    <a:pt x="491" y="1407"/>
                  </a:cubicBezTo>
                  <a:cubicBezTo>
                    <a:pt x="621" y="1723"/>
                    <a:pt x="665" y="1788"/>
                    <a:pt x="676" y="1995"/>
                  </a:cubicBezTo>
                  <a:cubicBezTo>
                    <a:pt x="685" y="2171"/>
                    <a:pt x="396" y="2339"/>
                    <a:pt x="135" y="2339"/>
                  </a:cubicBezTo>
                  <a:cubicBezTo>
                    <a:pt x="89" y="2339"/>
                    <a:pt x="43" y="2334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190" y="2375"/>
                    <a:pt x="390" y="2375"/>
                  </a:cubicBezTo>
                  <a:cubicBezTo>
                    <a:pt x="553" y="2375"/>
                    <a:pt x="724" y="2340"/>
                    <a:pt x="807" y="2213"/>
                  </a:cubicBezTo>
                  <a:cubicBezTo>
                    <a:pt x="1003" y="1930"/>
                    <a:pt x="643" y="1396"/>
                    <a:pt x="578" y="1211"/>
                  </a:cubicBezTo>
                  <a:cubicBezTo>
                    <a:pt x="513" y="1025"/>
                    <a:pt x="414" y="1"/>
                    <a:pt x="414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70" name="Google Shape;5870;p43"/>
            <p:cNvSpPr/>
            <p:nvPr/>
          </p:nvSpPr>
          <p:spPr>
            <a:xfrm>
              <a:off x="4583502" y="-18664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807" y="0"/>
                  </a:moveTo>
                  <a:cubicBezTo>
                    <a:pt x="360" y="0"/>
                    <a:pt x="1" y="142"/>
                    <a:pt x="1" y="327"/>
                  </a:cubicBezTo>
                  <a:cubicBezTo>
                    <a:pt x="1" y="512"/>
                    <a:pt x="360" y="654"/>
                    <a:pt x="807" y="654"/>
                  </a:cubicBezTo>
                  <a:cubicBezTo>
                    <a:pt x="1243" y="654"/>
                    <a:pt x="1603" y="512"/>
                    <a:pt x="1603" y="327"/>
                  </a:cubicBezTo>
                  <a:cubicBezTo>
                    <a:pt x="1603" y="142"/>
                    <a:pt x="1243" y="0"/>
                    <a:pt x="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71" name="Google Shape;5871;p43"/>
            <p:cNvSpPr/>
            <p:nvPr/>
          </p:nvSpPr>
          <p:spPr>
            <a:xfrm>
              <a:off x="4651864" y="54036"/>
              <a:ext cx="75910" cy="26434"/>
            </a:xfrm>
            <a:custGeom>
              <a:avLst/>
              <a:gdLst/>
              <a:ahLst/>
              <a:cxnLst/>
              <a:rect l="l" t="t" r="r" b="b"/>
              <a:pathLst>
                <a:path w="2082" h="725" extrusionOk="0">
                  <a:moveTo>
                    <a:pt x="2082" y="1"/>
                  </a:moveTo>
                  <a:lnTo>
                    <a:pt x="2082" y="1"/>
                  </a:lnTo>
                  <a:cubicBezTo>
                    <a:pt x="2082" y="1"/>
                    <a:pt x="1831" y="142"/>
                    <a:pt x="1493" y="240"/>
                  </a:cubicBezTo>
                  <a:cubicBezTo>
                    <a:pt x="1319" y="295"/>
                    <a:pt x="1090" y="338"/>
                    <a:pt x="894" y="338"/>
                  </a:cubicBezTo>
                  <a:cubicBezTo>
                    <a:pt x="865" y="339"/>
                    <a:pt x="836" y="340"/>
                    <a:pt x="808" y="340"/>
                  </a:cubicBezTo>
                  <a:cubicBezTo>
                    <a:pt x="307" y="340"/>
                    <a:pt x="31" y="163"/>
                    <a:pt x="0" y="142"/>
                  </a:cubicBezTo>
                  <a:lnTo>
                    <a:pt x="0" y="142"/>
                  </a:lnTo>
                  <a:cubicBezTo>
                    <a:pt x="31" y="184"/>
                    <a:pt x="464" y="725"/>
                    <a:pt x="973" y="725"/>
                  </a:cubicBezTo>
                  <a:cubicBezTo>
                    <a:pt x="1001" y="725"/>
                    <a:pt x="1029" y="723"/>
                    <a:pt x="1057" y="720"/>
                  </a:cubicBezTo>
                  <a:cubicBezTo>
                    <a:pt x="1199" y="709"/>
                    <a:pt x="1362" y="654"/>
                    <a:pt x="1493" y="578"/>
                  </a:cubicBezTo>
                  <a:cubicBezTo>
                    <a:pt x="1842" y="371"/>
                    <a:pt x="2082" y="1"/>
                    <a:pt x="2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72" name="Google Shape;5872;p43"/>
            <p:cNvSpPr/>
            <p:nvPr/>
          </p:nvSpPr>
          <p:spPr>
            <a:xfrm>
              <a:off x="4585471" y="-55342"/>
              <a:ext cx="61654" cy="21110"/>
            </a:xfrm>
            <a:custGeom>
              <a:avLst/>
              <a:gdLst/>
              <a:ahLst/>
              <a:cxnLst/>
              <a:rect l="l" t="t" r="r" b="b"/>
              <a:pathLst>
                <a:path w="1691" h="579" extrusionOk="0">
                  <a:moveTo>
                    <a:pt x="924" y="1"/>
                  </a:moveTo>
                  <a:cubicBezTo>
                    <a:pt x="384" y="1"/>
                    <a:pt x="23" y="483"/>
                    <a:pt x="23" y="483"/>
                  </a:cubicBezTo>
                  <a:cubicBezTo>
                    <a:pt x="1" y="552"/>
                    <a:pt x="17" y="578"/>
                    <a:pt x="60" y="578"/>
                  </a:cubicBezTo>
                  <a:cubicBezTo>
                    <a:pt x="207" y="578"/>
                    <a:pt x="661" y="263"/>
                    <a:pt x="906" y="254"/>
                  </a:cubicBezTo>
                  <a:cubicBezTo>
                    <a:pt x="915" y="254"/>
                    <a:pt x="924" y="253"/>
                    <a:pt x="933" y="253"/>
                  </a:cubicBezTo>
                  <a:cubicBezTo>
                    <a:pt x="1224" y="253"/>
                    <a:pt x="1474" y="572"/>
                    <a:pt x="1579" y="572"/>
                  </a:cubicBezTo>
                  <a:cubicBezTo>
                    <a:pt x="1584" y="572"/>
                    <a:pt x="1588" y="572"/>
                    <a:pt x="1592" y="570"/>
                  </a:cubicBezTo>
                  <a:cubicBezTo>
                    <a:pt x="1690" y="538"/>
                    <a:pt x="1560" y="47"/>
                    <a:pt x="993" y="4"/>
                  </a:cubicBezTo>
                  <a:cubicBezTo>
                    <a:pt x="970" y="2"/>
                    <a:pt x="947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73" name="Google Shape;5873;p43"/>
            <p:cNvSpPr/>
            <p:nvPr/>
          </p:nvSpPr>
          <p:spPr>
            <a:xfrm>
              <a:off x="4071723" y="357414"/>
              <a:ext cx="678703" cy="753191"/>
            </a:xfrm>
            <a:custGeom>
              <a:avLst/>
              <a:gdLst/>
              <a:ahLst/>
              <a:cxnLst/>
              <a:rect l="l" t="t" r="r" b="b"/>
              <a:pathLst>
                <a:path w="18615" h="20658" extrusionOk="0">
                  <a:moveTo>
                    <a:pt x="7285" y="1"/>
                  </a:moveTo>
                  <a:cubicBezTo>
                    <a:pt x="7176" y="1"/>
                    <a:pt x="7072" y="6"/>
                    <a:pt x="6976" y="17"/>
                  </a:cubicBezTo>
                  <a:cubicBezTo>
                    <a:pt x="3848" y="365"/>
                    <a:pt x="4229" y="3264"/>
                    <a:pt x="2791" y="3853"/>
                  </a:cubicBezTo>
                  <a:cubicBezTo>
                    <a:pt x="1363" y="4430"/>
                    <a:pt x="1" y="6348"/>
                    <a:pt x="557" y="8277"/>
                  </a:cubicBezTo>
                  <a:cubicBezTo>
                    <a:pt x="1112" y="10206"/>
                    <a:pt x="1472" y="11274"/>
                    <a:pt x="3107" y="12833"/>
                  </a:cubicBezTo>
                  <a:cubicBezTo>
                    <a:pt x="5352" y="14958"/>
                    <a:pt x="1625" y="15503"/>
                    <a:pt x="3107" y="18849"/>
                  </a:cubicBezTo>
                  <a:cubicBezTo>
                    <a:pt x="3397" y="19498"/>
                    <a:pt x="3472" y="19931"/>
                    <a:pt x="3442" y="20210"/>
                  </a:cubicBezTo>
                  <a:lnTo>
                    <a:pt x="3442" y="20210"/>
                  </a:lnTo>
                  <a:cubicBezTo>
                    <a:pt x="3667" y="20170"/>
                    <a:pt x="3971" y="20144"/>
                    <a:pt x="4373" y="20144"/>
                  </a:cubicBezTo>
                  <a:cubicBezTo>
                    <a:pt x="4664" y="20144"/>
                    <a:pt x="5005" y="20158"/>
                    <a:pt x="5406" y="20189"/>
                  </a:cubicBezTo>
                  <a:cubicBezTo>
                    <a:pt x="6326" y="20263"/>
                    <a:pt x="7311" y="20299"/>
                    <a:pt x="8304" y="20299"/>
                  </a:cubicBezTo>
                  <a:cubicBezTo>
                    <a:pt x="12712" y="20299"/>
                    <a:pt x="17296" y="19601"/>
                    <a:pt x="17198" y="18489"/>
                  </a:cubicBezTo>
                  <a:cubicBezTo>
                    <a:pt x="17067" y="17127"/>
                    <a:pt x="14790" y="14696"/>
                    <a:pt x="16828" y="10947"/>
                  </a:cubicBezTo>
                  <a:cubicBezTo>
                    <a:pt x="18615" y="7689"/>
                    <a:pt x="15443" y="4866"/>
                    <a:pt x="15443" y="4866"/>
                  </a:cubicBezTo>
                  <a:cubicBezTo>
                    <a:pt x="15443" y="4866"/>
                    <a:pt x="15411" y="1444"/>
                    <a:pt x="12239" y="1324"/>
                  </a:cubicBezTo>
                  <a:cubicBezTo>
                    <a:pt x="12239" y="1324"/>
                    <a:pt x="9041" y="1"/>
                    <a:pt x="7285" y="1"/>
                  </a:cubicBezTo>
                  <a:close/>
                  <a:moveTo>
                    <a:pt x="3442" y="20210"/>
                  </a:moveTo>
                  <a:lnTo>
                    <a:pt x="3442" y="20210"/>
                  </a:lnTo>
                  <a:cubicBezTo>
                    <a:pt x="2665" y="20349"/>
                    <a:pt x="2819" y="20657"/>
                    <a:pt x="3068" y="20657"/>
                  </a:cubicBezTo>
                  <a:cubicBezTo>
                    <a:pt x="3219" y="20657"/>
                    <a:pt x="3406" y="20544"/>
                    <a:pt x="3442" y="20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74" name="Google Shape;5874;p43"/>
            <p:cNvSpPr/>
            <p:nvPr/>
          </p:nvSpPr>
          <p:spPr>
            <a:xfrm>
              <a:off x="3933470" y="924429"/>
              <a:ext cx="772879" cy="1055189"/>
            </a:xfrm>
            <a:custGeom>
              <a:avLst/>
              <a:gdLst/>
              <a:ahLst/>
              <a:cxnLst/>
              <a:rect l="l" t="t" r="r" b="b"/>
              <a:pathLst>
                <a:path w="21198" h="28941" extrusionOk="0">
                  <a:moveTo>
                    <a:pt x="11918" y="0"/>
                  </a:moveTo>
                  <a:cubicBezTo>
                    <a:pt x="5704" y="0"/>
                    <a:pt x="2230" y="3629"/>
                    <a:pt x="1155" y="5629"/>
                  </a:cubicBezTo>
                  <a:cubicBezTo>
                    <a:pt x="0" y="7808"/>
                    <a:pt x="1155" y="26259"/>
                    <a:pt x="1155" y="26259"/>
                  </a:cubicBezTo>
                  <a:cubicBezTo>
                    <a:pt x="1155" y="26259"/>
                    <a:pt x="5450" y="28941"/>
                    <a:pt x="10444" y="28941"/>
                  </a:cubicBezTo>
                  <a:cubicBezTo>
                    <a:pt x="10494" y="28941"/>
                    <a:pt x="10543" y="28940"/>
                    <a:pt x="10593" y="28940"/>
                  </a:cubicBezTo>
                  <a:cubicBezTo>
                    <a:pt x="13863" y="28907"/>
                    <a:pt x="18407" y="27261"/>
                    <a:pt x="21197" y="26106"/>
                  </a:cubicBezTo>
                  <a:lnTo>
                    <a:pt x="21197" y="3144"/>
                  </a:lnTo>
                  <a:cubicBezTo>
                    <a:pt x="20707" y="2654"/>
                    <a:pt x="20162" y="2228"/>
                    <a:pt x="19552" y="1847"/>
                  </a:cubicBezTo>
                  <a:cubicBezTo>
                    <a:pt x="17895" y="801"/>
                    <a:pt x="13558" y="82"/>
                    <a:pt x="13558" y="82"/>
                  </a:cubicBezTo>
                  <a:cubicBezTo>
                    <a:pt x="12991" y="26"/>
                    <a:pt x="12445" y="0"/>
                    <a:pt x="11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75" name="Google Shape;5875;p43"/>
            <p:cNvSpPr/>
            <p:nvPr/>
          </p:nvSpPr>
          <p:spPr>
            <a:xfrm>
              <a:off x="4251322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76" name="Google Shape;5876;p43"/>
            <p:cNvSpPr/>
            <p:nvPr/>
          </p:nvSpPr>
          <p:spPr>
            <a:xfrm>
              <a:off x="4251322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43"/>
            <p:cNvSpPr/>
            <p:nvPr/>
          </p:nvSpPr>
          <p:spPr>
            <a:xfrm>
              <a:off x="4251322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43"/>
            <p:cNvSpPr/>
            <p:nvPr/>
          </p:nvSpPr>
          <p:spPr>
            <a:xfrm>
              <a:off x="4251322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43"/>
            <p:cNvSpPr/>
            <p:nvPr/>
          </p:nvSpPr>
          <p:spPr>
            <a:xfrm>
              <a:off x="4022066" y="1689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80" name="Google Shape;5880;p43"/>
            <p:cNvSpPr/>
            <p:nvPr/>
          </p:nvSpPr>
          <p:spPr>
            <a:xfrm>
              <a:off x="4251322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81" name="Google Shape;5881;p43"/>
            <p:cNvSpPr/>
            <p:nvPr/>
          </p:nvSpPr>
          <p:spPr>
            <a:xfrm>
              <a:off x="4022066" y="1319539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82" name="Google Shape;5882;p43"/>
            <p:cNvSpPr/>
            <p:nvPr/>
          </p:nvSpPr>
          <p:spPr>
            <a:xfrm>
              <a:off x="4022066" y="1393478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83" name="Google Shape;5883;p43"/>
            <p:cNvSpPr/>
            <p:nvPr/>
          </p:nvSpPr>
          <p:spPr>
            <a:xfrm>
              <a:off x="4022066" y="117173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84" name="Google Shape;5884;p43"/>
            <p:cNvSpPr/>
            <p:nvPr/>
          </p:nvSpPr>
          <p:spPr>
            <a:xfrm>
              <a:off x="4327631" y="124563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85" name="Google Shape;5885;p43"/>
            <p:cNvSpPr/>
            <p:nvPr/>
          </p:nvSpPr>
          <p:spPr>
            <a:xfrm>
              <a:off x="4022066" y="109783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86" name="Google Shape;5886;p43"/>
            <p:cNvSpPr/>
            <p:nvPr/>
          </p:nvSpPr>
          <p:spPr>
            <a:xfrm>
              <a:off x="4022066" y="1467381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87" name="Google Shape;5887;p43"/>
            <p:cNvSpPr/>
            <p:nvPr/>
          </p:nvSpPr>
          <p:spPr>
            <a:xfrm>
              <a:off x="4327631" y="1615187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88" name="Google Shape;5888;p43"/>
            <p:cNvSpPr/>
            <p:nvPr/>
          </p:nvSpPr>
          <p:spPr>
            <a:xfrm>
              <a:off x="4175049" y="951227"/>
              <a:ext cx="39778" cy="38575"/>
            </a:xfrm>
            <a:custGeom>
              <a:avLst/>
              <a:gdLst/>
              <a:ahLst/>
              <a:cxnLst/>
              <a:rect l="l" t="t" r="r" b="b"/>
              <a:pathLst>
                <a:path w="1091" h="1058" extrusionOk="0">
                  <a:moveTo>
                    <a:pt x="730" y="0"/>
                  </a:moveTo>
                  <a:cubicBezTo>
                    <a:pt x="502" y="77"/>
                    <a:pt x="284" y="153"/>
                    <a:pt x="66" y="240"/>
                  </a:cubicBezTo>
                  <a:cubicBezTo>
                    <a:pt x="22" y="327"/>
                    <a:pt x="0" y="415"/>
                    <a:pt x="0" y="513"/>
                  </a:cubicBezTo>
                  <a:cubicBezTo>
                    <a:pt x="0" y="818"/>
                    <a:pt x="240" y="1058"/>
                    <a:pt x="545" y="1058"/>
                  </a:cubicBezTo>
                  <a:cubicBezTo>
                    <a:pt x="850" y="1058"/>
                    <a:pt x="1090" y="818"/>
                    <a:pt x="1090" y="513"/>
                  </a:cubicBezTo>
                  <a:cubicBezTo>
                    <a:pt x="1090" y="273"/>
                    <a:pt x="938" y="77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89" name="Google Shape;5889;p43"/>
            <p:cNvSpPr/>
            <p:nvPr/>
          </p:nvSpPr>
          <p:spPr>
            <a:xfrm>
              <a:off x="4251322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90" name="Google Shape;5890;p43"/>
            <p:cNvSpPr/>
            <p:nvPr/>
          </p:nvSpPr>
          <p:spPr>
            <a:xfrm>
              <a:off x="4327631" y="1319539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91" name="Google Shape;5891;p43"/>
            <p:cNvSpPr/>
            <p:nvPr/>
          </p:nvSpPr>
          <p:spPr>
            <a:xfrm>
              <a:off x="4327631" y="1393478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92" name="Google Shape;5892;p43"/>
            <p:cNvSpPr/>
            <p:nvPr/>
          </p:nvSpPr>
          <p:spPr>
            <a:xfrm>
              <a:off x="4327631" y="1467381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93" name="Google Shape;5893;p43"/>
            <p:cNvSpPr/>
            <p:nvPr/>
          </p:nvSpPr>
          <p:spPr>
            <a:xfrm>
              <a:off x="4251322" y="95002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1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94" name="Google Shape;5894;p43"/>
            <p:cNvSpPr/>
            <p:nvPr/>
          </p:nvSpPr>
          <p:spPr>
            <a:xfrm>
              <a:off x="4251322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95" name="Google Shape;5895;p43"/>
            <p:cNvSpPr/>
            <p:nvPr/>
          </p:nvSpPr>
          <p:spPr>
            <a:xfrm>
              <a:off x="4251322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96" name="Google Shape;5896;p43"/>
            <p:cNvSpPr/>
            <p:nvPr/>
          </p:nvSpPr>
          <p:spPr>
            <a:xfrm>
              <a:off x="4251322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97" name="Google Shape;5897;p43"/>
            <p:cNvSpPr/>
            <p:nvPr/>
          </p:nvSpPr>
          <p:spPr>
            <a:xfrm>
              <a:off x="4251322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98" name="Google Shape;5898;p43"/>
            <p:cNvSpPr/>
            <p:nvPr/>
          </p:nvSpPr>
          <p:spPr>
            <a:xfrm>
              <a:off x="4022066" y="124563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899" name="Google Shape;5899;p43"/>
            <p:cNvSpPr/>
            <p:nvPr/>
          </p:nvSpPr>
          <p:spPr>
            <a:xfrm>
              <a:off x="4175049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00" name="Google Shape;5900;p43"/>
            <p:cNvSpPr/>
            <p:nvPr/>
          </p:nvSpPr>
          <p:spPr>
            <a:xfrm>
              <a:off x="4175049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01" name="Google Shape;5901;p43"/>
            <p:cNvSpPr/>
            <p:nvPr/>
          </p:nvSpPr>
          <p:spPr>
            <a:xfrm>
              <a:off x="4175049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02" name="Google Shape;5902;p43"/>
            <p:cNvSpPr/>
            <p:nvPr/>
          </p:nvSpPr>
          <p:spPr>
            <a:xfrm>
              <a:off x="4175049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03" name="Google Shape;5903;p43"/>
            <p:cNvSpPr/>
            <p:nvPr/>
          </p:nvSpPr>
          <p:spPr>
            <a:xfrm>
              <a:off x="4175049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04" name="Google Shape;5904;p43"/>
            <p:cNvSpPr/>
            <p:nvPr/>
          </p:nvSpPr>
          <p:spPr>
            <a:xfrm>
              <a:off x="4175049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05" name="Google Shape;5905;p43"/>
            <p:cNvSpPr/>
            <p:nvPr/>
          </p:nvSpPr>
          <p:spPr>
            <a:xfrm>
              <a:off x="4029212" y="1031875"/>
              <a:ext cx="33033" cy="31830"/>
            </a:xfrm>
            <a:custGeom>
              <a:avLst/>
              <a:gdLst/>
              <a:ahLst/>
              <a:cxnLst/>
              <a:rect l="l" t="t" r="r" b="b"/>
              <a:pathLst>
                <a:path w="906" h="873" extrusionOk="0">
                  <a:moveTo>
                    <a:pt x="796" y="1"/>
                  </a:moveTo>
                  <a:cubicBezTo>
                    <a:pt x="502" y="251"/>
                    <a:pt x="240" y="491"/>
                    <a:pt x="1" y="742"/>
                  </a:cubicBezTo>
                  <a:cubicBezTo>
                    <a:pt x="99" y="818"/>
                    <a:pt x="219" y="873"/>
                    <a:pt x="360" y="873"/>
                  </a:cubicBezTo>
                  <a:cubicBezTo>
                    <a:pt x="655" y="873"/>
                    <a:pt x="905" y="633"/>
                    <a:pt x="905" y="328"/>
                  </a:cubicBezTo>
                  <a:cubicBezTo>
                    <a:pt x="905" y="208"/>
                    <a:pt x="862" y="88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06" name="Google Shape;5906;p43"/>
            <p:cNvSpPr/>
            <p:nvPr/>
          </p:nvSpPr>
          <p:spPr>
            <a:xfrm>
              <a:off x="4175049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07" name="Google Shape;5907;p43"/>
            <p:cNvSpPr/>
            <p:nvPr/>
          </p:nvSpPr>
          <p:spPr>
            <a:xfrm>
              <a:off x="4175049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08" name="Google Shape;5908;p43"/>
            <p:cNvSpPr/>
            <p:nvPr/>
          </p:nvSpPr>
          <p:spPr>
            <a:xfrm>
              <a:off x="4098740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09" name="Google Shape;5909;p43"/>
            <p:cNvSpPr/>
            <p:nvPr/>
          </p:nvSpPr>
          <p:spPr>
            <a:xfrm>
              <a:off x="4175049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10" name="Google Shape;5910;p43"/>
            <p:cNvSpPr/>
            <p:nvPr/>
          </p:nvSpPr>
          <p:spPr>
            <a:xfrm>
              <a:off x="4175049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11" name="Google Shape;5911;p43"/>
            <p:cNvSpPr/>
            <p:nvPr/>
          </p:nvSpPr>
          <p:spPr>
            <a:xfrm>
              <a:off x="4117808" y="979446"/>
              <a:ext cx="17938" cy="10355"/>
            </a:xfrm>
            <a:custGeom>
              <a:avLst/>
              <a:gdLst/>
              <a:ahLst/>
              <a:cxnLst/>
              <a:rect l="l" t="t" r="r" b="b"/>
              <a:pathLst>
                <a:path w="492" h="284" extrusionOk="0">
                  <a:moveTo>
                    <a:pt x="491" y="0"/>
                  </a:moveTo>
                  <a:lnTo>
                    <a:pt x="491" y="0"/>
                  </a:lnTo>
                  <a:cubicBezTo>
                    <a:pt x="328" y="98"/>
                    <a:pt x="154" y="185"/>
                    <a:pt x="1" y="284"/>
                  </a:cubicBezTo>
                  <a:lnTo>
                    <a:pt x="23" y="284"/>
                  </a:lnTo>
                  <a:cubicBezTo>
                    <a:pt x="230" y="284"/>
                    <a:pt x="404" y="175"/>
                    <a:pt x="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12" name="Google Shape;5912;p43"/>
            <p:cNvSpPr/>
            <p:nvPr/>
          </p:nvSpPr>
          <p:spPr>
            <a:xfrm>
              <a:off x="4098740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13" name="Google Shape;5913;p43"/>
            <p:cNvSpPr/>
            <p:nvPr/>
          </p:nvSpPr>
          <p:spPr>
            <a:xfrm>
              <a:off x="4098740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14" name="Google Shape;5914;p43"/>
            <p:cNvSpPr/>
            <p:nvPr/>
          </p:nvSpPr>
          <p:spPr>
            <a:xfrm>
              <a:off x="4098740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15" name="Google Shape;5915;p43"/>
            <p:cNvSpPr/>
            <p:nvPr/>
          </p:nvSpPr>
          <p:spPr>
            <a:xfrm>
              <a:off x="4022066" y="1615187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16" name="Google Shape;5916;p43"/>
            <p:cNvSpPr/>
            <p:nvPr/>
          </p:nvSpPr>
          <p:spPr>
            <a:xfrm>
              <a:off x="4022066" y="1541284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17" name="Google Shape;5917;p43"/>
            <p:cNvSpPr/>
            <p:nvPr/>
          </p:nvSpPr>
          <p:spPr>
            <a:xfrm>
              <a:off x="4098740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18" name="Google Shape;5918;p43"/>
            <p:cNvSpPr/>
            <p:nvPr/>
          </p:nvSpPr>
          <p:spPr>
            <a:xfrm>
              <a:off x="4098740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19" name="Google Shape;5919;p43"/>
            <p:cNvSpPr/>
            <p:nvPr/>
          </p:nvSpPr>
          <p:spPr>
            <a:xfrm>
              <a:off x="4098740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20" name="Google Shape;5920;p43"/>
            <p:cNvSpPr/>
            <p:nvPr/>
          </p:nvSpPr>
          <p:spPr>
            <a:xfrm>
              <a:off x="4098740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21" name="Google Shape;5921;p43"/>
            <p:cNvSpPr/>
            <p:nvPr/>
          </p:nvSpPr>
          <p:spPr>
            <a:xfrm>
              <a:off x="4098740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22" name="Google Shape;5922;p43"/>
            <p:cNvSpPr/>
            <p:nvPr/>
          </p:nvSpPr>
          <p:spPr>
            <a:xfrm>
              <a:off x="4098740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23" name="Google Shape;5923;p43"/>
            <p:cNvSpPr/>
            <p:nvPr/>
          </p:nvSpPr>
          <p:spPr>
            <a:xfrm>
              <a:off x="4327631" y="1541284"/>
              <a:ext cx="40142" cy="39741"/>
            </a:xfrm>
            <a:custGeom>
              <a:avLst/>
              <a:gdLst/>
              <a:ahLst/>
              <a:cxnLst/>
              <a:rect l="l" t="t" r="r" b="b"/>
              <a:pathLst>
                <a:path w="1101" h="1090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24" name="Google Shape;5924;p43"/>
            <p:cNvSpPr/>
            <p:nvPr/>
          </p:nvSpPr>
          <p:spPr>
            <a:xfrm>
              <a:off x="4480578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1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25" name="Google Shape;5925;p43"/>
            <p:cNvSpPr/>
            <p:nvPr/>
          </p:nvSpPr>
          <p:spPr>
            <a:xfrm>
              <a:off x="4480578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1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26" name="Google Shape;5926;p43"/>
            <p:cNvSpPr/>
            <p:nvPr/>
          </p:nvSpPr>
          <p:spPr>
            <a:xfrm>
              <a:off x="4480578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1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27" name="Google Shape;5927;p43"/>
            <p:cNvSpPr/>
            <p:nvPr/>
          </p:nvSpPr>
          <p:spPr>
            <a:xfrm>
              <a:off x="4480578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1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28" name="Google Shape;5928;p43"/>
            <p:cNvSpPr/>
            <p:nvPr/>
          </p:nvSpPr>
          <p:spPr>
            <a:xfrm>
              <a:off x="4480578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1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29" name="Google Shape;5929;p43"/>
            <p:cNvSpPr/>
            <p:nvPr/>
          </p:nvSpPr>
          <p:spPr>
            <a:xfrm>
              <a:off x="4480578" y="95002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1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30" name="Google Shape;5930;p43"/>
            <p:cNvSpPr/>
            <p:nvPr/>
          </p:nvSpPr>
          <p:spPr>
            <a:xfrm>
              <a:off x="4480578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31" name="Google Shape;5931;p43"/>
            <p:cNvSpPr/>
            <p:nvPr/>
          </p:nvSpPr>
          <p:spPr>
            <a:xfrm>
              <a:off x="4480578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32" name="Google Shape;5932;p43"/>
            <p:cNvSpPr/>
            <p:nvPr/>
          </p:nvSpPr>
          <p:spPr>
            <a:xfrm>
              <a:off x="4480578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33" name="Google Shape;5933;p43"/>
            <p:cNvSpPr/>
            <p:nvPr/>
          </p:nvSpPr>
          <p:spPr>
            <a:xfrm>
              <a:off x="4480578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34" name="Google Shape;5934;p43"/>
            <p:cNvSpPr/>
            <p:nvPr/>
          </p:nvSpPr>
          <p:spPr>
            <a:xfrm>
              <a:off x="4480578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35" name="Google Shape;5935;p43"/>
            <p:cNvSpPr/>
            <p:nvPr/>
          </p:nvSpPr>
          <p:spPr>
            <a:xfrm>
              <a:off x="4403904" y="95002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36" name="Google Shape;5936;p43"/>
            <p:cNvSpPr/>
            <p:nvPr/>
          </p:nvSpPr>
          <p:spPr>
            <a:xfrm>
              <a:off x="4556887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37" name="Google Shape;5937;p43"/>
            <p:cNvSpPr/>
            <p:nvPr/>
          </p:nvSpPr>
          <p:spPr>
            <a:xfrm>
              <a:off x="4403904" y="102392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43"/>
            <p:cNvSpPr/>
            <p:nvPr/>
          </p:nvSpPr>
          <p:spPr>
            <a:xfrm>
              <a:off x="4403904" y="109783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39" name="Google Shape;5939;p43"/>
            <p:cNvSpPr/>
            <p:nvPr/>
          </p:nvSpPr>
          <p:spPr>
            <a:xfrm>
              <a:off x="4403904" y="117173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40" name="Google Shape;5940;p43"/>
            <p:cNvSpPr/>
            <p:nvPr/>
          </p:nvSpPr>
          <p:spPr>
            <a:xfrm>
              <a:off x="4403904" y="1689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41" name="Google Shape;5941;p43"/>
            <p:cNvSpPr/>
            <p:nvPr/>
          </p:nvSpPr>
          <p:spPr>
            <a:xfrm>
              <a:off x="4633160" y="102392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42" name="Google Shape;5942;p43"/>
            <p:cNvSpPr/>
            <p:nvPr/>
          </p:nvSpPr>
          <p:spPr>
            <a:xfrm>
              <a:off x="4403904" y="1467381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43" name="Google Shape;5943;p43"/>
            <p:cNvSpPr/>
            <p:nvPr/>
          </p:nvSpPr>
          <p:spPr>
            <a:xfrm>
              <a:off x="4403904" y="1541284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44" name="Google Shape;5944;p43"/>
            <p:cNvSpPr/>
            <p:nvPr/>
          </p:nvSpPr>
          <p:spPr>
            <a:xfrm>
              <a:off x="4403904" y="1615187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45" name="Google Shape;5945;p43"/>
            <p:cNvSpPr/>
            <p:nvPr/>
          </p:nvSpPr>
          <p:spPr>
            <a:xfrm>
              <a:off x="4403904" y="124563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46" name="Google Shape;5946;p43"/>
            <p:cNvSpPr/>
            <p:nvPr/>
          </p:nvSpPr>
          <p:spPr>
            <a:xfrm>
              <a:off x="4403904" y="1393478"/>
              <a:ext cx="40179" cy="39741"/>
            </a:xfrm>
            <a:custGeom>
              <a:avLst/>
              <a:gdLst/>
              <a:ahLst/>
              <a:cxnLst/>
              <a:rect l="l" t="t" r="r" b="b"/>
              <a:pathLst>
                <a:path w="1102" h="1090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47" name="Google Shape;5947;p43"/>
            <p:cNvSpPr/>
            <p:nvPr/>
          </p:nvSpPr>
          <p:spPr>
            <a:xfrm>
              <a:off x="4403904" y="1319539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1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1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48" name="Google Shape;5948;p43"/>
            <p:cNvSpPr/>
            <p:nvPr/>
          </p:nvSpPr>
          <p:spPr>
            <a:xfrm>
              <a:off x="4633160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49" name="Google Shape;5949;p43"/>
            <p:cNvSpPr/>
            <p:nvPr/>
          </p:nvSpPr>
          <p:spPr>
            <a:xfrm>
              <a:off x="4633160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50" name="Google Shape;5950;p43"/>
            <p:cNvSpPr/>
            <p:nvPr/>
          </p:nvSpPr>
          <p:spPr>
            <a:xfrm>
              <a:off x="4633160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51" name="Google Shape;5951;p43"/>
            <p:cNvSpPr/>
            <p:nvPr/>
          </p:nvSpPr>
          <p:spPr>
            <a:xfrm>
              <a:off x="4327631" y="1171733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52" name="Google Shape;5952;p43"/>
            <p:cNvSpPr/>
            <p:nvPr/>
          </p:nvSpPr>
          <p:spPr>
            <a:xfrm>
              <a:off x="4633160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53" name="Google Shape;5953;p43"/>
            <p:cNvSpPr/>
            <p:nvPr/>
          </p:nvSpPr>
          <p:spPr>
            <a:xfrm>
              <a:off x="4633160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54" name="Google Shape;5954;p43"/>
            <p:cNvSpPr/>
            <p:nvPr/>
          </p:nvSpPr>
          <p:spPr>
            <a:xfrm>
              <a:off x="4633160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55" name="Google Shape;5955;p43"/>
            <p:cNvSpPr/>
            <p:nvPr/>
          </p:nvSpPr>
          <p:spPr>
            <a:xfrm>
              <a:off x="4327631" y="1023927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56" name="Google Shape;5956;p43"/>
            <p:cNvSpPr/>
            <p:nvPr/>
          </p:nvSpPr>
          <p:spPr>
            <a:xfrm>
              <a:off x="4327631" y="109783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57" name="Google Shape;5957;p43"/>
            <p:cNvSpPr/>
            <p:nvPr/>
          </p:nvSpPr>
          <p:spPr>
            <a:xfrm>
              <a:off x="4327631" y="950024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1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58" name="Google Shape;5958;p43"/>
            <p:cNvSpPr/>
            <p:nvPr/>
          </p:nvSpPr>
          <p:spPr>
            <a:xfrm>
              <a:off x="4633160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59" name="Google Shape;5959;p43"/>
            <p:cNvSpPr/>
            <p:nvPr/>
          </p:nvSpPr>
          <p:spPr>
            <a:xfrm>
              <a:off x="4327631" y="168909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60" name="Google Shape;5960;p43"/>
            <p:cNvSpPr/>
            <p:nvPr/>
          </p:nvSpPr>
          <p:spPr>
            <a:xfrm>
              <a:off x="4633160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61" name="Google Shape;5961;p43"/>
            <p:cNvSpPr/>
            <p:nvPr/>
          </p:nvSpPr>
          <p:spPr>
            <a:xfrm>
              <a:off x="4556887" y="1467381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62" name="Google Shape;5962;p43"/>
            <p:cNvSpPr/>
            <p:nvPr/>
          </p:nvSpPr>
          <p:spPr>
            <a:xfrm>
              <a:off x="4556887" y="1393478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63" name="Google Shape;5963;p43"/>
            <p:cNvSpPr/>
            <p:nvPr/>
          </p:nvSpPr>
          <p:spPr>
            <a:xfrm>
              <a:off x="4556887" y="131953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64" name="Google Shape;5964;p43"/>
            <p:cNvSpPr/>
            <p:nvPr/>
          </p:nvSpPr>
          <p:spPr>
            <a:xfrm>
              <a:off x="4556887" y="124563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65" name="Google Shape;5965;p43"/>
            <p:cNvSpPr/>
            <p:nvPr/>
          </p:nvSpPr>
          <p:spPr>
            <a:xfrm>
              <a:off x="4556887" y="117173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66" name="Google Shape;5966;p43"/>
            <p:cNvSpPr/>
            <p:nvPr/>
          </p:nvSpPr>
          <p:spPr>
            <a:xfrm>
              <a:off x="4633160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1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1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67" name="Google Shape;5967;p43"/>
            <p:cNvSpPr/>
            <p:nvPr/>
          </p:nvSpPr>
          <p:spPr>
            <a:xfrm>
              <a:off x="4556887" y="957571"/>
              <a:ext cx="39778" cy="32231"/>
            </a:xfrm>
            <a:custGeom>
              <a:avLst/>
              <a:gdLst/>
              <a:ahLst/>
              <a:cxnLst/>
              <a:rect l="l" t="t" r="r" b="b"/>
              <a:pathLst>
                <a:path w="1091" h="884" extrusionOk="0">
                  <a:moveTo>
                    <a:pt x="120" y="1"/>
                  </a:moveTo>
                  <a:cubicBezTo>
                    <a:pt x="44" y="88"/>
                    <a:pt x="0" y="208"/>
                    <a:pt x="0" y="339"/>
                  </a:cubicBezTo>
                  <a:cubicBezTo>
                    <a:pt x="0" y="644"/>
                    <a:pt x="240" y="884"/>
                    <a:pt x="545" y="884"/>
                  </a:cubicBezTo>
                  <a:cubicBezTo>
                    <a:pt x="850" y="884"/>
                    <a:pt x="1090" y="644"/>
                    <a:pt x="1090" y="339"/>
                  </a:cubicBezTo>
                  <a:cubicBezTo>
                    <a:pt x="1090" y="328"/>
                    <a:pt x="1090" y="317"/>
                    <a:pt x="1090" y="317"/>
                  </a:cubicBezTo>
                  <a:cubicBezTo>
                    <a:pt x="774" y="197"/>
                    <a:pt x="447" y="99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68" name="Google Shape;5968;p43"/>
            <p:cNvSpPr/>
            <p:nvPr/>
          </p:nvSpPr>
          <p:spPr>
            <a:xfrm>
              <a:off x="4556887" y="109783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1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1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69" name="Google Shape;5969;p43"/>
            <p:cNvSpPr/>
            <p:nvPr/>
          </p:nvSpPr>
          <p:spPr>
            <a:xfrm>
              <a:off x="4556887" y="1541284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70" name="Google Shape;5970;p43"/>
            <p:cNvSpPr/>
            <p:nvPr/>
          </p:nvSpPr>
          <p:spPr>
            <a:xfrm>
              <a:off x="4556887" y="1615187"/>
              <a:ext cx="39778" cy="39741"/>
            </a:xfrm>
            <a:custGeom>
              <a:avLst/>
              <a:gdLst/>
              <a:ahLst/>
              <a:cxnLst/>
              <a:rect l="l" t="t" r="r" b="b"/>
              <a:pathLst>
                <a:path w="1091" h="1090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71" name="Google Shape;5971;p43"/>
            <p:cNvSpPr/>
            <p:nvPr/>
          </p:nvSpPr>
          <p:spPr>
            <a:xfrm>
              <a:off x="4556887" y="1689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72" name="Google Shape;5972;p43"/>
            <p:cNvSpPr/>
            <p:nvPr/>
          </p:nvSpPr>
          <p:spPr>
            <a:xfrm>
              <a:off x="4275640" y="786722"/>
              <a:ext cx="232396" cy="321614"/>
            </a:xfrm>
            <a:custGeom>
              <a:avLst/>
              <a:gdLst/>
              <a:ahLst/>
              <a:cxnLst/>
              <a:rect l="l" t="t" r="r" b="b"/>
              <a:pathLst>
                <a:path w="6374" h="8821" extrusionOk="0">
                  <a:moveTo>
                    <a:pt x="1383" y="1"/>
                  </a:moveTo>
                  <a:cubicBezTo>
                    <a:pt x="1383" y="1"/>
                    <a:pt x="1383" y="3978"/>
                    <a:pt x="674" y="4850"/>
                  </a:cubicBezTo>
                  <a:cubicBezTo>
                    <a:pt x="0" y="5690"/>
                    <a:pt x="362" y="8820"/>
                    <a:pt x="2766" y="8820"/>
                  </a:cubicBezTo>
                  <a:cubicBezTo>
                    <a:pt x="2888" y="8820"/>
                    <a:pt x="3015" y="8812"/>
                    <a:pt x="3148" y="8795"/>
                  </a:cubicBezTo>
                  <a:cubicBezTo>
                    <a:pt x="5905" y="8447"/>
                    <a:pt x="6374" y="5962"/>
                    <a:pt x="5894" y="5254"/>
                  </a:cubicBezTo>
                  <a:cubicBezTo>
                    <a:pt x="5426" y="4545"/>
                    <a:pt x="5023" y="4382"/>
                    <a:pt x="4892" y="3368"/>
                  </a:cubicBezTo>
                  <a:cubicBezTo>
                    <a:pt x="4750" y="2355"/>
                    <a:pt x="4750" y="306"/>
                    <a:pt x="4750" y="306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73" name="Google Shape;5973;p43"/>
            <p:cNvSpPr/>
            <p:nvPr/>
          </p:nvSpPr>
          <p:spPr>
            <a:xfrm>
              <a:off x="4320485" y="786722"/>
              <a:ext cx="133517" cy="133808"/>
            </a:xfrm>
            <a:custGeom>
              <a:avLst/>
              <a:gdLst/>
              <a:ahLst/>
              <a:cxnLst/>
              <a:rect l="l" t="t" r="r" b="b"/>
              <a:pathLst>
                <a:path w="3662" h="3670" extrusionOk="0">
                  <a:moveTo>
                    <a:pt x="153" y="1"/>
                  </a:moveTo>
                  <a:cubicBezTo>
                    <a:pt x="153" y="1"/>
                    <a:pt x="153" y="1450"/>
                    <a:pt x="0" y="2791"/>
                  </a:cubicBezTo>
                  <a:cubicBezTo>
                    <a:pt x="669" y="3330"/>
                    <a:pt x="1546" y="3670"/>
                    <a:pt x="2397" y="3670"/>
                  </a:cubicBezTo>
                  <a:cubicBezTo>
                    <a:pt x="2836" y="3670"/>
                    <a:pt x="3269" y="3579"/>
                    <a:pt x="3662" y="3379"/>
                  </a:cubicBezTo>
                  <a:cubicBezTo>
                    <a:pt x="3662" y="3379"/>
                    <a:pt x="3662" y="3368"/>
                    <a:pt x="3662" y="3368"/>
                  </a:cubicBezTo>
                  <a:cubicBezTo>
                    <a:pt x="3520" y="2355"/>
                    <a:pt x="3520" y="306"/>
                    <a:pt x="3520" y="30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74" name="Google Shape;5974;p43"/>
            <p:cNvSpPr/>
            <p:nvPr/>
          </p:nvSpPr>
          <p:spPr>
            <a:xfrm>
              <a:off x="4265650" y="524872"/>
              <a:ext cx="267033" cy="357308"/>
            </a:xfrm>
            <a:custGeom>
              <a:avLst/>
              <a:gdLst/>
              <a:ahLst/>
              <a:cxnLst/>
              <a:rect l="l" t="t" r="r" b="b"/>
              <a:pathLst>
                <a:path w="7324" h="9800" extrusionOk="0">
                  <a:moveTo>
                    <a:pt x="1678" y="1"/>
                  </a:moveTo>
                  <a:cubicBezTo>
                    <a:pt x="1624" y="1352"/>
                    <a:pt x="872" y="2551"/>
                    <a:pt x="0" y="3663"/>
                  </a:cubicBezTo>
                  <a:cubicBezTo>
                    <a:pt x="523" y="5483"/>
                    <a:pt x="578" y="8044"/>
                    <a:pt x="1253" y="8697"/>
                  </a:cubicBezTo>
                  <a:cubicBezTo>
                    <a:pt x="1949" y="9365"/>
                    <a:pt x="2938" y="9799"/>
                    <a:pt x="3893" y="9799"/>
                  </a:cubicBezTo>
                  <a:cubicBezTo>
                    <a:pt x="4793" y="9799"/>
                    <a:pt x="5663" y="9415"/>
                    <a:pt x="6234" y="8480"/>
                  </a:cubicBezTo>
                  <a:cubicBezTo>
                    <a:pt x="6713" y="7706"/>
                    <a:pt x="6910" y="5297"/>
                    <a:pt x="7324" y="3695"/>
                  </a:cubicBezTo>
                  <a:cubicBezTo>
                    <a:pt x="6997" y="3270"/>
                    <a:pt x="6724" y="2856"/>
                    <a:pt x="6724" y="2856"/>
                  </a:cubicBezTo>
                  <a:cubicBezTo>
                    <a:pt x="6693" y="2857"/>
                    <a:pt x="6661" y="2857"/>
                    <a:pt x="6630" y="2857"/>
                  </a:cubicBezTo>
                  <a:cubicBezTo>
                    <a:pt x="3821" y="2857"/>
                    <a:pt x="1678" y="1"/>
                    <a:pt x="1678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75" name="Google Shape;5975;p43"/>
            <p:cNvSpPr/>
            <p:nvPr/>
          </p:nvSpPr>
          <p:spPr>
            <a:xfrm>
              <a:off x="4304589" y="685402"/>
              <a:ext cx="63586" cy="18704"/>
            </a:xfrm>
            <a:custGeom>
              <a:avLst/>
              <a:gdLst/>
              <a:ahLst/>
              <a:cxnLst/>
              <a:rect l="l" t="t" r="r" b="b"/>
              <a:pathLst>
                <a:path w="1744" h="513" extrusionOk="0">
                  <a:moveTo>
                    <a:pt x="229" y="1"/>
                  </a:moveTo>
                  <a:cubicBezTo>
                    <a:pt x="229" y="1"/>
                    <a:pt x="0" y="110"/>
                    <a:pt x="33" y="186"/>
                  </a:cubicBezTo>
                  <a:cubicBezTo>
                    <a:pt x="65" y="262"/>
                    <a:pt x="283" y="513"/>
                    <a:pt x="1068" y="513"/>
                  </a:cubicBezTo>
                  <a:cubicBezTo>
                    <a:pt x="1504" y="513"/>
                    <a:pt x="1744" y="99"/>
                    <a:pt x="1744" y="99"/>
                  </a:cubicBezTo>
                  <a:lnTo>
                    <a:pt x="1744" y="99"/>
                  </a:lnTo>
                  <a:cubicBezTo>
                    <a:pt x="1744" y="99"/>
                    <a:pt x="1613" y="273"/>
                    <a:pt x="1090" y="349"/>
                  </a:cubicBezTo>
                  <a:cubicBezTo>
                    <a:pt x="1046" y="356"/>
                    <a:pt x="1003" y="359"/>
                    <a:pt x="962" y="359"/>
                  </a:cubicBezTo>
                  <a:cubicBezTo>
                    <a:pt x="504" y="359"/>
                    <a:pt x="229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76" name="Google Shape;5976;p43"/>
            <p:cNvSpPr/>
            <p:nvPr/>
          </p:nvSpPr>
          <p:spPr>
            <a:xfrm>
              <a:off x="4282713" y="615582"/>
              <a:ext cx="94869" cy="39122"/>
            </a:xfrm>
            <a:custGeom>
              <a:avLst/>
              <a:gdLst/>
              <a:ahLst/>
              <a:cxnLst/>
              <a:rect l="l" t="t" r="r" b="b"/>
              <a:pathLst>
                <a:path w="2602" h="1073" extrusionOk="0">
                  <a:moveTo>
                    <a:pt x="1317" y="0"/>
                  </a:moveTo>
                  <a:cubicBezTo>
                    <a:pt x="1272" y="0"/>
                    <a:pt x="1225" y="3"/>
                    <a:pt x="1178" y="8"/>
                  </a:cubicBezTo>
                  <a:cubicBezTo>
                    <a:pt x="273" y="117"/>
                    <a:pt x="1" y="1000"/>
                    <a:pt x="1" y="1000"/>
                  </a:cubicBezTo>
                  <a:cubicBezTo>
                    <a:pt x="1" y="1000"/>
                    <a:pt x="579" y="300"/>
                    <a:pt x="1139" y="300"/>
                  </a:cubicBezTo>
                  <a:cubicBezTo>
                    <a:pt x="1159" y="300"/>
                    <a:pt x="1179" y="301"/>
                    <a:pt x="1199" y="303"/>
                  </a:cubicBezTo>
                  <a:cubicBezTo>
                    <a:pt x="1777" y="346"/>
                    <a:pt x="2235" y="1055"/>
                    <a:pt x="2235" y="1055"/>
                  </a:cubicBezTo>
                  <a:cubicBezTo>
                    <a:pt x="2235" y="1055"/>
                    <a:pt x="2291" y="1072"/>
                    <a:pt x="2357" y="1072"/>
                  </a:cubicBezTo>
                  <a:cubicBezTo>
                    <a:pt x="2418" y="1072"/>
                    <a:pt x="2487" y="1057"/>
                    <a:pt x="2529" y="1000"/>
                  </a:cubicBezTo>
                  <a:cubicBezTo>
                    <a:pt x="2601" y="887"/>
                    <a:pt x="2135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77" name="Google Shape;5977;p43"/>
            <p:cNvSpPr/>
            <p:nvPr/>
          </p:nvSpPr>
          <p:spPr>
            <a:xfrm>
              <a:off x="4440473" y="685402"/>
              <a:ext cx="63987" cy="18704"/>
            </a:xfrm>
            <a:custGeom>
              <a:avLst/>
              <a:gdLst/>
              <a:ahLst/>
              <a:cxnLst/>
              <a:rect l="l" t="t" r="r" b="b"/>
              <a:pathLst>
                <a:path w="1755" h="513" extrusionOk="0">
                  <a:moveTo>
                    <a:pt x="1526" y="1"/>
                  </a:moveTo>
                  <a:cubicBezTo>
                    <a:pt x="1526" y="1"/>
                    <a:pt x="1242" y="359"/>
                    <a:pt x="782" y="359"/>
                  </a:cubicBezTo>
                  <a:cubicBezTo>
                    <a:pt x="741" y="359"/>
                    <a:pt x="698" y="356"/>
                    <a:pt x="654" y="349"/>
                  </a:cubicBezTo>
                  <a:cubicBezTo>
                    <a:pt x="131" y="273"/>
                    <a:pt x="0" y="99"/>
                    <a:pt x="0" y="99"/>
                  </a:cubicBezTo>
                  <a:lnTo>
                    <a:pt x="0" y="99"/>
                  </a:lnTo>
                  <a:cubicBezTo>
                    <a:pt x="0" y="99"/>
                    <a:pt x="240" y="513"/>
                    <a:pt x="676" y="513"/>
                  </a:cubicBezTo>
                  <a:cubicBezTo>
                    <a:pt x="1461" y="513"/>
                    <a:pt x="1679" y="262"/>
                    <a:pt x="1711" y="186"/>
                  </a:cubicBezTo>
                  <a:cubicBezTo>
                    <a:pt x="1755" y="110"/>
                    <a:pt x="1526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78" name="Google Shape;5978;p43"/>
            <p:cNvSpPr/>
            <p:nvPr/>
          </p:nvSpPr>
          <p:spPr>
            <a:xfrm>
              <a:off x="4427092" y="615582"/>
              <a:ext cx="94869" cy="39122"/>
            </a:xfrm>
            <a:custGeom>
              <a:avLst/>
              <a:gdLst/>
              <a:ahLst/>
              <a:cxnLst/>
              <a:rect l="l" t="t" r="r" b="b"/>
              <a:pathLst>
                <a:path w="2602" h="1073" extrusionOk="0">
                  <a:moveTo>
                    <a:pt x="1285" y="0"/>
                  </a:moveTo>
                  <a:cubicBezTo>
                    <a:pt x="467" y="0"/>
                    <a:pt x="1" y="887"/>
                    <a:pt x="73" y="1000"/>
                  </a:cubicBezTo>
                  <a:cubicBezTo>
                    <a:pt x="115" y="1057"/>
                    <a:pt x="184" y="1072"/>
                    <a:pt x="245" y="1072"/>
                  </a:cubicBezTo>
                  <a:cubicBezTo>
                    <a:pt x="311" y="1072"/>
                    <a:pt x="367" y="1055"/>
                    <a:pt x="367" y="1055"/>
                  </a:cubicBezTo>
                  <a:cubicBezTo>
                    <a:pt x="367" y="1055"/>
                    <a:pt x="825" y="346"/>
                    <a:pt x="1403" y="303"/>
                  </a:cubicBezTo>
                  <a:cubicBezTo>
                    <a:pt x="1423" y="301"/>
                    <a:pt x="1443" y="300"/>
                    <a:pt x="1463" y="300"/>
                  </a:cubicBezTo>
                  <a:cubicBezTo>
                    <a:pt x="2023" y="300"/>
                    <a:pt x="2601" y="1000"/>
                    <a:pt x="2601" y="1000"/>
                  </a:cubicBezTo>
                  <a:cubicBezTo>
                    <a:pt x="2601" y="1000"/>
                    <a:pt x="2329" y="117"/>
                    <a:pt x="1424" y="8"/>
                  </a:cubicBezTo>
                  <a:cubicBezTo>
                    <a:pt x="1377" y="3"/>
                    <a:pt x="1331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79" name="Google Shape;5979;p43"/>
            <p:cNvSpPr/>
            <p:nvPr/>
          </p:nvSpPr>
          <p:spPr>
            <a:xfrm>
              <a:off x="4388008" y="683433"/>
              <a:ext cx="38976" cy="91697"/>
            </a:xfrm>
            <a:custGeom>
              <a:avLst/>
              <a:gdLst/>
              <a:ahLst/>
              <a:cxnLst/>
              <a:rect l="l" t="t" r="r" b="b"/>
              <a:pathLst>
                <a:path w="1069" h="2515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7" y="0"/>
                    <a:pt x="371" y="1155"/>
                    <a:pt x="513" y="1493"/>
                  </a:cubicBezTo>
                  <a:cubicBezTo>
                    <a:pt x="665" y="1831"/>
                    <a:pt x="709" y="1896"/>
                    <a:pt x="720" y="2114"/>
                  </a:cubicBezTo>
                  <a:cubicBezTo>
                    <a:pt x="720" y="2297"/>
                    <a:pt x="428" y="2473"/>
                    <a:pt x="154" y="2473"/>
                  </a:cubicBezTo>
                  <a:cubicBezTo>
                    <a:pt x="101" y="2473"/>
                    <a:pt x="50" y="2466"/>
                    <a:pt x="1" y="2452"/>
                  </a:cubicBezTo>
                  <a:lnTo>
                    <a:pt x="1" y="2452"/>
                  </a:lnTo>
                  <a:cubicBezTo>
                    <a:pt x="1" y="2452"/>
                    <a:pt x="208" y="2514"/>
                    <a:pt x="425" y="2514"/>
                  </a:cubicBezTo>
                  <a:cubicBezTo>
                    <a:pt x="595" y="2514"/>
                    <a:pt x="771" y="2477"/>
                    <a:pt x="862" y="2343"/>
                  </a:cubicBezTo>
                  <a:cubicBezTo>
                    <a:pt x="1069" y="2049"/>
                    <a:pt x="687" y="1482"/>
                    <a:pt x="611" y="1286"/>
                  </a:cubicBezTo>
                  <a:cubicBezTo>
                    <a:pt x="546" y="1079"/>
                    <a:pt x="448" y="0"/>
                    <a:pt x="44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80" name="Google Shape;5980;p43"/>
            <p:cNvSpPr/>
            <p:nvPr/>
          </p:nvSpPr>
          <p:spPr>
            <a:xfrm>
              <a:off x="4307761" y="716392"/>
              <a:ext cx="61216" cy="25887"/>
            </a:xfrm>
            <a:custGeom>
              <a:avLst/>
              <a:gdLst/>
              <a:ahLst/>
              <a:cxnLst/>
              <a:rect l="l" t="t" r="r" b="b"/>
              <a:pathLst>
                <a:path w="1679" h="710" extrusionOk="0">
                  <a:moveTo>
                    <a:pt x="839" y="1"/>
                  </a:moveTo>
                  <a:cubicBezTo>
                    <a:pt x="371" y="1"/>
                    <a:pt x="0" y="164"/>
                    <a:pt x="0" y="349"/>
                  </a:cubicBezTo>
                  <a:cubicBezTo>
                    <a:pt x="0" y="546"/>
                    <a:pt x="371" y="709"/>
                    <a:pt x="839" y="709"/>
                  </a:cubicBezTo>
                  <a:cubicBezTo>
                    <a:pt x="1308" y="709"/>
                    <a:pt x="1679" y="546"/>
                    <a:pt x="1679" y="349"/>
                  </a:cubicBezTo>
                  <a:cubicBezTo>
                    <a:pt x="1679" y="164"/>
                    <a:pt x="1308" y="1"/>
                    <a:pt x="8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81" name="Google Shape;5981;p43"/>
            <p:cNvSpPr/>
            <p:nvPr/>
          </p:nvSpPr>
          <p:spPr>
            <a:xfrm>
              <a:off x="4442842" y="716392"/>
              <a:ext cx="61617" cy="25887"/>
            </a:xfrm>
            <a:custGeom>
              <a:avLst/>
              <a:gdLst/>
              <a:ahLst/>
              <a:cxnLst/>
              <a:rect l="l" t="t" r="r" b="b"/>
              <a:pathLst>
                <a:path w="1690" h="710" extrusionOk="0">
                  <a:moveTo>
                    <a:pt x="840" y="1"/>
                  </a:moveTo>
                  <a:cubicBezTo>
                    <a:pt x="371" y="1"/>
                    <a:pt x="1" y="164"/>
                    <a:pt x="1" y="349"/>
                  </a:cubicBezTo>
                  <a:cubicBezTo>
                    <a:pt x="1" y="546"/>
                    <a:pt x="371" y="709"/>
                    <a:pt x="840" y="709"/>
                  </a:cubicBezTo>
                  <a:cubicBezTo>
                    <a:pt x="1308" y="709"/>
                    <a:pt x="1690" y="546"/>
                    <a:pt x="1690" y="349"/>
                  </a:cubicBezTo>
                  <a:cubicBezTo>
                    <a:pt x="1690" y="164"/>
                    <a:pt x="1308" y="1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82" name="Google Shape;5982;p43"/>
            <p:cNvSpPr/>
            <p:nvPr/>
          </p:nvSpPr>
          <p:spPr>
            <a:xfrm>
              <a:off x="4375210" y="797806"/>
              <a:ext cx="56148" cy="15641"/>
            </a:xfrm>
            <a:custGeom>
              <a:avLst/>
              <a:gdLst/>
              <a:ahLst/>
              <a:cxnLst/>
              <a:rect l="l" t="t" r="r" b="b"/>
              <a:pathLst>
                <a:path w="1540" h="429" extrusionOk="0">
                  <a:moveTo>
                    <a:pt x="1504" y="0"/>
                  </a:moveTo>
                  <a:cubicBezTo>
                    <a:pt x="1454" y="0"/>
                    <a:pt x="1314" y="157"/>
                    <a:pt x="897" y="209"/>
                  </a:cubicBezTo>
                  <a:cubicBezTo>
                    <a:pt x="814" y="219"/>
                    <a:pt x="738" y="224"/>
                    <a:pt x="668" y="224"/>
                  </a:cubicBezTo>
                  <a:cubicBezTo>
                    <a:pt x="294" y="224"/>
                    <a:pt x="101" y="100"/>
                    <a:pt x="101" y="100"/>
                  </a:cubicBezTo>
                  <a:cubicBezTo>
                    <a:pt x="84" y="92"/>
                    <a:pt x="72" y="89"/>
                    <a:pt x="65" y="89"/>
                  </a:cubicBezTo>
                  <a:cubicBezTo>
                    <a:pt x="1" y="89"/>
                    <a:pt x="429" y="429"/>
                    <a:pt x="691" y="429"/>
                  </a:cubicBezTo>
                  <a:cubicBezTo>
                    <a:pt x="702" y="429"/>
                    <a:pt x="712" y="428"/>
                    <a:pt x="722" y="427"/>
                  </a:cubicBezTo>
                  <a:cubicBezTo>
                    <a:pt x="1016" y="405"/>
                    <a:pt x="1540" y="143"/>
                    <a:pt x="1529" y="34"/>
                  </a:cubicBezTo>
                  <a:cubicBezTo>
                    <a:pt x="1524" y="10"/>
                    <a:pt x="1517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83" name="Google Shape;5983;p43"/>
            <p:cNvSpPr/>
            <p:nvPr/>
          </p:nvSpPr>
          <p:spPr>
            <a:xfrm>
              <a:off x="4526699" y="1015978"/>
              <a:ext cx="179638" cy="878176"/>
            </a:xfrm>
            <a:custGeom>
              <a:avLst/>
              <a:gdLst/>
              <a:ahLst/>
              <a:cxnLst/>
              <a:rect l="l" t="t" r="r" b="b"/>
              <a:pathLst>
                <a:path w="4927" h="24086" extrusionOk="0">
                  <a:moveTo>
                    <a:pt x="4926" y="1"/>
                  </a:moveTo>
                  <a:cubicBezTo>
                    <a:pt x="2539" y="1548"/>
                    <a:pt x="850" y="3336"/>
                    <a:pt x="567" y="4229"/>
                  </a:cubicBezTo>
                  <a:cubicBezTo>
                    <a:pt x="0" y="5995"/>
                    <a:pt x="1232" y="24086"/>
                    <a:pt x="1232" y="24086"/>
                  </a:cubicBezTo>
                  <a:lnTo>
                    <a:pt x="4926" y="24086"/>
                  </a:lnTo>
                  <a:lnTo>
                    <a:pt x="4926" y="1"/>
                  </a:ln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84" name="Google Shape;5984;p43"/>
            <p:cNvSpPr/>
            <p:nvPr/>
          </p:nvSpPr>
          <p:spPr>
            <a:xfrm>
              <a:off x="4246546" y="1651318"/>
              <a:ext cx="468912" cy="997400"/>
            </a:xfrm>
            <a:custGeom>
              <a:avLst/>
              <a:gdLst/>
              <a:ahLst/>
              <a:cxnLst/>
              <a:rect l="l" t="t" r="r" b="b"/>
              <a:pathLst>
                <a:path w="12861" h="27356" extrusionOk="0">
                  <a:moveTo>
                    <a:pt x="7913" y="1"/>
                  </a:moveTo>
                  <a:cubicBezTo>
                    <a:pt x="7226" y="361"/>
                    <a:pt x="1" y="4229"/>
                    <a:pt x="88" y="11814"/>
                  </a:cubicBezTo>
                  <a:cubicBezTo>
                    <a:pt x="99" y="13231"/>
                    <a:pt x="371" y="26189"/>
                    <a:pt x="371" y="26189"/>
                  </a:cubicBezTo>
                  <a:lnTo>
                    <a:pt x="5014" y="27355"/>
                  </a:lnTo>
                  <a:lnTo>
                    <a:pt x="12610" y="27355"/>
                  </a:lnTo>
                  <a:lnTo>
                    <a:pt x="12861" y="8055"/>
                  </a:lnTo>
                  <a:lnTo>
                    <a:pt x="12861" y="3870"/>
                  </a:lnTo>
                  <a:lnTo>
                    <a:pt x="12861" y="2235"/>
                  </a:lnTo>
                  <a:lnTo>
                    <a:pt x="12610" y="1963"/>
                  </a:lnTo>
                  <a:cubicBezTo>
                    <a:pt x="11982" y="2301"/>
                    <a:pt x="11191" y="2622"/>
                    <a:pt x="10503" y="2622"/>
                  </a:cubicBezTo>
                  <a:cubicBezTo>
                    <a:pt x="10415" y="2622"/>
                    <a:pt x="10329" y="2617"/>
                    <a:pt x="10245" y="2606"/>
                  </a:cubicBezTo>
                  <a:cubicBezTo>
                    <a:pt x="8338" y="2344"/>
                    <a:pt x="7869" y="1025"/>
                    <a:pt x="7869" y="1025"/>
                  </a:cubicBezTo>
                  <a:lnTo>
                    <a:pt x="79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85" name="Google Shape;5985;p43"/>
            <p:cNvSpPr/>
            <p:nvPr/>
          </p:nvSpPr>
          <p:spPr>
            <a:xfrm>
              <a:off x="4533444" y="1598890"/>
              <a:ext cx="212999" cy="148064"/>
            </a:xfrm>
            <a:custGeom>
              <a:avLst/>
              <a:gdLst/>
              <a:ahLst/>
              <a:cxnLst/>
              <a:rect l="l" t="t" r="r" b="b"/>
              <a:pathLst>
                <a:path w="5842" h="4061" extrusionOk="0">
                  <a:moveTo>
                    <a:pt x="5624" y="0"/>
                  </a:moveTo>
                  <a:cubicBezTo>
                    <a:pt x="5351" y="306"/>
                    <a:pt x="5046" y="578"/>
                    <a:pt x="4741" y="807"/>
                  </a:cubicBezTo>
                  <a:cubicBezTo>
                    <a:pt x="4240" y="1166"/>
                    <a:pt x="3728" y="1406"/>
                    <a:pt x="3324" y="1439"/>
                  </a:cubicBezTo>
                  <a:cubicBezTo>
                    <a:pt x="3271" y="1444"/>
                    <a:pt x="3215" y="1446"/>
                    <a:pt x="3157" y="1446"/>
                  </a:cubicBezTo>
                  <a:cubicBezTo>
                    <a:pt x="2261" y="1446"/>
                    <a:pt x="877" y="902"/>
                    <a:pt x="109" y="175"/>
                  </a:cubicBezTo>
                  <a:lnTo>
                    <a:pt x="44" y="1439"/>
                  </a:lnTo>
                  <a:lnTo>
                    <a:pt x="0" y="2463"/>
                  </a:lnTo>
                  <a:cubicBezTo>
                    <a:pt x="0" y="2463"/>
                    <a:pt x="469" y="3782"/>
                    <a:pt x="2376" y="4044"/>
                  </a:cubicBezTo>
                  <a:cubicBezTo>
                    <a:pt x="2462" y="4055"/>
                    <a:pt x="2550" y="4060"/>
                    <a:pt x="2640" y="4060"/>
                  </a:cubicBezTo>
                  <a:cubicBezTo>
                    <a:pt x="3327" y="4060"/>
                    <a:pt x="4115" y="3747"/>
                    <a:pt x="4741" y="3401"/>
                  </a:cubicBezTo>
                  <a:cubicBezTo>
                    <a:pt x="5373" y="3052"/>
                    <a:pt x="5842" y="2670"/>
                    <a:pt x="5842" y="2561"/>
                  </a:cubicBezTo>
                  <a:cubicBezTo>
                    <a:pt x="5842" y="2507"/>
                    <a:pt x="5809" y="2169"/>
                    <a:pt x="5776" y="1679"/>
                  </a:cubicBezTo>
                  <a:cubicBezTo>
                    <a:pt x="5733" y="1210"/>
                    <a:pt x="5678" y="600"/>
                    <a:pt x="562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86" name="Google Shape;5986;p43"/>
            <p:cNvSpPr/>
            <p:nvPr/>
          </p:nvSpPr>
          <p:spPr>
            <a:xfrm>
              <a:off x="4537418" y="1559149"/>
              <a:ext cx="201478" cy="92463"/>
            </a:xfrm>
            <a:custGeom>
              <a:avLst/>
              <a:gdLst/>
              <a:ahLst/>
              <a:cxnLst/>
              <a:rect l="l" t="t" r="r" b="b"/>
              <a:pathLst>
                <a:path w="5526" h="2536" extrusionOk="0">
                  <a:moveTo>
                    <a:pt x="5428" y="1"/>
                  </a:moveTo>
                  <a:cubicBezTo>
                    <a:pt x="5177" y="273"/>
                    <a:pt x="4905" y="513"/>
                    <a:pt x="4632" y="709"/>
                  </a:cubicBezTo>
                  <a:cubicBezTo>
                    <a:pt x="4131" y="1069"/>
                    <a:pt x="3619" y="1308"/>
                    <a:pt x="3215" y="1341"/>
                  </a:cubicBezTo>
                  <a:cubicBezTo>
                    <a:pt x="3161" y="1346"/>
                    <a:pt x="3105" y="1348"/>
                    <a:pt x="3046" y="1348"/>
                  </a:cubicBezTo>
                  <a:cubicBezTo>
                    <a:pt x="2172" y="1348"/>
                    <a:pt x="831" y="825"/>
                    <a:pt x="55" y="120"/>
                  </a:cubicBezTo>
                  <a:lnTo>
                    <a:pt x="0" y="1265"/>
                  </a:lnTo>
                  <a:cubicBezTo>
                    <a:pt x="768" y="1992"/>
                    <a:pt x="2152" y="2536"/>
                    <a:pt x="3048" y="2536"/>
                  </a:cubicBezTo>
                  <a:cubicBezTo>
                    <a:pt x="3106" y="2536"/>
                    <a:pt x="3162" y="2534"/>
                    <a:pt x="3215" y="2529"/>
                  </a:cubicBezTo>
                  <a:cubicBezTo>
                    <a:pt x="3619" y="2496"/>
                    <a:pt x="4131" y="2256"/>
                    <a:pt x="4632" y="1897"/>
                  </a:cubicBezTo>
                  <a:cubicBezTo>
                    <a:pt x="4937" y="1668"/>
                    <a:pt x="5253" y="1396"/>
                    <a:pt x="5526" y="1090"/>
                  </a:cubicBezTo>
                  <a:cubicBezTo>
                    <a:pt x="5493" y="818"/>
                    <a:pt x="5471" y="556"/>
                    <a:pt x="5449" y="306"/>
                  </a:cubicBezTo>
                  <a:cubicBezTo>
                    <a:pt x="5449" y="197"/>
                    <a:pt x="5439" y="99"/>
                    <a:pt x="5428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87" name="Google Shape;5987;p43"/>
            <p:cNvSpPr/>
            <p:nvPr/>
          </p:nvSpPr>
          <p:spPr>
            <a:xfrm>
              <a:off x="4539387" y="1509492"/>
              <a:ext cx="2443" cy="54070"/>
            </a:xfrm>
            <a:custGeom>
              <a:avLst/>
              <a:gdLst/>
              <a:ahLst/>
              <a:cxnLst/>
              <a:rect l="l" t="t" r="r" b="b"/>
              <a:pathLst>
                <a:path w="67" h="1483" extrusionOk="0">
                  <a:moveTo>
                    <a:pt x="66" y="0"/>
                  </a:moveTo>
                  <a:lnTo>
                    <a:pt x="1" y="1482"/>
                  </a:lnTo>
                  <a:lnTo>
                    <a:pt x="1" y="148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88" name="Google Shape;5988;p43"/>
            <p:cNvSpPr/>
            <p:nvPr/>
          </p:nvSpPr>
          <p:spPr>
            <a:xfrm>
              <a:off x="4541793" y="1509492"/>
              <a:ext cx="104130" cy="2807"/>
            </a:xfrm>
            <a:custGeom>
              <a:avLst/>
              <a:gdLst/>
              <a:ahLst/>
              <a:cxnLst/>
              <a:rect l="l" t="t" r="r" b="b"/>
              <a:pathLst>
                <a:path w="2856" h="77" extrusionOk="0">
                  <a:moveTo>
                    <a:pt x="2856" y="7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89" name="Google Shape;5989;p43"/>
            <p:cNvSpPr/>
            <p:nvPr/>
          </p:nvSpPr>
          <p:spPr>
            <a:xfrm>
              <a:off x="4430920" y="1044089"/>
              <a:ext cx="535670" cy="386367"/>
            </a:xfrm>
            <a:custGeom>
              <a:avLst/>
              <a:gdLst/>
              <a:ahLst/>
              <a:cxnLst/>
              <a:rect l="l" t="t" r="r" b="b"/>
              <a:pathLst>
                <a:path w="14692" h="10597" extrusionOk="0">
                  <a:moveTo>
                    <a:pt x="6427" y="1"/>
                  </a:moveTo>
                  <a:cubicBezTo>
                    <a:pt x="6318" y="1"/>
                    <a:pt x="6199" y="5"/>
                    <a:pt x="6071" y="15"/>
                  </a:cubicBezTo>
                  <a:cubicBezTo>
                    <a:pt x="4022" y="156"/>
                    <a:pt x="3554" y="1453"/>
                    <a:pt x="3554" y="1453"/>
                  </a:cubicBezTo>
                  <a:cubicBezTo>
                    <a:pt x="3554" y="1453"/>
                    <a:pt x="2224" y="1486"/>
                    <a:pt x="1330" y="2336"/>
                  </a:cubicBezTo>
                  <a:cubicBezTo>
                    <a:pt x="142" y="3458"/>
                    <a:pt x="1" y="5812"/>
                    <a:pt x="611" y="7818"/>
                  </a:cubicBezTo>
                  <a:cubicBezTo>
                    <a:pt x="717" y="7738"/>
                    <a:pt x="832" y="7690"/>
                    <a:pt x="950" y="7690"/>
                  </a:cubicBezTo>
                  <a:cubicBezTo>
                    <a:pt x="1025" y="7690"/>
                    <a:pt x="1101" y="7710"/>
                    <a:pt x="1178" y="7752"/>
                  </a:cubicBezTo>
                  <a:cubicBezTo>
                    <a:pt x="1189" y="7763"/>
                    <a:pt x="1210" y="7763"/>
                    <a:pt x="1221" y="7774"/>
                  </a:cubicBezTo>
                  <a:lnTo>
                    <a:pt x="1614" y="9855"/>
                  </a:lnTo>
                  <a:cubicBezTo>
                    <a:pt x="1614" y="9855"/>
                    <a:pt x="2191" y="7730"/>
                    <a:pt x="1810" y="6205"/>
                  </a:cubicBezTo>
                  <a:lnTo>
                    <a:pt x="1810" y="6205"/>
                  </a:lnTo>
                  <a:cubicBezTo>
                    <a:pt x="1810" y="6205"/>
                    <a:pt x="4350" y="7079"/>
                    <a:pt x="6064" y="7079"/>
                  </a:cubicBezTo>
                  <a:cubicBezTo>
                    <a:pt x="6114" y="7079"/>
                    <a:pt x="6164" y="7078"/>
                    <a:pt x="6213" y="7076"/>
                  </a:cubicBezTo>
                  <a:cubicBezTo>
                    <a:pt x="7335" y="7044"/>
                    <a:pt x="7226" y="6161"/>
                    <a:pt x="7226" y="6161"/>
                  </a:cubicBezTo>
                  <a:lnTo>
                    <a:pt x="7226" y="6161"/>
                  </a:lnTo>
                  <a:cubicBezTo>
                    <a:pt x="7226" y="6161"/>
                    <a:pt x="7346" y="6335"/>
                    <a:pt x="7553" y="6553"/>
                  </a:cubicBezTo>
                  <a:cubicBezTo>
                    <a:pt x="7925" y="6964"/>
                    <a:pt x="8551" y="7559"/>
                    <a:pt x="9108" y="7559"/>
                  </a:cubicBezTo>
                  <a:cubicBezTo>
                    <a:pt x="9172" y="7559"/>
                    <a:pt x="9235" y="7551"/>
                    <a:pt x="9297" y="7534"/>
                  </a:cubicBezTo>
                  <a:cubicBezTo>
                    <a:pt x="9297" y="7534"/>
                    <a:pt x="9439" y="10052"/>
                    <a:pt x="9689" y="10597"/>
                  </a:cubicBezTo>
                  <a:lnTo>
                    <a:pt x="9951" y="8362"/>
                  </a:lnTo>
                  <a:cubicBezTo>
                    <a:pt x="10173" y="8234"/>
                    <a:pt x="10363" y="8180"/>
                    <a:pt x="10524" y="8180"/>
                  </a:cubicBezTo>
                  <a:cubicBezTo>
                    <a:pt x="10774" y="8180"/>
                    <a:pt x="10954" y="8312"/>
                    <a:pt x="11073" y="8504"/>
                  </a:cubicBezTo>
                  <a:cubicBezTo>
                    <a:pt x="11531" y="7785"/>
                    <a:pt x="12000" y="6989"/>
                    <a:pt x="12316" y="6314"/>
                  </a:cubicBezTo>
                  <a:cubicBezTo>
                    <a:pt x="13144" y="4548"/>
                    <a:pt x="12000" y="3676"/>
                    <a:pt x="12000" y="3676"/>
                  </a:cubicBezTo>
                  <a:cubicBezTo>
                    <a:pt x="12000" y="3676"/>
                    <a:pt x="14691" y="1987"/>
                    <a:pt x="12588" y="821"/>
                  </a:cubicBezTo>
                  <a:cubicBezTo>
                    <a:pt x="11939" y="458"/>
                    <a:pt x="11218" y="332"/>
                    <a:pt x="10532" y="332"/>
                  </a:cubicBezTo>
                  <a:cubicBezTo>
                    <a:pt x="8994" y="332"/>
                    <a:pt x="7629" y="963"/>
                    <a:pt x="7629" y="963"/>
                  </a:cubicBezTo>
                  <a:cubicBezTo>
                    <a:pt x="7629" y="963"/>
                    <a:pt x="7782" y="614"/>
                    <a:pt x="7553" y="331"/>
                  </a:cubicBezTo>
                  <a:cubicBezTo>
                    <a:pt x="7395" y="154"/>
                    <a:pt x="7069" y="1"/>
                    <a:pt x="6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90" name="Google Shape;5990;p43"/>
            <p:cNvSpPr/>
            <p:nvPr/>
          </p:nvSpPr>
          <p:spPr>
            <a:xfrm>
              <a:off x="4426946" y="1268714"/>
              <a:ext cx="357272" cy="339734"/>
            </a:xfrm>
            <a:custGeom>
              <a:avLst/>
              <a:gdLst/>
              <a:ahLst/>
              <a:cxnLst/>
              <a:rect l="l" t="t" r="r" b="b"/>
              <a:pathLst>
                <a:path w="9799" h="9318" extrusionOk="0">
                  <a:moveTo>
                    <a:pt x="4142" y="2779"/>
                  </a:moveTo>
                  <a:cubicBezTo>
                    <a:pt x="4872" y="2779"/>
                    <a:pt x="5428" y="3487"/>
                    <a:pt x="5352" y="3618"/>
                  </a:cubicBezTo>
                  <a:cubicBezTo>
                    <a:pt x="5344" y="3631"/>
                    <a:pt x="5332" y="3637"/>
                    <a:pt x="5317" y="3637"/>
                  </a:cubicBezTo>
                  <a:cubicBezTo>
                    <a:pt x="5194" y="3637"/>
                    <a:pt x="4829" y="3256"/>
                    <a:pt x="4311" y="3256"/>
                  </a:cubicBezTo>
                  <a:cubicBezTo>
                    <a:pt x="4256" y="3256"/>
                    <a:pt x="4200" y="3260"/>
                    <a:pt x="4142" y="3269"/>
                  </a:cubicBezTo>
                  <a:cubicBezTo>
                    <a:pt x="3592" y="3365"/>
                    <a:pt x="2965" y="3769"/>
                    <a:pt x="2816" y="3769"/>
                  </a:cubicBezTo>
                  <a:cubicBezTo>
                    <a:pt x="2779" y="3769"/>
                    <a:pt x="2771" y="3744"/>
                    <a:pt x="2802" y="3684"/>
                  </a:cubicBezTo>
                  <a:cubicBezTo>
                    <a:pt x="2802" y="3684"/>
                    <a:pt x="3412" y="2779"/>
                    <a:pt x="4142" y="2779"/>
                  </a:cubicBezTo>
                  <a:close/>
                  <a:moveTo>
                    <a:pt x="7662" y="2779"/>
                  </a:moveTo>
                  <a:cubicBezTo>
                    <a:pt x="8371" y="2801"/>
                    <a:pt x="8970" y="3684"/>
                    <a:pt x="8970" y="3684"/>
                  </a:cubicBezTo>
                  <a:cubicBezTo>
                    <a:pt x="9001" y="3745"/>
                    <a:pt x="8993" y="3770"/>
                    <a:pt x="8955" y="3770"/>
                  </a:cubicBezTo>
                  <a:cubicBezTo>
                    <a:pt x="8807" y="3770"/>
                    <a:pt x="8193" y="3376"/>
                    <a:pt x="7662" y="3280"/>
                  </a:cubicBezTo>
                  <a:cubicBezTo>
                    <a:pt x="7651" y="3280"/>
                    <a:pt x="7640" y="3269"/>
                    <a:pt x="7640" y="3269"/>
                  </a:cubicBezTo>
                  <a:cubicBezTo>
                    <a:pt x="7582" y="3260"/>
                    <a:pt x="7525" y="3256"/>
                    <a:pt x="7469" y="3256"/>
                  </a:cubicBezTo>
                  <a:cubicBezTo>
                    <a:pt x="6943" y="3256"/>
                    <a:pt x="6578" y="3637"/>
                    <a:pt x="6454" y="3637"/>
                  </a:cubicBezTo>
                  <a:cubicBezTo>
                    <a:pt x="6439" y="3637"/>
                    <a:pt x="6427" y="3631"/>
                    <a:pt x="6420" y="3618"/>
                  </a:cubicBezTo>
                  <a:cubicBezTo>
                    <a:pt x="6343" y="3487"/>
                    <a:pt x="6899" y="2779"/>
                    <a:pt x="7629" y="2779"/>
                  </a:cubicBezTo>
                  <a:close/>
                  <a:moveTo>
                    <a:pt x="4131" y="3771"/>
                  </a:moveTo>
                  <a:cubicBezTo>
                    <a:pt x="4338" y="3771"/>
                    <a:pt x="4513" y="3978"/>
                    <a:pt x="4513" y="4239"/>
                  </a:cubicBezTo>
                  <a:cubicBezTo>
                    <a:pt x="4513" y="4501"/>
                    <a:pt x="4338" y="4708"/>
                    <a:pt x="4131" y="4708"/>
                  </a:cubicBezTo>
                  <a:cubicBezTo>
                    <a:pt x="3924" y="4708"/>
                    <a:pt x="3750" y="4501"/>
                    <a:pt x="3750" y="4239"/>
                  </a:cubicBezTo>
                  <a:cubicBezTo>
                    <a:pt x="3750" y="3978"/>
                    <a:pt x="3924" y="3771"/>
                    <a:pt x="4131" y="3771"/>
                  </a:cubicBezTo>
                  <a:close/>
                  <a:moveTo>
                    <a:pt x="7542" y="3771"/>
                  </a:moveTo>
                  <a:cubicBezTo>
                    <a:pt x="7575" y="3771"/>
                    <a:pt x="7619" y="3782"/>
                    <a:pt x="7662" y="3793"/>
                  </a:cubicBezTo>
                  <a:cubicBezTo>
                    <a:pt x="7804" y="3858"/>
                    <a:pt x="7913" y="4032"/>
                    <a:pt x="7913" y="4239"/>
                  </a:cubicBezTo>
                  <a:cubicBezTo>
                    <a:pt x="7913" y="4446"/>
                    <a:pt x="7804" y="4621"/>
                    <a:pt x="7662" y="4686"/>
                  </a:cubicBezTo>
                  <a:cubicBezTo>
                    <a:pt x="7619" y="4697"/>
                    <a:pt x="7575" y="4708"/>
                    <a:pt x="7542" y="4708"/>
                  </a:cubicBezTo>
                  <a:cubicBezTo>
                    <a:pt x="7324" y="4708"/>
                    <a:pt x="7161" y="4501"/>
                    <a:pt x="7161" y="4239"/>
                  </a:cubicBezTo>
                  <a:cubicBezTo>
                    <a:pt x="7161" y="3978"/>
                    <a:pt x="7324" y="3771"/>
                    <a:pt x="7542" y="3771"/>
                  </a:cubicBezTo>
                  <a:close/>
                  <a:moveTo>
                    <a:pt x="6006" y="3836"/>
                  </a:moveTo>
                  <a:lnTo>
                    <a:pt x="6006" y="3836"/>
                  </a:lnTo>
                  <a:cubicBezTo>
                    <a:pt x="6006" y="3837"/>
                    <a:pt x="7030" y="6179"/>
                    <a:pt x="6856" y="6408"/>
                  </a:cubicBezTo>
                  <a:cubicBezTo>
                    <a:pt x="6758" y="6517"/>
                    <a:pt x="6431" y="6626"/>
                    <a:pt x="6169" y="6691"/>
                  </a:cubicBezTo>
                  <a:cubicBezTo>
                    <a:pt x="6104" y="6691"/>
                    <a:pt x="6049" y="6691"/>
                    <a:pt x="6006" y="6681"/>
                  </a:cubicBezTo>
                  <a:cubicBezTo>
                    <a:pt x="5984" y="6670"/>
                    <a:pt x="5973" y="6659"/>
                    <a:pt x="5973" y="6659"/>
                  </a:cubicBezTo>
                  <a:cubicBezTo>
                    <a:pt x="5973" y="6604"/>
                    <a:pt x="6507" y="6506"/>
                    <a:pt x="6605" y="6288"/>
                  </a:cubicBezTo>
                  <a:cubicBezTo>
                    <a:pt x="6703" y="6049"/>
                    <a:pt x="6006" y="3837"/>
                    <a:pt x="6006" y="3836"/>
                  </a:cubicBezTo>
                  <a:close/>
                  <a:moveTo>
                    <a:pt x="7081" y="7240"/>
                  </a:moveTo>
                  <a:cubicBezTo>
                    <a:pt x="7096" y="7240"/>
                    <a:pt x="7105" y="7246"/>
                    <a:pt x="7106" y="7258"/>
                  </a:cubicBezTo>
                  <a:cubicBezTo>
                    <a:pt x="7117" y="7356"/>
                    <a:pt x="6725" y="7661"/>
                    <a:pt x="6147" y="7738"/>
                  </a:cubicBezTo>
                  <a:cubicBezTo>
                    <a:pt x="6078" y="7747"/>
                    <a:pt x="6010" y="7751"/>
                    <a:pt x="5944" y="7751"/>
                  </a:cubicBezTo>
                  <a:cubicBezTo>
                    <a:pt x="5452" y="7751"/>
                    <a:pt x="5039" y="7525"/>
                    <a:pt x="4981" y="7400"/>
                  </a:cubicBezTo>
                  <a:cubicBezTo>
                    <a:pt x="4965" y="7358"/>
                    <a:pt x="4973" y="7343"/>
                    <a:pt x="4993" y="7343"/>
                  </a:cubicBezTo>
                  <a:cubicBezTo>
                    <a:pt x="5043" y="7343"/>
                    <a:pt x="5170" y="7431"/>
                    <a:pt x="5232" y="7454"/>
                  </a:cubicBezTo>
                  <a:cubicBezTo>
                    <a:pt x="5232" y="7454"/>
                    <a:pt x="5424" y="7561"/>
                    <a:pt x="5794" y="7561"/>
                  </a:cubicBezTo>
                  <a:cubicBezTo>
                    <a:pt x="5898" y="7561"/>
                    <a:pt x="6016" y="7552"/>
                    <a:pt x="6147" y="7531"/>
                  </a:cubicBezTo>
                  <a:cubicBezTo>
                    <a:pt x="6661" y="7437"/>
                    <a:pt x="6990" y="7240"/>
                    <a:pt x="7081" y="7240"/>
                  </a:cubicBezTo>
                  <a:close/>
                  <a:moveTo>
                    <a:pt x="7335" y="0"/>
                  </a:moveTo>
                  <a:cubicBezTo>
                    <a:pt x="7335" y="0"/>
                    <a:pt x="7444" y="883"/>
                    <a:pt x="6322" y="915"/>
                  </a:cubicBezTo>
                  <a:cubicBezTo>
                    <a:pt x="6273" y="917"/>
                    <a:pt x="6223" y="918"/>
                    <a:pt x="6173" y="918"/>
                  </a:cubicBezTo>
                  <a:cubicBezTo>
                    <a:pt x="4459" y="918"/>
                    <a:pt x="1919" y="44"/>
                    <a:pt x="1919" y="44"/>
                  </a:cubicBezTo>
                  <a:lnTo>
                    <a:pt x="1919" y="44"/>
                  </a:lnTo>
                  <a:cubicBezTo>
                    <a:pt x="2300" y="1569"/>
                    <a:pt x="1723" y="3694"/>
                    <a:pt x="1723" y="3694"/>
                  </a:cubicBezTo>
                  <a:lnTo>
                    <a:pt x="1330" y="1613"/>
                  </a:lnTo>
                  <a:cubicBezTo>
                    <a:pt x="1319" y="1602"/>
                    <a:pt x="1298" y="1602"/>
                    <a:pt x="1287" y="1591"/>
                  </a:cubicBezTo>
                  <a:cubicBezTo>
                    <a:pt x="1210" y="1549"/>
                    <a:pt x="1134" y="1529"/>
                    <a:pt x="1059" y="1529"/>
                  </a:cubicBezTo>
                  <a:cubicBezTo>
                    <a:pt x="941" y="1529"/>
                    <a:pt x="826" y="1577"/>
                    <a:pt x="720" y="1657"/>
                  </a:cubicBezTo>
                  <a:cubicBezTo>
                    <a:pt x="295" y="1973"/>
                    <a:pt x="1" y="2823"/>
                    <a:pt x="219" y="3444"/>
                  </a:cubicBezTo>
                  <a:cubicBezTo>
                    <a:pt x="491" y="4229"/>
                    <a:pt x="1570" y="4664"/>
                    <a:pt x="1853" y="4763"/>
                  </a:cubicBezTo>
                  <a:cubicBezTo>
                    <a:pt x="2137" y="6103"/>
                    <a:pt x="2475" y="7422"/>
                    <a:pt x="2812" y="7814"/>
                  </a:cubicBezTo>
                  <a:cubicBezTo>
                    <a:pt x="2889" y="7912"/>
                    <a:pt x="2987" y="7999"/>
                    <a:pt x="3085" y="8086"/>
                  </a:cubicBezTo>
                  <a:cubicBezTo>
                    <a:pt x="3870" y="8795"/>
                    <a:pt x="5210" y="9318"/>
                    <a:pt x="6082" y="9318"/>
                  </a:cubicBezTo>
                  <a:cubicBezTo>
                    <a:pt x="6136" y="9318"/>
                    <a:pt x="6191" y="9318"/>
                    <a:pt x="6245" y="9307"/>
                  </a:cubicBezTo>
                  <a:cubicBezTo>
                    <a:pt x="6649" y="9274"/>
                    <a:pt x="7161" y="9035"/>
                    <a:pt x="7662" y="8675"/>
                  </a:cubicBezTo>
                  <a:cubicBezTo>
                    <a:pt x="7935" y="8479"/>
                    <a:pt x="8207" y="8239"/>
                    <a:pt x="8458" y="7967"/>
                  </a:cubicBezTo>
                  <a:cubicBezTo>
                    <a:pt x="8796" y="7607"/>
                    <a:pt x="9090" y="7204"/>
                    <a:pt x="9286" y="6779"/>
                  </a:cubicBezTo>
                  <a:cubicBezTo>
                    <a:pt x="9493" y="6343"/>
                    <a:pt x="9656" y="5613"/>
                    <a:pt x="9776" y="4839"/>
                  </a:cubicBezTo>
                  <a:lnTo>
                    <a:pt x="9776" y="4839"/>
                  </a:lnTo>
                  <a:cubicBezTo>
                    <a:pt x="9755" y="4850"/>
                    <a:pt x="9744" y="4850"/>
                    <a:pt x="9744" y="4850"/>
                  </a:cubicBezTo>
                  <a:lnTo>
                    <a:pt x="9798" y="4436"/>
                  </a:lnTo>
                  <a:cubicBezTo>
                    <a:pt x="9548" y="3891"/>
                    <a:pt x="9406" y="1373"/>
                    <a:pt x="9406" y="1373"/>
                  </a:cubicBezTo>
                  <a:cubicBezTo>
                    <a:pt x="9344" y="1390"/>
                    <a:pt x="9281" y="1398"/>
                    <a:pt x="9217" y="1398"/>
                  </a:cubicBezTo>
                  <a:cubicBezTo>
                    <a:pt x="8660" y="1398"/>
                    <a:pt x="8034" y="803"/>
                    <a:pt x="7662" y="392"/>
                  </a:cubicBezTo>
                  <a:cubicBezTo>
                    <a:pt x="7455" y="17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91" name="Google Shape;5991;p43"/>
            <p:cNvSpPr/>
            <p:nvPr/>
          </p:nvSpPr>
          <p:spPr>
            <a:xfrm>
              <a:off x="4527975" y="1370035"/>
              <a:ext cx="96874" cy="36132"/>
            </a:xfrm>
            <a:custGeom>
              <a:avLst/>
              <a:gdLst/>
              <a:ahLst/>
              <a:cxnLst/>
              <a:rect l="l" t="t" r="r" b="b"/>
              <a:pathLst>
                <a:path w="2657" h="991" extrusionOk="0">
                  <a:moveTo>
                    <a:pt x="1371" y="0"/>
                  </a:moveTo>
                  <a:cubicBezTo>
                    <a:pt x="641" y="0"/>
                    <a:pt x="31" y="905"/>
                    <a:pt x="31" y="905"/>
                  </a:cubicBezTo>
                  <a:cubicBezTo>
                    <a:pt x="0" y="965"/>
                    <a:pt x="8" y="990"/>
                    <a:pt x="46" y="990"/>
                  </a:cubicBezTo>
                  <a:cubicBezTo>
                    <a:pt x="198" y="990"/>
                    <a:pt x="830" y="586"/>
                    <a:pt x="1371" y="490"/>
                  </a:cubicBezTo>
                  <a:cubicBezTo>
                    <a:pt x="1429" y="481"/>
                    <a:pt x="1485" y="477"/>
                    <a:pt x="1540" y="477"/>
                  </a:cubicBezTo>
                  <a:cubicBezTo>
                    <a:pt x="2058" y="477"/>
                    <a:pt x="2423" y="858"/>
                    <a:pt x="2546" y="858"/>
                  </a:cubicBezTo>
                  <a:cubicBezTo>
                    <a:pt x="2561" y="858"/>
                    <a:pt x="2573" y="852"/>
                    <a:pt x="2581" y="839"/>
                  </a:cubicBezTo>
                  <a:cubicBezTo>
                    <a:pt x="2657" y="708"/>
                    <a:pt x="2101" y="0"/>
                    <a:pt x="1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92" name="Google Shape;5992;p43"/>
            <p:cNvSpPr/>
            <p:nvPr/>
          </p:nvSpPr>
          <p:spPr>
            <a:xfrm>
              <a:off x="4658208" y="1370035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6" y="0"/>
                  </a:moveTo>
                  <a:cubicBezTo>
                    <a:pt x="556" y="0"/>
                    <a:pt x="0" y="708"/>
                    <a:pt x="77" y="839"/>
                  </a:cubicBezTo>
                  <a:cubicBezTo>
                    <a:pt x="84" y="852"/>
                    <a:pt x="96" y="858"/>
                    <a:pt x="111" y="858"/>
                  </a:cubicBezTo>
                  <a:cubicBezTo>
                    <a:pt x="235" y="858"/>
                    <a:pt x="600" y="477"/>
                    <a:pt x="1126" y="477"/>
                  </a:cubicBezTo>
                  <a:cubicBezTo>
                    <a:pt x="1182" y="477"/>
                    <a:pt x="1239" y="481"/>
                    <a:pt x="1297" y="490"/>
                  </a:cubicBezTo>
                  <a:cubicBezTo>
                    <a:pt x="1297" y="490"/>
                    <a:pt x="1308" y="501"/>
                    <a:pt x="1319" y="501"/>
                  </a:cubicBezTo>
                  <a:cubicBezTo>
                    <a:pt x="1850" y="597"/>
                    <a:pt x="2464" y="991"/>
                    <a:pt x="2612" y="991"/>
                  </a:cubicBezTo>
                  <a:cubicBezTo>
                    <a:pt x="2650" y="991"/>
                    <a:pt x="2658" y="966"/>
                    <a:pt x="2627" y="905"/>
                  </a:cubicBezTo>
                  <a:cubicBezTo>
                    <a:pt x="2627" y="905"/>
                    <a:pt x="2028" y="22"/>
                    <a:pt x="1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93" name="Google Shape;5993;p43"/>
            <p:cNvSpPr/>
            <p:nvPr/>
          </p:nvSpPr>
          <p:spPr>
            <a:xfrm>
              <a:off x="4607930" y="1532680"/>
              <a:ext cx="78535" cy="18631"/>
            </a:xfrm>
            <a:custGeom>
              <a:avLst/>
              <a:gdLst/>
              <a:ahLst/>
              <a:cxnLst/>
              <a:rect l="l" t="t" r="r" b="b"/>
              <a:pathLst>
                <a:path w="2154" h="511" extrusionOk="0">
                  <a:moveTo>
                    <a:pt x="2117" y="0"/>
                  </a:moveTo>
                  <a:cubicBezTo>
                    <a:pt x="2026" y="0"/>
                    <a:pt x="1697" y="197"/>
                    <a:pt x="1183" y="291"/>
                  </a:cubicBezTo>
                  <a:cubicBezTo>
                    <a:pt x="1052" y="312"/>
                    <a:pt x="934" y="321"/>
                    <a:pt x="830" y="321"/>
                  </a:cubicBezTo>
                  <a:cubicBezTo>
                    <a:pt x="460" y="321"/>
                    <a:pt x="268" y="214"/>
                    <a:pt x="268" y="214"/>
                  </a:cubicBezTo>
                  <a:cubicBezTo>
                    <a:pt x="207" y="184"/>
                    <a:pt x="83" y="101"/>
                    <a:pt x="32" y="101"/>
                  </a:cubicBezTo>
                  <a:cubicBezTo>
                    <a:pt x="9" y="101"/>
                    <a:pt x="1" y="117"/>
                    <a:pt x="17" y="160"/>
                  </a:cubicBezTo>
                  <a:cubicBezTo>
                    <a:pt x="75" y="285"/>
                    <a:pt x="488" y="511"/>
                    <a:pt x="980" y="511"/>
                  </a:cubicBezTo>
                  <a:cubicBezTo>
                    <a:pt x="1046" y="511"/>
                    <a:pt x="1114" y="507"/>
                    <a:pt x="1183" y="498"/>
                  </a:cubicBezTo>
                  <a:cubicBezTo>
                    <a:pt x="1761" y="421"/>
                    <a:pt x="2153" y="105"/>
                    <a:pt x="2142" y="18"/>
                  </a:cubicBezTo>
                  <a:cubicBezTo>
                    <a:pt x="2141" y="6"/>
                    <a:pt x="2132" y="0"/>
                    <a:pt x="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94" name="Google Shape;5994;p43"/>
            <p:cNvSpPr/>
            <p:nvPr/>
          </p:nvSpPr>
          <p:spPr>
            <a:xfrm>
              <a:off x="4563632" y="1406166"/>
              <a:ext cx="27855" cy="34236"/>
            </a:xfrm>
            <a:custGeom>
              <a:avLst/>
              <a:gdLst/>
              <a:ahLst/>
              <a:cxnLst/>
              <a:rect l="l" t="t" r="r" b="b"/>
              <a:pathLst>
                <a:path w="764" h="939" extrusionOk="0">
                  <a:moveTo>
                    <a:pt x="382" y="1"/>
                  </a:moveTo>
                  <a:cubicBezTo>
                    <a:pt x="175" y="1"/>
                    <a:pt x="1" y="208"/>
                    <a:pt x="1" y="469"/>
                  </a:cubicBezTo>
                  <a:cubicBezTo>
                    <a:pt x="1" y="731"/>
                    <a:pt x="175" y="938"/>
                    <a:pt x="382" y="938"/>
                  </a:cubicBezTo>
                  <a:cubicBezTo>
                    <a:pt x="600" y="938"/>
                    <a:pt x="764" y="731"/>
                    <a:pt x="764" y="469"/>
                  </a:cubicBezTo>
                  <a:cubicBezTo>
                    <a:pt x="764" y="208"/>
                    <a:pt x="600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95" name="Google Shape;5995;p43"/>
            <p:cNvSpPr/>
            <p:nvPr/>
          </p:nvSpPr>
          <p:spPr>
            <a:xfrm>
              <a:off x="4687995" y="1406166"/>
              <a:ext cx="27454" cy="34236"/>
            </a:xfrm>
            <a:custGeom>
              <a:avLst/>
              <a:gdLst/>
              <a:ahLst/>
              <a:cxnLst/>
              <a:rect l="l" t="t" r="r" b="b"/>
              <a:pathLst>
                <a:path w="753" h="939" extrusionOk="0">
                  <a:moveTo>
                    <a:pt x="382" y="1"/>
                  </a:moveTo>
                  <a:cubicBezTo>
                    <a:pt x="164" y="1"/>
                    <a:pt x="1" y="208"/>
                    <a:pt x="1" y="469"/>
                  </a:cubicBezTo>
                  <a:cubicBezTo>
                    <a:pt x="1" y="731"/>
                    <a:pt x="164" y="938"/>
                    <a:pt x="382" y="938"/>
                  </a:cubicBezTo>
                  <a:cubicBezTo>
                    <a:pt x="415" y="938"/>
                    <a:pt x="459" y="927"/>
                    <a:pt x="502" y="916"/>
                  </a:cubicBezTo>
                  <a:cubicBezTo>
                    <a:pt x="644" y="851"/>
                    <a:pt x="753" y="676"/>
                    <a:pt x="753" y="469"/>
                  </a:cubicBezTo>
                  <a:cubicBezTo>
                    <a:pt x="753" y="262"/>
                    <a:pt x="644" y="88"/>
                    <a:pt x="502" y="23"/>
                  </a:cubicBezTo>
                  <a:cubicBezTo>
                    <a:pt x="459" y="12"/>
                    <a:pt x="415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96" name="Google Shape;5996;p43"/>
            <p:cNvSpPr/>
            <p:nvPr/>
          </p:nvSpPr>
          <p:spPr>
            <a:xfrm>
              <a:off x="4638738" y="1408572"/>
              <a:ext cx="44518" cy="103729"/>
            </a:xfrm>
            <a:custGeom>
              <a:avLst/>
              <a:gdLst/>
              <a:ahLst/>
              <a:cxnLst/>
              <a:rect l="l" t="t" r="r" b="b"/>
              <a:pathLst>
                <a:path w="1221" h="2845" extrusionOk="0">
                  <a:moveTo>
                    <a:pt x="197" y="0"/>
                  </a:moveTo>
                  <a:cubicBezTo>
                    <a:pt x="197" y="1"/>
                    <a:pt x="894" y="2213"/>
                    <a:pt x="796" y="2452"/>
                  </a:cubicBezTo>
                  <a:cubicBezTo>
                    <a:pt x="687" y="2692"/>
                    <a:pt x="0" y="2790"/>
                    <a:pt x="197" y="2845"/>
                  </a:cubicBezTo>
                  <a:lnTo>
                    <a:pt x="436" y="2845"/>
                  </a:lnTo>
                  <a:cubicBezTo>
                    <a:pt x="654" y="2823"/>
                    <a:pt x="916" y="2725"/>
                    <a:pt x="1047" y="2572"/>
                  </a:cubicBezTo>
                  <a:cubicBezTo>
                    <a:pt x="1221" y="2343"/>
                    <a:pt x="197" y="1"/>
                    <a:pt x="197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97" name="Google Shape;5997;p43"/>
            <p:cNvSpPr/>
            <p:nvPr/>
          </p:nvSpPr>
          <p:spPr>
            <a:xfrm>
              <a:off x="4650259" y="1507887"/>
              <a:ext cx="36" cy="8787"/>
            </a:xfrm>
            <a:custGeom>
              <a:avLst/>
              <a:gdLst/>
              <a:ahLst/>
              <a:cxnLst/>
              <a:rect l="l" t="t" r="r" b="b"/>
              <a:pathLst>
                <a:path w="1" h="241" extrusionOk="0">
                  <a:moveTo>
                    <a:pt x="0" y="1"/>
                  </a:moveTo>
                  <a:lnTo>
                    <a:pt x="0" y="1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98" name="Google Shape;5998;p43"/>
            <p:cNvSpPr/>
            <p:nvPr/>
          </p:nvSpPr>
          <p:spPr>
            <a:xfrm>
              <a:off x="4645884" y="1512262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1" y="1"/>
                  </a:moveTo>
                  <a:cubicBezTo>
                    <a:pt x="28" y="6"/>
                    <a:pt x="63" y="9"/>
                    <a:pt x="104" y="9"/>
                  </a:cubicBezTo>
                  <a:cubicBezTo>
                    <a:pt x="145" y="9"/>
                    <a:pt x="191" y="6"/>
                    <a:pt x="240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999" name="Google Shape;5999;p43"/>
            <p:cNvSpPr/>
            <p:nvPr/>
          </p:nvSpPr>
          <p:spPr>
            <a:xfrm>
              <a:off x="3929094" y="1818229"/>
              <a:ext cx="17902" cy="6381"/>
            </a:xfrm>
            <a:custGeom>
              <a:avLst/>
              <a:gdLst/>
              <a:ahLst/>
              <a:cxnLst/>
              <a:rect l="l" t="t" r="r" b="b"/>
              <a:pathLst>
                <a:path w="491" h="175" extrusionOk="0">
                  <a:moveTo>
                    <a:pt x="491" y="0"/>
                  </a:moveTo>
                  <a:cubicBezTo>
                    <a:pt x="382" y="44"/>
                    <a:pt x="218" y="98"/>
                    <a:pt x="0" y="174"/>
                  </a:cubicBezTo>
                  <a:cubicBezTo>
                    <a:pt x="218" y="98"/>
                    <a:pt x="382" y="44"/>
                    <a:pt x="491" y="0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00" name="Google Shape;6000;p43"/>
            <p:cNvSpPr/>
            <p:nvPr/>
          </p:nvSpPr>
          <p:spPr>
            <a:xfrm>
              <a:off x="4157913" y="2005557"/>
              <a:ext cx="82327" cy="110620"/>
            </a:xfrm>
            <a:custGeom>
              <a:avLst/>
              <a:gdLst/>
              <a:ahLst/>
              <a:cxnLst/>
              <a:rect l="l" t="t" r="r" b="b"/>
              <a:pathLst>
                <a:path w="2258" h="3034" extrusionOk="0">
                  <a:moveTo>
                    <a:pt x="532" y="1"/>
                  </a:moveTo>
                  <a:cubicBezTo>
                    <a:pt x="436" y="1"/>
                    <a:pt x="350" y="39"/>
                    <a:pt x="285" y="137"/>
                  </a:cubicBezTo>
                  <a:cubicBezTo>
                    <a:pt x="1" y="563"/>
                    <a:pt x="625" y="3034"/>
                    <a:pt x="1328" y="3034"/>
                  </a:cubicBezTo>
                  <a:cubicBezTo>
                    <a:pt x="1380" y="3034"/>
                    <a:pt x="1432" y="3020"/>
                    <a:pt x="1484" y="2992"/>
                  </a:cubicBezTo>
                  <a:cubicBezTo>
                    <a:pt x="2258" y="2589"/>
                    <a:pt x="1331" y="486"/>
                    <a:pt x="1331" y="486"/>
                  </a:cubicBezTo>
                  <a:cubicBezTo>
                    <a:pt x="1331" y="486"/>
                    <a:pt x="873" y="1"/>
                    <a:pt x="53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01" name="Google Shape;6001;p43"/>
            <p:cNvSpPr/>
            <p:nvPr/>
          </p:nvSpPr>
          <p:spPr>
            <a:xfrm>
              <a:off x="3981122" y="2298908"/>
              <a:ext cx="696204" cy="349797"/>
            </a:xfrm>
            <a:custGeom>
              <a:avLst/>
              <a:gdLst/>
              <a:ahLst/>
              <a:cxnLst/>
              <a:rect l="l" t="t" r="r" b="b"/>
              <a:pathLst>
                <a:path w="19095" h="9594" extrusionOk="0">
                  <a:moveTo>
                    <a:pt x="7761" y="0"/>
                  </a:moveTo>
                  <a:cubicBezTo>
                    <a:pt x="7664" y="0"/>
                    <a:pt x="7569" y="1"/>
                    <a:pt x="7477" y="3"/>
                  </a:cubicBezTo>
                  <a:cubicBezTo>
                    <a:pt x="5744" y="36"/>
                    <a:pt x="2322" y="2106"/>
                    <a:pt x="829" y="3392"/>
                  </a:cubicBezTo>
                  <a:cubicBezTo>
                    <a:pt x="143" y="3970"/>
                    <a:pt x="1" y="6738"/>
                    <a:pt x="45" y="9593"/>
                  </a:cubicBezTo>
                  <a:lnTo>
                    <a:pt x="19095" y="9593"/>
                  </a:lnTo>
                  <a:cubicBezTo>
                    <a:pt x="18953" y="7054"/>
                    <a:pt x="18670" y="4645"/>
                    <a:pt x="18103" y="3752"/>
                  </a:cubicBezTo>
                  <a:cubicBezTo>
                    <a:pt x="16697" y="1550"/>
                    <a:pt x="12043" y="264"/>
                    <a:pt x="12043" y="264"/>
                  </a:cubicBezTo>
                  <a:cubicBezTo>
                    <a:pt x="12043" y="264"/>
                    <a:pt x="9510" y="0"/>
                    <a:pt x="7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02" name="Google Shape;6002;p43"/>
            <p:cNvSpPr/>
            <p:nvPr/>
          </p:nvSpPr>
          <p:spPr>
            <a:xfrm>
              <a:off x="4438868" y="2005557"/>
              <a:ext cx="81962" cy="110620"/>
            </a:xfrm>
            <a:custGeom>
              <a:avLst/>
              <a:gdLst/>
              <a:ahLst/>
              <a:cxnLst/>
              <a:rect l="l" t="t" r="r" b="b"/>
              <a:pathLst>
                <a:path w="2248" h="3034" extrusionOk="0">
                  <a:moveTo>
                    <a:pt x="1722" y="1"/>
                  </a:moveTo>
                  <a:cubicBezTo>
                    <a:pt x="1379" y="1"/>
                    <a:pt x="927" y="486"/>
                    <a:pt x="927" y="486"/>
                  </a:cubicBezTo>
                  <a:cubicBezTo>
                    <a:pt x="927" y="486"/>
                    <a:pt x="1" y="2589"/>
                    <a:pt x="764" y="2992"/>
                  </a:cubicBezTo>
                  <a:cubicBezTo>
                    <a:pt x="816" y="3020"/>
                    <a:pt x="869" y="3034"/>
                    <a:pt x="921" y="3034"/>
                  </a:cubicBezTo>
                  <a:cubicBezTo>
                    <a:pt x="1632" y="3034"/>
                    <a:pt x="2247" y="563"/>
                    <a:pt x="1973" y="137"/>
                  </a:cubicBezTo>
                  <a:cubicBezTo>
                    <a:pt x="1906" y="39"/>
                    <a:pt x="1818" y="1"/>
                    <a:pt x="172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03" name="Google Shape;6003;p43"/>
            <p:cNvSpPr/>
            <p:nvPr/>
          </p:nvSpPr>
          <p:spPr>
            <a:xfrm>
              <a:off x="4246947" y="2178994"/>
              <a:ext cx="182446" cy="201405"/>
            </a:xfrm>
            <a:custGeom>
              <a:avLst/>
              <a:gdLst/>
              <a:ahLst/>
              <a:cxnLst/>
              <a:rect l="l" t="t" r="r" b="b"/>
              <a:pathLst>
                <a:path w="5004" h="5524" extrusionOk="0">
                  <a:moveTo>
                    <a:pt x="4360" y="1"/>
                  </a:moveTo>
                  <a:lnTo>
                    <a:pt x="393" y="1199"/>
                  </a:lnTo>
                  <a:cubicBezTo>
                    <a:pt x="524" y="2246"/>
                    <a:pt x="1" y="4044"/>
                    <a:pt x="1" y="4044"/>
                  </a:cubicBezTo>
                  <a:cubicBezTo>
                    <a:pt x="1" y="4044"/>
                    <a:pt x="1385" y="5524"/>
                    <a:pt x="2745" y="5524"/>
                  </a:cubicBezTo>
                  <a:cubicBezTo>
                    <a:pt x="2833" y="5524"/>
                    <a:pt x="2921" y="5517"/>
                    <a:pt x="3009" y="5504"/>
                  </a:cubicBezTo>
                  <a:cubicBezTo>
                    <a:pt x="4447" y="5286"/>
                    <a:pt x="5003" y="4044"/>
                    <a:pt x="5003" y="4044"/>
                  </a:cubicBezTo>
                  <a:cubicBezTo>
                    <a:pt x="4404" y="3423"/>
                    <a:pt x="4360" y="1"/>
                    <a:pt x="436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04" name="Google Shape;6004;p43"/>
            <p:cNvSpPr/>
            <p:nvPr/>
          </p:nvSpPr>
          <p:spPr>
            <a:xfrm>
              <a:off x="4258869" y="2178994"/>
              <a:ext cx="155393" cy="124438"/>
            </a:xfrm>
            <a:custGeom>
              <a:avLst/>
              <a:gdLst/>
              <a:ahLst/>
              <a:cxnLst/>
              <a:rect l="l" t="t" r="r" b="b"/>
              <a:pathLst>
                <a:path w="4262" h="3413" extrusionOk="0">
                  <a:moveTo>
                    <a:pt x="4033" y="1"/>
                  </a:moveTo>
                  <a:lnTo>
                    <a:pt x="66" y="1199"/>
                  </a:lnTo>
                  <a:cubicBezTo>
                    <a:pt x="110" y="1592"/>
                    <a:pt x="66" y="2082"/>
                    <a:pt x="1" y="2551"/>
                  </a:cubicBezTo>
                  <a:cubicBezTo>
                    <a:pt x="763" y="3059"/>
                    <a:pt x="1741" y="3413"/>
                    <a:pt x="2625" y="3413"/>
                  </a:cubicBezTo>
                  <a:cubicBezTo>
                    <a:pt x="2651" y="3413"/>
                    <a:pt x="2677" y="3412"/>
                    <a:pt x="2704" y="3412"/>
                  </a:cubicBezTo>
                  <a:cubicBezTo>
                    <a:pt x="3248" y="3390"/>
                    <a:pt x="3782" y="3172"/>
                    <a:pt x="4262" y="2856"/>
                  </a:cubicBezTo>
                  <a:cubicBezTo>
                    <a:pt x="4055" y="1646"/>
                    <a:pt x="4033" y="1"/>
                    <a:pt x="4033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05" name="Google Shape;6005;p43"/>
            <p:cNvSpPr/>
            <p:nvPr/>
          </p:nvSpPr>
          <p:spPr>
            <a:xfrm>
              <a:off x="4182997" y="1828547"/>
              <a:ext cx="301597" cy="426764"/>
            </a:xfrm>
            <a:custGeom>
              <a:avLst/>
              <a:gdLst/>
              <a:ahLst/>
              <a:cxnLst/>
              <a:rect l="l" t="t" r="r" b="b"/>
              <a:pathLst>
                <a:path w="8272" h="11705" extrusionOk="0">
                  <a:moveTo>
                    <a:pt x="5882" y="1"/>
                  </a:moveTo>
                  <a:cubicBezTo>
                    <a:pt x="4480" y="1"/>
                    <a:pt x="2323" y="689"/>
                    <a:pt x="1286" y="1243"/>
                  </a:cubicBezTo>
                  <a:cubicBezTo>
                    <a:pt x="0" y="1929"/>
                    <a:pt x="502" y="4687"/>
                    <a:pt x="676" y="7618"/>
                  </a:cubicBezTo>
                  <a:cubicBezTo>
                    <a:pt x="907" y="11285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7"/>
                    <a:pt x="7248" y="10724"/>
                    <a:pt x="7760" y="9046"/>
                  </a:cubicBezTo>
                  <a:cubicBezTo>
                    <a:pt x="8272" y="7378"/>
                    <a:pt x="8152" y="2322"/>
                    <a:pt x="8152" y="2322"/>
                  </a:cubicBezTo>
                  <a:cubicBezTo>
                    <a:pt x="8152" y="2322"/>
                    <a:pt x="7891" y="600"/>
                    <a:pt x="6735" y="131"/>
                  </a:cubicBezTo>
                  <a:cubicBezTo>
                    <a:pt x="6512" y="41"/>
                    <a:pt x="6219" y="1"/>
                    <a:pt x="588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06" name="Google Shape;6006;p43"/>
            <p:cNvSpPr/>
            <p:nvPr/>
          </p:nvSpPr>
          <p:spPr>
            <a:xfrm>
              <a:off x="4155580" y="1666267"/>
              <a:ext cx="381080" cy="412654"/>
            </a:xfrm>
            <a:custGeom>
              <a:avLst/>
              <a:gdLst/>
              <a:ahLst/>
              <a:cxnLst/>
              <a:rect l="l" t="t" r="r" b="b"/>
              <a:pathLst>
                <a:path w="10452" h="11318" extrusionOk="0">
                  <a:moveTo>
                    <a:pt x="4782" y="1"/>
                  </a:moveTo>
                  <a:cubicBezTo>
                    <a:pt x="4527" y="1"/>
                    <a:pt x="4237" y="23"/>
                    <a:pt x="3913" y="81"/>
                  </a:cubicBezTo>
                  <a:cubicBezTo>
                    <a:pt x="2452" y="343"/>
                    <a:pt x="1134" y="3678"/>
                    <a:pt x="1134" y="3678"/>
                  </a:cubicBezTo>
                  <a:cubicBezTo>
                    <a:pt x="1134" y="3678"/>
                    <a:pt x="164" y="4659"/>
                    <a:pt x="87" y="6173"/>
                  </a:cubicBezTo>
                  <a:cubicBezTo>
                    <a:pt x="0" y="7688"/>
                    <a:pt x="1428" y="11176"/>
                    <a:pt x="1428" y="11176"/>
                  </a:cubicBezTo>
                  <a:lnTo>
                    <a:pt x="1352" y="7972"/>
                  </a:lnTo>
                  <a:cubicBezTo>
                    <a:pt x="1352" y="7972"/>
                    <a:pt x="1428" y="7743"/>
                    <a:pt x="1624" y="7623"/>
                  </a:cubicBezTo>
                  <a:cubicBezTo>
                    <a:pt x="1831" y="7514"/>
                    <a:pt x="2965" y="5737"/>
                    <a:pt x="2965" y="5737"/>
                  </a:cubicBezTo>
                  <a:cubicBezTo>
                    <a:pt x="2965" y="5737"/>
                    <a:pt x="4203" y="6068"/>
                    <a:pt x="5266" y="6068"/>
                  </a:cubicBezTo>
                  <a:cubicBezTo>
                    <a:pt x="5526" y="6068"/>
                    <a:pt x="5776" y="6048"/>
                    <a:pt x="5994" y="5999"/>
                  </a:cubicBezTo>
                  <a:cubicBezTo>
                    <a:pt x="7117" y="5737"/>
                    <a:pt x="7596" y="5356"/>
                    <a:pt x="7596" y="5356"/>
                  </a:cubicBezTo>
                  <a:cubicBezTo>
                    <a:pt x="7596" y="5727"/>
                    <a:pt x="8261" y="7568"/>
                    <a:pt x="8544" y="8113"/>
                  </a:cubicBezTo>
                  <a:cubicBezTo>
                    <a:pt x="8828" y="8658"/>
                    <a:pt x="8828" y="11317"/>
                    <a:pt x="8828" y="11317"/>
                  </a:cubicBezTo>
                  <a:cubicBezTo>
                    <a:pt x="8893" y="10511"/>
                    <a:pt x="10452" y="7394"/>
                    <a:pt x="10452" y="5999"/>
                  </a:cubicBezTo>
                  <a:cubicBezTo>
                    <a:pt x="10452" y="4593"/>
                    <a:pt x="9394" y="3057"/>
                    <a:pt x="9394" y="3057"/>
                  </a:cubicBezTo>
                  <a:cubicBezTo>
                    <a:pt x="9394" y="3057"/>
                    <a:pt x="9972" y="1771"/>
                    <a:pt x="9547" y="768"/>
                  </a:cubicBezTo>
                  <a:cubicBezTo>
                    <a:pt x="9331" y="272"/>
                    <a:pt x="8495" y="147"/>
                    <a:pt x="7704" y="147"/>
                  </a:cubicBezTo>
                  <a:cubicBezTo>
                    <a:pt x="6896" y="147"/>
                    <a:pt x="6136" y="277"/>
                    <a:pt x="6136" y="277"/>
                  </a:cubicBezTo>
                  <a:cubicBezTo>
                    <a:pt x="6136" y="277"/>
                    <a:pt x="5674" y="1"/>
                    <a:pt x="47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07" name="Google Shape;6007;p43"/>
            <p:cNvSpPr/>
            <p:nvPr/>
          </p:nvSpPr>
          <p:spPr>
            <a:xfrm>
              <a:off x="4258468" y="2009640"/>
              <a:ext cx="64425" cy="20928"/>
            </a:xfrm>
            <a:custGeom>
              <a:avLst/>
              <a:gdLst/>
              <a:ahLst/>
              <a:cxnLst/>
              <a:rect l="l" t="t" r="r" b="b"/>
              <a:pathLst>
                <a:path w="1767" h="574" extrusionOk="0">
                  <a:moveTo>
                    <a:pt x="965" y="0"/>
                  </a:moveTo>
                  <a:cubicBezTo>
                    <a:pt x="404" y="0"/>
                    <a:pt x="23" y="483"/>
                    <a:pt x="23" y="483"/>
                  </a:cubicBezTo>
                  <a:cubicBezTo>
                    <a:pt x="1" y="548"/>
                    <a:pt x="18" y="574"/>
                    <a:pt x="63" y="574"/>
                  </a:cubicBezTo>
                  <a:cubicBezTo>
                    <a:pt x="217" y="574"/>
                    <a:pt x="695" y="262"/>
                    <a:pt x="949" y="254"/>
                  </a:cubicBezTo>
                  <a:cubicBezTo>
                    <a:pt x="959" y="253"/>
                    <a:pt x="968" y="253"/>
                    <a:pt x="978" y="253"/>
                  </a:cubicBezTo>
                  <a:cubicBezTo>
                    <a:pt x="1288" y="253"/>
                    <a:pt x="1539" y="572"/>
                    <a:pt x="1644" y="572"/>
                  </a:cubicBezTo>
                  <a:cubicBezTo>
                    <a:pt x="1649" y="572"/>
                    <a:pt x="1653" y="571"/>
                    <a:pt x="1657" y="570"/>
                  </a:cubicBezTo>
                  <a:cubicBezTo>
                    <a:pt x="1766" y="537"/>
                    <a:pt x="1625" y="47"/>
                    <a:pt x="1036" y="3"/>
                  </a:cubicBezTo>
                  <a:cubicBezTo>
                    <a:pt x="1012" y="1"/>
                    <a:pt x="989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08" name="Google Shape;6008;p43"/>
            <p:cNvSpPr/>
            <p:nvPr/>
          </p:nvSpPr>
          <p:spPr>
            <a:xfrm>
              <a:off x="4375283" y="2009640"/>
              <a:ext cx="64425" cy="20928"/>
            </a:xfrm>
            <a:custGeom>
              <a:avLst/>
              <a:gdLst/>
              <a:ahLst/>
              <a:cxnLst/>
              <a:rect l="l" t="t" r="r" b="b"/>
              <a:pathLst>
                <a:path w="1767" h="574" extrusionOk="0">
                  <a:moveTo>
                    <a:pt x="802" y="0"/>
                  </a:moveTo>
                  <a:cubicBezTo>
                    <a:pt x="779" y="0"/>
                    <a:pt x="755" y="1"/>
                    <a:pt x="731" y="3"/>
                  </a:cubicBezTo>
                  <a:cubicBezTo>
                    <a:pt x="132" y="47"/>
                    <a:pt x="1" y="537"/>
                    <a:pt x="99" y="570"/>
                  </a:cubicBezTo>
                  <a:cubicBezTo>
                    <a:pt x="103" y="571"/>
                    <a:pt x="108" y="572"/>
                    <a:pt x="112" y="572"/>
                  </a:cubicBezTo>
                  <a:cubicBezTo>
                    <a:pt x="218" y="572"/>
                    <a:pt x="479" y="253"/>
                    <a:pt x="789" y="253"/>
                  </a:cubicBezTo>
                  <a:cubicBezTo>
                    <a:pt x="799" y="253"/>
                    <a:pt x="809" y="253"/>
                    <a:pt x="818" y="254"/>
                  </a:cubicBezTo>
                  <a:cubicBezTo>
                    <a:pt x="1072" y="262"/>
                    <a:pt x="1551" y="574"/>
                    <a:pt x="1705" y="574"/>
                  </a:cubicBezTo>
                  <a:cubicBezTo>
                    <a:pt x="1749" y="574"/>
                    <a:pt x="1766" y="548"/>
                    <a:pt x="1745" y="483"/>
                  </a:cubicBezTo>
                  <a:cubicBezTo>
                    <a:pt x="1745" y="483"/>
                    <a:pt x="1363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09" name="Google Shape;6009;p43"/>
            <p:cNvSpPr/>
            <p:nvPr/>
          </p:nvSpPr>
          <p:spPr>
            <a:xfrm>
              <a:off x="4231123" y="1961259"/>
              <a:ext cx="98916" cy="31465"/>
            </a:xfrm>
            <a:custGeom>
              <a:avLst/>
              <a:gdLst/>
              <a:ahLst/>
              <a:cxnLst/>
              <a:rect l="l" t="t" r="r" b="b"/>
              <a:pathLst>
                <a:path w="2713" h="863" extrusionOk="0">
                  <a:moveTo>
                    <a:pt x="1405" y="0"/>
                  </a:moveTo>
                  <a:cubicBezTo>
                    <a:pt x="664" y="0"/>
                    <a:pt x="32" y="785"/>
                    <a:pt x="32" y="785"/>
                  </a:cubicBezTo>
                  <a:cubicBezTo>
                    <a:pt x="1" y="840"/>
                    <a:pt x="10" y="863"/>
                    <a:pt x="50" y="863"/>
                  </a:cubicBezTo>
                  <a:cubicBezTo>
                    <a:pt x="208" y="863"/>
                    <a:pt x="846" y="512"/>
                    <a:pt x="1394" y="425"/>
                  </a:cubicBezTo>
                  <a:cubicBezTo>
                    <a:pt x="1454" y="417"/>
                    <a:pt x="1513" y="413"/>
                    <a:pt x="1570" y="413"/>
                  </a:cubicBezTo>
                  <a:cubicBezTo>
                    <a:pt x="2107" y="413"/>
                    <a:pt x="2482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3" y="622"/>
                    <a:pt x="2146" y="0"/>
                    <a:pt x="1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10" name="Google Shape;6010;p43"/>
            <p:cNvSpPr/>
            <p:nvPr/>
          </p:nvSpPr>
          <p:spPr>
            <a:xfrm>
              <a:off x="4364163" y="1961259"/>
              <a:ext cx="98916" cy="31465"/>
            </a:xfrm>
            <a:custGeom>
              <a:avLst/>
              <a:gdLst/>
              <a:ahLst/>
              <a:cxnLst/>
              <a:rect l="l" t="t" r="r" b="b"/>
              <a:pathLst>
                <a:path w="2713" h="863" extrusionOk="0">
                  <a:moveTo>
                    <a:pt x="1309" y="0"/>
                  </a:moveTo>
                  <a:cubicBezTo>
                    <a:pt x="568" y="0"/>
                    <a:pt x="1" y="622"/>
                    <a:pt x="77" y="742"/>
                  </a:cubicBezTo>
                  <a:cubicBezTo>
                    <a:pt x="84" y="752"/>
                    <a:pt x="95" y="757"/>
                    <a:pt x="109" y="757"/>
                  </a:cubicBezTo>
                  <a:cubicBezTo>
                    <a:pt x="232" y="757"/>
                    <a:pt x="606" y="413"/>
                    <a:pt x="1144" y="413"/>
                  </a:cubicBezTo>
                  <a:cubicBezTo>
                    <a:pt x="1201" y="413"/>
                    <a:pt x="1259" y="417"/>
                    <a:pt x="1319" y="425"/>
                  </a:cubicBezTo>
                  <a:cubicBezTo>
                    <a:pt x="1867" y="512"/>
                    <a:pt x="2505" y="863"/>
                    <a:pt x="2663" y="863"/>
                  </a:cubicBezTo>
                  <a:cubicBezTo>
                    <a:pt x="2703" y="863"/>
                    <a:pt x="2713" y="840"/>
                    <a:pt x="2682" y="785"/>
                  </a:cubicBezTo>
                  <a:cubicBezTo>
                    <a:pt x="2682" y="785"/>
                    <a:pt x="2050" y="0"/>
                    <a:pt x="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11" name="Google Shape;6011;p43"/>
            <p:cNvSpPr/>
            <p:nvPr/>
          </p:nvSpPr>
          <p:spPr>
            <a:xfrm>
              <a:off x="4301781" y="2147602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1"/>
                  </a:moveTo>
                  <a:cubicBezTo>
                    <a:pt x="1" y="1"/>
                    <a:pt x="404" y="949"/>
                    <a:pt x="1047" y="949"/>
                  </a:cubicBezTo>
                  <a:cubicBezTo>
                    <a:pt x="2170" y="949"/>
                    <a:pt x="2518" y="1"/>
                    <a:pt x="2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12" name="Google Shape;6012;p43"/>
            <p:cNvSpPr/>
            <p:nvPr/>
          </p:nvSpPr>
          <p:spPr>
            <a:xfrm>
              <a:off x="4301781" y="2147602"/>
              <a:ext cx="91843" cy="13964"/>
            </a:xfrm>
            <a:custGeom>
              <a:avLst/>
              <a:gdLst/>
              <a:ahLst/>
              <a:cxnLst/>
              <a:rect l="l" t="t" r="r" b="b"/>
              <a:pathLst>
                <a:path w="2519" h="383" extrusionOk="0">
                  <a:moveTo>
                    <a:pt x="1" y="1"/>
                  </a:moveTo>
                  <a:cubicBezTo>
                    <a:pt x="1" y="1"/>
                    <a:pt x="77" y="186"/>
                    <a:pt x="219" y="382"/>
                  </a:cubicBezTo>
                  <a:lnTo>
                    <a:pt x="2279" y="382"/>
                  </a:lnTo>
                  <a:cubicBezTo>
                    <a:pt x="2453" y="186"/>
                    <a:pt x="2518" y="1"/>
                    <a:pt x="2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13" name="Google Shape;6013;p43"/>
            <p:cNvSpPr/>
            <p:nvPr/>
          </p:nvSpPr>
          <p:spPr>
            <a:xfrm>
              <a:off x="4347501" y="2025609"/>
              <a:ext cx="43716" cy="77915"/>
            </a:xfrm>
            <a:custGeom>
              <a:avLst/>
              <a:gdLst/>
              <a:ahLst/>
              <a:cxnLst/>
              <a:rect l="l" t="t" r="r" b="b"/>
              <a:pathLst>
                <a:path w="1199" h="2137" extrusionOk="0">
                  <a:moveTo>
                    <a:pt x="0" y="1"/>
                  </a:moveTo>
                  <a:cubicBezTo>
                    <a:pt x="0" y="1"/>
                    <a:pt x="589" y="1178"/>
                    <a:pt x="567" y="1559"/>
                  </a:cubicBezTo>
                  <a:cubicBezTo>
                    <a:pt x="556" y="1941"/>
                    <a:pt x="87" y="2137"/>
                    <a:pt x="87" y="2137"/>
                  </a:cubicBezTo>
                  <a:cubicBezTo>
                    <a:pt x="87" y="2137"/>
                    <a:pt x="1199" y="2115"/>
                    <a:pt x="1155" y="1723"/>
                  </a:cubicBezTo>
                  <a:cubicBezTo>
                    <a:pt x="1101" y="13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14" name="Google Shape;6014;p43"/>
            <p:cNvSpPr/>
            <p:nvPr/>
          </p:nvSpPr>
          <p:spPr>
            <a:xfrm>
              <a:off x="4583101" y="2659673"/>
              <a:ext cx="66394" cy="21657"/>
            </a:xfrm>
            <a:custGeom>
              <a:avLst/>
              <a:gdLst/>
              <a:ahLst/>
              <a:cxnLst/>
              <a:rect l="l" t="t" r="r" b="b"/>
              <a:pathLst>
                <a:path w="1821" h="594" extrusionOk="0">
                  <a:moveTo>
                    <a:pt x="997" y="1"/>
                  </a:moveTo>
                  <a:cubicBezTo>
                    <a:pt x="415" y="1"/>
                    <a:pt x="22" y="494"/>
                    <a:pt x="22" y="494"/>
                  </a:cubicBezTo>
                  <a:cubicBezTo>
                    <a:pt x="0" y="566"/>
                    <a:pt x="20" y="594"/>
                    <a:pt x="69" y="594"/>
                  </a:cubicBezTo>
                  <a:cubicBezTo>
                    <a:pt x="232" y="594"/>
                    <a:pt x="721" y="273"/>
                    <a:pt x="982" y="265"/>
                  </a:cubicBezTo>
                  <a:cubicBezTo>
                    <a:pt x="991" y="264"/>
                    <a:pt x="1001" y="264"/>
                    <a:pt x="1010" y="264"/>
                  </a:cubicBezTo>
                  <a:cubicBezTo>
                    <a:pt x="1322" y="264"/>
                    <a:pt x="1592" y="583"/>
                    <a:pt x="1698" y="583"/>
                  </a:cubicBezTo>
                  <a:cubicBezTo>
                    <a:pt x="1703" y="583"/>
                    <a:pt x="1708" y="582"/>
                    <a:pt x="1712" y="581"/>
                  </a:cubicBezTo>
                  <a:cubicBezTo>
                    <a:pt x="1821" y="548"/>
                    <a:pt x="1679" y="58"/>
                    <a:pt x="1069" y="3"/>
                  </a:cubicBezTo>
                  <a:cubicBezTo>
                    <a:pt x="1044" y="2"/>
                    <a:pt x="1020" y="1"/>
                    <a:pt x="99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15" name="Google Shape;6015;p43"/>
            <p:cNvSpPr/>
            <p:nvPr/>
          </p:nvSpPr>
          <p:spPr>
            <a:xfrm>
              <a:off x="4225910" y="2648663"/>
              <a:ext cx="6782" cy="14730"/>
            </a:xfrm>
            <a:custGeom>
              <a:avLst/>
              <a:gdLst/>
              <a:ahLst/>
              <a:cxnLst/>
              <a:rect l="l" t="t" r="r" b="b"/>
              <a:pathLst>
                <a:path w="186" h="404" extrusionOk="0">
                  <a:moveTo>
                    <a:pt x="0" y="0"/>
                  </a:moveTo>
                  <a:lnTo>
                    <a:pt x="0" y="55"/>
                  </a:lnTo>
                  <a:lnTo>
                    <a:pt x="0" y="403"/>
                  </a:lnTo>
                  <a:cubicBezTo>
                    <a:pt x="0" y="403"/>
                    <a:pt x="44" y="305"/>
                    <a:pt x="109" y="153"/>
                  </a:cubicBezTo>
                  <a:cubicBezTo>
                    <a:pt x="131" y="109"/>
                    <a:pt x="153" y="55"/>
                    <a:pt x="186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16" name="Google Shape;6016;p43"/>
            <p:cNvSpPr/>
            <p:nvPr/>
          </p:nvSpPr>
          <p:spPr>
            <a:xfrm>
              <a:off x="4082479" y="2643084"/>
              <a:ext cx="579349" cy="390632"/>
            </a:xfrm>
            <a:custGeom>
              <a:avLst/>
              <a:gdLst/>
              <a:ahLst/>
              <a:cxnLst/>
              <a:rect l="l" t="t" r="r" b="b"/>
              <a:pathLst>
                <a:path w="15890" h="10714" extrusionOk="0">
                  <a:moveTo>
                    <a:pt x="5656" y="1"/>
                  </a:moveTo>
                  <a:lnTo>
                    <a:pt x="5547" y="153"/>
                  </a:lnTo>
                  <a:lnTo>
                    <a:pt x="0" y="153"/>
                  </a:lnTo>
                  <a:lnTo>
                    <a:pt x="708" y="3728"/>
                  </a:lnTo>
                  <a:lnTo>
                    <a:pt x="2332" y="7804"/>
                  </a:lnTo>
                  <a:lnTo>
                    <a:pt x="8511" y="10713"/>
                  </a:lnTo>
                  <a:lnTo>
                    <a:pt x="14015" y="8763"/>
                  </a:lnTo>
                  <a:lnTo>
                    <a:pt x="15617" y="7063"/>
                  </a:lnTo>
                  <a:lnTo>
                    <a:pt x="15890" y="3183"/>
                  </a:lnTo>
                  <a:lnTo>
                    <a:pt x="14080" y="153"/>
                  </a:lnTo>
                  <a:lnTo>
                    <a:pt x="10920" y="153"/>
                  </a:lnTo>
                  <a:lnTo>
                    <a:pt x="107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17" name="Google Shape;6017;p43"/>
            <p:cNvSpPr/>
            <p:nvPr/>
          </p:nvSpPr>
          <p:spPr>
            <a:xfrm>
              <a:off x="4466286" y="2377259"/>
              <a:ext cx="410503" cy="646144"/>
            </a:xfrm>
            <a:custGeom>
              <a:avLst/>
              <a:gdLst/>
              <a:ahLst/>
              <a:cxnLst/>
              <a:rect l="l" t="t" r="r" b="b"/>
              <a:pathLst>
                <a:path w="11259" h="17722" extrusionOk="0">
                  <a:moveTo>
                    <a:pt x="5700" y="1"/>
                  </a:moveTo>
                  <a:cubicBezTo>
                    <a:pt x="4284" y="1"/>
                    <a:pt x="1101" y="197"/>
                    <a:pt x="447" y="2736"/>
                  </a:cubicBezTo>
                  <a:cubicBezTo>
                    <a:pt x="1" y="4480"/>
                    <a:pt x="153" y="6071"/>
                    <a:pt x="578" y="7433"/>
                  </a:cubicBezTo>
                  <a:lnTo>
                    <a:pt x="546" y="7444"/>
                  </a:lnTo>
                  <a:cubicBezTo>
                    <a:pt x="1199" y="9526"/>
                    <a:pt x="2496" y="11095"/>
                    <a:pt x="3259" y="11891"/>
                  </a:cubicBezTo>
                  <a:cubicBezTo>
                    <a:pt x="2801" y="12370"/>
                    <a:pt x="1853" y="13471"/>
                    <a:pt x="1505" y="14670"/>
                  </a:cubicBezTo>
                  <a:lnTo>
                    <a:pt x="1025" y="16293"/>
                  </a:lnTo>
                  <a:lnTo>
                    <a:pt x="1025" y="16293"/>
                  </a:lnTo>
                  <a:lnTo>
                    <a:pt x="1461" y="16108"/>
                  </a:lnTo>
                  <a:cubicBezTo>
                    <a:pt x="1461" y="16108"/>
                    <a:pt x="2158" y="14735"/>
                    <a:pt x="2823" y="13776"/>
                  </a:cubicBezTo>
                  <a:lnTo>
                    <a:pt x="2823" y="13776"/>
                  </a:lnTo>
                  <a:cubicBezTo>
                    <a:pt x="2823" y="13776"/>
                    <a:pt x="2387" y="15988"/>
                    <a:pt x="2366" y="16697"/>
                  </a:cubicBezTo>
                  <a:cubicBezTo>
                    <a:pt x="2344" y="17405"/>
                    <a:pt x="6115" y="17721"/>
                    <a:pt x="6115" y="17721"/>
                  </a:cubicBezTo>
                  <a:lnTo>
                    <a:pt x="6550" y="17547"/>
                  </a:lnTo>
                  <a:lnTo>
                    <a:pt x="6550" y="7444"/>
                  </a:lnTo>
                  <a:lnTo>
                    <a:pt x="6583" y="7444"/>
                  </a:lnTo>
                  <a:lnTo>
                    <a:pt x="6583" y="17547"/>
                  </a:lnTo>
                  <a:lnTo>
                    <a:pt x="9438" y="16381"/>
                  </a:lnTo>
                  <a:cubicBezTo>
                    <a:pt x="9438" y="16381"/>
                    <a:pt x="9297" y="13863"/>
                    <a:pt x="8327" y="12130"/>
                  </a:cubicBezTo>
                  <a:cubicBezTo>
                    <a:pt x="8926" y="11280"/>
                    <a:pt x="10103" y="9460"/>
                    <a:pt x="10692" y="7444"/>
                  </a:cubicBezTo>
                  <a:cubicBezTo>
                    <a:pt x="11128" y="5984"/>
                    <a:pt x="11258" y="4414"/>
                    <a:pt x="10648" y="3020"/>
                  </a:cubicBezTo>
                  <a:cubicBezTo>
                    <a:pt x="9722" y="894"/>
                    <a:pt x="8120" y="208"/>
                    <a:pt x="6583" y="44"/>
                  </a:cubicBezTo>
                  <a:cubicBezTo>
                    <a:pt x="6278" y="12"/>
                    <a:pt x="5984" y="1"/>
                    <a:pt x="5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18" name="Google Shape;6018;p43"/>
            <p:cNvSpPr/>
            <p:nvPr/>
          </p:nvSpPr>
          <p:spPr>
            <a:xfrm>
              <a:off x="4304589" y="2922326"/>
              <a:ext cx="401753" cy="1002614"/>
            </a:xfrm>
            <a:custGeom>
              <a:avLst/>
              <a:gdLst/>
              <a:ahLst/>
              <a:cxnLst/>
              <a:rect l="l" t="t" r="r" b="b"/>
              <a:pathLst>
                <a:path w="11019" h="27499" extrusionOk="0">
                  <a:moveTo>
                    <a:pt x="10203" y="0"/>
                  </a:moveTo>
                  <a:cubicBezTo>
                    <a:pt x="8696" y="0"/>
                    <a:pt x="6337" y="144"/>
                    <a:pt x="4577" y="984"/>
                  </a:cubicBezTo>
                  <a:cubicBezTo>
                    <a:pt x="3008" y="1736"/>
                    <a:pt x="796" y="5507"/>
                    <a:pt x="0" y="6716"/>
                  </a:cubicBezTo>
                  <a:lnTo>
                    <a:pt x="959" y="27499"/>
                  </a:lnTo>
                  <a:lnTo>
                    <a:pt x="11018" y="27499"/>
                  </a:lnTo>
                  <a:lnTo>
                    <a:pt x="11018" y="14"/>
                  </a:lnTo>
                  <a:cubicBezTo>
                    <a:pt x="10792" y="6"/>
                    <a:pt x="10516" y="0"/>
                    <a:pt x="10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19" name="Google Shape;6019;p43"/>
            <p:cNvSpPr/>
            <p:nvPr/>
          </p:nvSpPr>
          <p:spPr>
            <a:xfrm>
              <a:off x="4531439" y="2964546"/>
              <a:ext cx="335031" cy="398945"/>
            </a:xfrm>
            <a:custGeom>
              <a:avLst/>
              <a:gdLst/>
              <a:ahLst/>
              <a:cxnLst/>
              <a:rect l="l" t="t" r="r" b="b"/>
              <a:pathLst>
                <a:path w="9189" h="10942" extrusionOk="0">
                  <a:moveTo>
                    <a:pt x="6921" y="0"/>
                  </a:moveTo>
                  <a:lnTo>
                    <a:pt x="4796" y="66"/>
                  </a:lnTo>
                  <a:lnTo>
                    <a:pt x="1320" y="185"/>
                  </a:lnTo>
                  <a:cubicBezTo>
                    <a:pt x="1320" y="185"/>
                    <a:pt x="1" y="2572"/>
                    <a:pt x="1091" y="5482"/>
                  </a:cubicBezTo>
                  <a:cubicBezTo>
                    <a:pt x="2181" y="8392"/>
                    <a:pt x="4131" y="10942"/>
                    <a:pt x="4131" y="10942"/>
                  </a:cubicBezTo>
                  <a:cubicBezTo>
                    <a:pt x="4131" y="10942"/>
                    <a:pt x="4393" y="10582"/>
                    <a:pt x="4796" y="9983"/>
                  </a:cubicBezTo>
                  <a:cubicBezTo>
                    <a:pt x="6202" y="7858"/>
                    <a:pt x="9188" y="2681"/>
                    <a:pt x="6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20" name="Google Shape;6020;p43"/>
            <p:cNvSpPr/>
            <p:nvPr/>
          </p:nvSpPr>
          <p:spPr>
            <a:xfrm>
              <a:off x="4579528" y="2788520"/>
              <a:ext cx="204285" cy="259559"/>
            </a:xfrm>
            <a:custGeom>
              <a:avLst/>
              <a:gdLst/>
              <a:ahLst/>
              <a:cxnLst/>
              <a:rect l="l" t="t" r="r" b="b"/>
              <a:pathLst>
                <a:path w="5603" h="7119" extrusionOk="0">
                  <a:moveTo>
                    <a:pt x="4425" y="0"/>
                  </a:moveTo>
                  <a:lnTo>
                    <a:pt x="3477" y="240"/>
                  </a:lnTo>
                  <a:lnTo>
                    <a:pt x="1254" y="774"/>
                  </a:lnTo>
                  <a:cubicBezTo>
                    <a:pt x="1254" y="774"/>
                    <a:pt x="1189" y="2649"/>
                    <a:pt x="1014" y="3706"/>
                  </a:cubicBezTo>
                  <a:cubicBezTo>
                    <a:pt x="840" y="4763"/>
                    <a:pt x="1" y="5013"/>
                    <a:pt x="1" y="5013"/>
                  </a:cubicBezTo>
                  <a:cubicBezTo>
                    <a:pt x="1" y="5013"/>
                    <a:pt x="567" y="6855"/>
                    <a:pt x="2376" y="7106"/>
                  </a:cubicBezTo>
                  <a:cubicBezTo>
                    <a:pt x="2448" y="7114"/>
                    <a:pt x="2520" y="7118"/>
                    <a:pt x="2591" y="7118"/>
                  </a:cubicBezTo>
                  <a:cubicBezTo>
                    <a:pt x="2897" y="7118"/>
                    <a:pt x="3194" y="7044"/>
                    <a:pt x="3477" y="6921"/>
                  </a:cubicBezTo>
                  <a:cubicBezTo>
                    <a:pt x="4720" y="6376"/>
                    <a:pt x="5602" y="4828"/>
                    <a:pt x="5602" y="4828"/>
                  </a:cubicBezTo>
                  <a:cubicBezTo>
                    <a:pt x="5602" y="4828"/>
                    <a:pt x="5068" y="4567"/>
                    <a:pt x="4720" y="4011"/>
                  </a:cubicBezTo>
                  <a:cubicBezTo>
                    <a:pt x="4360" y="3466"/>
                    <a:pt x="4425" y="0"/>
                    <a:pt x="4425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21" name="Google Shape;6021;p43"/>
            <p:cNvSpPr/>
            <p:nvPr/>
          </p:nvSpPr>
          <p:spPr>
            <a:xfrm>
              <a:off x="4620071" y="2788520"/>
              <a:ext cx="123599" cy="133918"/>
            </a:xfrm>
            <a:custGeom>
              <a:avLst/>
              <a:gdLst/>
              <a:ahLst/>
              <a:cxnLst/>
              <a:rect l="l" t="t" r="r" b="b"/>
              <a:pathLst>
                <a:path w="3390" h="3673" extrusionOk="0">
                  <a:moveTo>
                    <a:pt x="3313" y="0"/>
                  </a:moveTo>
                  <a:lnTo>
                    <a:pt x="2365" y="240"/>
                  </a:lnTo>
                  <a:lnTo>
                    <a:pt x="142" y="774"/>
                  </a:lnTo>
                  <a:cubicBezTo>
                    <a:pt x="142" y="774"/>
                    <a:pt x="98" y="1929"/>
                    <a:pt x="0" y="2943"/>
                  </a:cubicBezTo>
                  <a:cubicBezTo>
                    <a:pt x="469" y="3368"/>
                    <a:pt x="1036" y="3651"/>
                    <a:pt x="1700" y="3673"/>
                  </a:cubicBezTo>
                  <a:cubicBezTo>
                    <a:pt x="1929" y="3673"/>
                    <a:pt x="2158" y="3651"/>
                    <a:pt x="2365" y="3597"/>
                  </a:cubicBezTo>
                  <a:cubicBezTo>
                    <a:pt x="2757" y="3488"/>
                    <a:pt x="3095" y="3281"/>
                    <a:pt x="3390" y="2986"/>
                  </a:cubicBezTo>
                  <a:cubicBezTo>
                    <a:pt x="3281" y="1777"/>
                    <a:pt x="3313" y="0"/>
                    <a:pt x="3313" y="0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22" name="Google Shape;6022;p43"/>
            <p:cNvSpPr/>
            <p:nvPr/>
          </p:nvSpPr>
          <p:spPr>
            <a:xfrm>
              <a:off x="4498880" y="2681330"/>
              <a:ext cx="68764" cy="73066"/>
            </a:xfrm>
            <a:custGeom>
              <a:avLst/>
              <a:gdLst/>
              <a:ahLst/>
              <a:cxnLst/>
              <a:rect l="l" t="t" r="r" b="b"/>
              <a:pathLst>
                <a:path w="1886" h="2004" extrusionOk="0">
                  <a:moveTo>
                    <a:pt x="558" y="0"/>
                  </a:moveTo>
                  <a:cubicBezTo>
                    <a:pt x="455" y="0"/>
                    <a:pt x="362" y="36"/>
                    <a:pt x="295" y="129"/>
                  </a:cubicBezTo>
                  <a:cubicBezTo>
                    <a:pt x="0" y="521"/>
                    <a:pt x="774" y="1894"/>
                    <a:pt x="1886" y="2003"/>
                  </a:cubicBezTo>
                  <a:lnTo>
                    <a:pt x="1363" y="401"/>
                  </a:lnTo>
                  <a:cubicBezTo>
                    <a:pt x="1363" y="401"/>
                    <a:pt x="904" y="0"/>
                    <a:pt x="558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23" name="Google Shape;6023;p43"/>
            <p:cNvSpPr/>
            <p:nvPr/>
          </p:nvSpPr>
          <p:spPr>
            <a:xfrm>
              <a:off x="4071723" y="3077606"/>
              <a:ext cx="678703" cy="753154"/>
            </a:xfrm>
            <a:custGeom>
              <a:avLst/>
              <a:gdLst/>
              <a:ahLst/>
              <a:cxnLst/>
              <a:rect l="l" t="t" r="r" b="b"/>
              <a:pathLst>
                <a:path w="18615" h="20657" extrusionOk="0">
                  <a:moveTo>
                    <a:pt x="7285" y="0"/>
                  </a:moveTo>
                  <a:cubicBezTo>
                    <a:pt x="7176" y="0"/>
                    <a:pt x="7072" y="5"/>
                    <a:pt x="6976" y="16"/>
                  </a:cubicBezTo>
                  <a:cubicBezTo>
                    <a:pt x="3848" y="365"/>
                    <a:pt x="4229" y="3264"/>
                    <a:pt x="2791" y="3852"/>
                  </a:cubicBezTo>
                  <a:cubicBezTo>
                    <a:pt x="1363" y="4430"/>
                    <a:pt x="1" y="6348"/>
                    <a:pt x="557" y="8277"/>
                  </a:cubicBezTo>
                  <a:cubicBezTo>
                    <a:pt x="1112" y="10206"/>
                    <a:pt x="1472" y="11274"/>
                    <a:pt x="3107" y="12832"/>
                  </a:cubicBezTo>
                  <a:cubicBezTo>
                    <a:pt x="5352" y="14957"/>
                    <a:pt x="1625" y="15502"/>
                    <a:pt x="3107" y="18848"/>
                  </a:cubicBezTo>
                  <a:cubicBezTo>
                    <a:pt x="3397" y="19498"/>
                    <a:pt x="3472" y="19931"/>
                    <a:pt x="3442" y="20210"/>
                  </a:cubicBezTo>
                  <a:lnTo>
                    <a:pt x="3442" y="20210"/>
                  </a:lnTo>
                  <a:cubicBezTo>
                    <a:pt x="3667" y="20169"/>
                    <a:pt x="3971" y="20143"/>
                    <a:pt x="4373" y="20143"/>
                  </a:cubicBezTo>
                  <a:cubicBezTo>
                    <a:pt x="4664" y="20143"/>
                    <a:pt x="5005" y="20157"/>
                    <a:pt x="5406" y="20188"/>
                  </a:cubicBezTo>
                  <a:cubicBezTo>
                    <a:pt x="6333" y="20263"/>
                    <a:pt x="7326" y="20299"/>
                    <a:pt x="8327" y="20299"/>
                  </a:cubicBezTo>
                  <a:cubicBezTo>
                    <a:pt x="12728" y="20299"/>
                    <a:pt x="17296" y="19607"/>
                    <a:pt x="17198" y="18488"/>
                  </a:cubicBezTo>
                  <a:cubicBezTo>
                    <a:pt x="17067" y="17126"/>
                    <a:pt x="14790" y="14696"/>
                    <a:pt x="16828" y="10947"/>
                  </a:cubicBezTo>
                  <a:cubicBezTo>
                    <a:pt x="18615" y="7688"/>
                    <a:pt x="15443" y="4866"/>
                    <a:pt x="15443" y="4866"/>
                  </a:cubicBezTo>
                  <a:cubicBezTo>
                    <a:pt x="15443" y="4866"/>
                    <a:pt x="15411" y="1444"/>
                    <a:pt x="12239" y="1324"/>
                  </a:cubicBezTo>
                  <a:cubicBezTo>
                    <a:pt x="12239" y="1324"/>
                    <a:pt x="9041" y="0"/>
                    <a:pt x="7285" y="0"/>
                  </a:cubicBezTo>
                  <a:close/>
                  <a:moveTo>
                    <a:pt x="3442" y="20210"/>
                  </a:moveTo>
                  <a:cubicBezTo>
                    <a:pt x="2665" y="20348"/>
                    <a:pt x="2819" y="20657"/>
                    <a:pt x="3068" y="20657"/>
                  </a:cubicBezTo>
                  <a:cubicBezTo>
                    <a:pt x="3219" y="20657"/>
                    <a:pt x="3406" y="20543"/>
                    <a:pt x="3442" y="20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24" name="Google Shape;6024;p43"/>
            <p:cNvSpPr/>
            <p:nvPr/>
          </p:nvSpPr>
          <p:spPr>
            <a:xfrm>
              <a:off x="3933470" y="3644585"/>
              <a:ext cx="772879" cy="1055225"/>
            </a:xfrm>
            <a:custGeom>
              <a:avLst/>
              <a:gdLst/>
              <a:ahLst/>
              <a:cxnLst/>
              <a:rect l="l" t="t" r="r" b="b"/>
              <a:pathLst>
                <a:path w="21198" h="28942" extrusionOk="0">
                  <a:moveTo>
                    <a:pt x="11918" y="1"/>
                  </a:moveTo>
                  <a:cubicBezTo>
                    <a:pt x="5704" y="1"/>
                    <a:pt x="2230" y="3631"/>
                    <a:pt x="1155" y="5640"/>
                  </a:cubicBezTo>
                  <a:cubicBezTo>
                    <a:pt x="0" y="7809"/>
                    <a:pt x="1155" y="26259"/>
                    <a:pt x="1155" y="26259"/>
                  </a:cubicBezTo>
                  <a:cubicBezTo>
                    <a:pt x="1155" y="26259"/>
                    <a:pt x="5450" y="28941"/>
                    <a:pt x="10444" y="28941"/>
                  </a:cubicBezTo>
                  <a:cubicBezTo>
                    <a:pt x="10494" y="28941"/>
                    <a:pt x="10543" y="28941"/>
                    <a:pt x="10593" y="28940"/>
                  </a:cubicBezTo>
                  <a:cubicBezTo>
                    <a:pt x="13863" y="28908"/>
                    <a:pt x="18407" y="27262"/>
                    <a:pt x="21197" y="26107"/>
                  </a:cubicBezTo>
                  <a:lnTo>
                    <a:pt x="21197" y="3144"/>
                  </a:lnTo>
                  <a:cubicBezTo>
                    <a:pt x="20707" y="2654"/>
                    <a:pt x="20162" y="2229"/>
                    <a:pt x="19552" y="1848"/>
                  </a:cubicBezTo>
                  <a:cubicBezTo>
                    <a:pt x="17895" y="801"/>
                    <a:pt x="13558" y="82"/>
                    <a:pt x="13558" y="82"/>
                  </a:cubicBezTo>
                  <a:cubicBezTo>
                    <a:pt x="12991" y="27"/>
                    <a:pt x="12445" y="1"/>
                    <a:pt x="11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25" name="Google Shape;6025;p43"/>
            <p:cNvSpPr/>
            <p:nvPr/>
          </p:nvSpPr>
          <p:spPr>
            <a:xfrm>
              <a:off x="4251322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26" name="Google Shape;6026;p43"/>
            <p:cNvSpPr/>
            <p:nvPr/>
          </p:nvSpPr>
          <p:spPr>
            <a:xfrm>
              <a:off x="4251322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27" name="Google Shape;6027;p43"/>
            <p:cNvSpPr/>
            <p:nvPr/>
          </p:nvSpPr>
          <p:spPr>
            <a:xfrm>
              <a:off x="4251322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28" name="Google Shape;6028;p43"/>
            <p:cNvSpPr/>
            <p:nvPr/>
          </p:nvSpPr>
          <p:spPr>
            <a:xfrm>
              <a:off x="4251322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29" name="Google Shape;6029;p43"/>
            <p:cNvSpPr/>
            <p:nvPr/>
          </p:nvSpPr>
          <p:spPr>
            <a:xfrm>
              <a:off x="4022066" y="440924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30" name="Google Shape;6030;p43"/>
            <p:cNvSpPr/>
            <p:nvPr/>
          </p:nvSpPr>
          <p:spPr>
            <a:xfrm>
              <a:off x="4251322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31" name="Google Shape;6031;p43"/>
            <p:cNvSpPr/>
            <p:nvPr/>
          </p:nvSpPr>
          <p:spPr>
            <a:xfrm>
              <a:off x="4022066" y="403973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32" name="Google Shape;6032;p43"/>
            <p:cNvSpPr/>
            <p:nvPr/>
          </p:nvSpPr>
          <p:spPr>
            <a:xfrm>
              <a:off x="4022066" y="411363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33" name="Google Shape;6033;p43"/>
            <p:cNvSpPr/>
            <p:nvPr/>
          </p:nvSpPr>
          <p:spPr>
            <a:xfrm>
              <a:off x="4022066" y="389192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34" name="Google Shape;6034;p43"/>
            <p:cNvSpPr/>
            <p:nvPr/>
          </p:nvSpPr>
          <p:spPr>
            <a:xfrm>
              <a:off x="4327631" y="3965828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35" name="Google Shape;6035;p43"/>
            <p:cNvSpPr/>
            <p:nvPr/>
          </p:nvSpPr>
          <p:spPr>
            <a:xfrm>
              <a:off x="4022066" y="3818022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36" name="Google Shape;6036;p43"/>
            <p:cNvSpPr/>
            <p:nvPr/>
          </p:nvSpPr>
          <p:spPr>
            <a:xfrm>
              <a:off x="4022066" y="418753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37" name="Google Shape;6037;p43"/>
            <p:cNvSpPr/>
            <p:nvPr/>
          </p:nvSpPr>
          <p:spPr>
            <a:xfrm>
              <a:off x="4327631" y="4335343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38" name="Google Shape;6038;p43"/>
            <p:cNvSpPr/>
            <p:nvPr/>
          </p:nvSpPr>
          <p:spPr>
            <a:xfrm>
              <a:off x="4175049" y="3671382"/>
              <a:ext cx="39778" cy="38611"/>
            </a:xfrm>
            <a:custGeom>
              <a:avLst/>
              <a:gdLst/>
              <a:ahLst/>
              <a:cxnLst/>
              <a:rect l="l" t="t" r="r" b="b"/>
              <a:pathLst>
                <a:path w="1091" h="1059" extrusionOk="0">
                  <a:moveTo>
                    <a:pt x="730" y="1"/>
                  </a:moveTo>
                  <a:cubicBezTo>
                    <a:pt x="502" y="77"/>
                    <a:pt x="284" y="164"/>
                    <a:pt x="66" y="252"/>
                  </a:cubicBezTo>
                  <a:cubicBezTo>
                    <a:pt x="22" y="328"/>
                    <a:pt x="0" y="415"/>
                    <a:pt x="0" y="513"/>
                  </a:cubicBezTo>
                  <a:cubicBezTo>
                    <a:pt x="0" y="818"/>
                    <a:pt x="240" y="1058"/>
                    <a:pt x="545" y="1058"/>
                  </a:cubicBezTo>
                  <a:cubicBezTo>
                    <a:pt x="850" y="1058"/>
                    <a:pt x="1090" y="818"/>
                    <a:pt x="1090" y="513"/>
                  </a:cubicBezTo>
                  <a:cubicBezTo>
                    <a:pt x="1090" y="273"/>
                    <a:pt x="938" y="77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39" name="Google Shape;6039;p43"/>
            <p:cNvSpPr/>
            <p:nvPr/>
          </p:nvSpPr>
          <p:spPr>
            <a:xfrm>
              <a:off x="4251322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40" name="Google Shape;6040;p43"/>
            <p:cNvSpPr/>
            <p:nvPr/>
          </p:nvSpPr>
          <p:spPr>
            <a:xfrm>
              <a:off x="4327631" y="4039731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41" name="Google Shape;6041;p43"/>
            <p:cNvSpPr/>
            <p:nvPr/>
          </p:nvSpPr>
          <p:spPr>
            <a:xfrm>
              <a:off x="4327631" y="4113634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42" name="Google Shape;6042;p43"/>
            <p:cNvSpPr/>
            <p:nvPr/>
          </p:nvSpPr>
          <p:spPr>
            <a:xfrm>
              <a:off x="4327631" y="4187537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43" name="Google Shape;6043;p43"/>
            <p:cNvSpPr/>
            <p:nvPr/>
          </p:nvSpPr>
          <p:spPr>
            <a:xfrm>
              <a:off x="4251322" y="367021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44" name="Google Shape;6044;p43"/>
            <p:cNvSpPr/>
            <p:nvPr/>
          </p:nvSpPr>
          <p:spPr>
            <a:xfrm>
              <a:off x="4251322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45" name="Google Shape;6045;p43"/>
            <p:cNvSpPr/>
            <p:nvPr/>
          </p:nvSpPr>
          <p:spPr>
            <a:xfrm>
              <a:off x="4251322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46" name="Google Shape;6046;p43"/>
            <p:cNvSpPr/>
            <p:nvPr/>
          </p:nvSpPr>
          <p:spPr>
            <a:xfrm>
              <a:off x="4251322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47" name="Google Shape;6047;p43"/>
            <p:cNvSpPr/>
            <p:nvPr/>
          </p:nvSpPr>
          <p:spPr>
            <a:xfrm>
              <a:off x="4251322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48" name="Google Shape;6048;p43"/>
            <p:cNvSpPr/>
            <p:nvPr/>
          </p:nvSpPr>
          <p:spPr>
            <a:xfrm>
              <a:off x="4022066" y="396582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49" name="Google Shape;6049;p43"/>
            <p:cNvSpPr/>
            <p:nvPr/>
          </p:nvSpPr>
          <p:spPr>
            <a:xfrm>
              <a:off x="4175049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50" name="Google Shape;6050;p43"/>
            <p:cNvSpPr/>
            <p:nvPr/>
          </p:nvSpPr>
          <p:spPr>
            <a:xfrm>
              <a:off x="4175049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51" name="Google Shape;6051;p43"/>
            <p:cNvSpPr/>
            <p:nvPr/>
          </p:nvSpPr>
          <p:spPr>
            <a:xfrm>
              <a:off x="4175049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52" name="Google Shape;6052;p43"/>
            <p:cNvSpPr/>
            <p:nvPr/>
          </p:nvSpPr>
          <p:spPr>
            <a:xfrm>
              <a:off x="4175049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53" name="Google Shape;6053;p43"/>
            <p:cNvSpPr/>
            <p:nvPr/>
          </p:nvSpPr>
          <p:spPr>
            <a:xfrm>
              <a:off x="4175049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54" name="Google Shape;6054;p43"/>
            <p:cNvSpPr/>
            <p:nvPr/>
          </p:nvSpPr>
          <p:spPr>
            <a:xfrm>
              <a:off x="4175049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55" name="Google Shape;6055;p43"/>
            <p:cNvSpPr/>
            <p:nvPr/>
          </p:nvSpPr>
          <p:spPr>
            <a:xfrm>
              <a:off x="4029212" y="3752067"/>
              <a:ext cx="33033" cy="31830"/>
            </a:xfrm>
            <a:custGeom>
              <a:avLst/>
              <a:gdLst/>
              <a:ahLst/>
              <a:cxnLst/>
              <a:rect l="l" t="t" r="r" b="b"/>
              <a:pathLst>
                <a:path w="906" h="873" extrusionOk="0">
                  <a:moveTo>
                    <a:pt x="796" y="0"/>
                  </a:moveTo>
                  <a:cubicBezTo>
                    <a:pt x="502" y="251"/>
                    <a:pt x="240" y="491"/>
                    <a:pt x="1" y="741"/>
                  </a:cubicBezTo>
                  <a:cubicBezTo>
                    <a:pt x="99" y="818"/>
                    <a:pt x="219" y="872"/>
                    <a:pt x="360" y="872"/>
                  </a:cubicBezTo>
                  <a:cubicBezTo>
                    <a:pt x="655" y="872"/>
                    <a:pt x="905" y="632"/>
                    <a:pt x="905" y="327"/>
                  </a:cubicBezTo>
                  <a:cubicBezTo>
                    <a:pt x="905" y="207"/>
                    <a:pt x="862" y="98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56" name="Google Shape;6056;p43"/>
            <p:cNvSpPr/>
            <p:nvPr/>
          </p:nvSpPr>
          <p:spPr>
            <a:xfrm>
              <a:off x="4175049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57" name="Google Shape;6057;p43"/>
            <p:cNvSpPr/>
            <p:nvPr/>
          </p:nvSpPr>
          <p:spPr>
            <a:xfrm>
              <a:off x="4175049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58" name="Google Shape;6058;p43"/>
            <p:cNvSpPr/>
            <p:nvPr/>
          </p:nvSpPr>
          <p:spPr>
            <a:xfrm>
              <a:off x="4098740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59" name="Google Shape;6059;p43"/>
            <p:cNvSpPr/>
            <p:nvPr/>
          </p:nvSpPr>
          <p:spPr>
            <a:xfrm>
              <a:off x="4175049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60" name="Google Shape;6060;p43"/>
            <p:cNvSpPr/>
            <p:nvPr/>
          </p:nvSpPr>
          <p:spPr>
            <a:xfrm>
              <a:off x="4175049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61" name="Google Shape;6061;p43"/>
            <p:cNvSpPr/>
            <p:nvPr/>
          </p:nvSpPr>
          <p:spPr>
            <a:xfrm>
              <a:off x="4117808" y="3699602"/>
              <a:ext cx="17938" cy="10391"/>
            </a:xfrm>
            <a:custGeom>
              <a:avLst/>
              <a:gdLst/>
              <a:ahLst/>
              <a:cxnLst/>
              <a:rect l="l" t="t" r="r" b="b"/>
              <a:pathLst>
                <a:path w="492" h="285" extrusionOk="0">
                  <a:moveTo>
                    <a:pt x="491" y="1"/>
                  </a:moveTo>
                  <a:lnTo>
                    <a:pt x="491" y="1"/>
                  </a:lnTo>
                  <a:cubicBezTo>
                    <a:pt x="328" y="99"/>
                    <a:pt x="154" y="186"/>
                    <a:pt x="1" y="284"/>
                  </a:cubicBezTo>
                  <a:lnTo>
                    <a:pt x="23" y="284"/>
                  </a:lnTo>
                  <a:cubicBezTo>
                    <a:pt x="230" y="284"/>
                    <a:pt x="404" y="175"/>
                    <a:pt x="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62" name="Google Shape;6062;p43"/>
            <p:cNvSpPr/>
            <p:nvPr/>
          </p:nvSpPr>
          <p:spPr>
            <a:xfrm>
              <a:off x="4098740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63" name="Google Shape;6063;p43"/>
            <p:cNvSpPr/>
            <p:nvPr/>
          </p:nvSpPr>
          <p:spPr>
            <a:xfrm>
              <a:off x="4098740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64" name="Google Shape;6064;p43"/>
            <p:cNvSpPr/>
            <p:nvPr/>
          </p:nvSpPr>
          <p:spPr>
            <a:xfrm>
              <a:off x="4098740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65" name="Google Shape;6065;p43"/>
            <p:cNvSpPr/>
            <p:nvPr/>
          </p:nvSpPr>
          <p:spPr>
            <a:xfrm>
              <a:off x="4022066" y="433534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66" name="Google Shape;6066;p43"/>
            <p:cNvSpPr/>
            <p:nvPr/>
          </p:nvSpPr>
          <p:spPr>
            <a:xfrm>
              <a:off x="4022066" y="426144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67" name="Google Shape;6067;p43"/>
            <p:cNvSpPr/>
            <p:nvPr/>
          </p:nvSpPr>
          <p:spPr>
            <a:xfrm>
              <a:off x="4098740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68" name="Google Shape;6068;p43"/>
            <p:cNvSpPr/>
            <p:nvPr/>
          </p:nvSpPr>
          <p:spPr>
            <a:xfrm>
              <a:off x="4098740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69" name="Google Shape;6069;p43"/>
            <p:cNvSpPr/>
            <p:nvPr/>
          </p:nvSpPr>
          <p:spPr>
            <a:xfrm>
              <a:off x="4098740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70" name="Google Shape;6070;p43"/>
            <p:cNvSpPr/>
            <p:nvPr/>
          </p:nvSpPr>
          <p:spPr>
            <a:xfrm>
              <a:off x="4098740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71" name="Google Shape;6071;p43"/>
            <p:cNvSpPr/>
            <p:nvPr/>
          </p:nvSpPr>
          <p:spPr>
            <a:xfrm>
              <a:off x="4098740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72" name="Google Shape;6072;p43"/>
            <p:cNvSpPr/>
            <p:nvPr/>
          </p:nvSpPr>
          <p:spPr>
            <a:xfrm>
              <a:off x="4098740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73" name="Google Shape;6073;p43"/>
            <p:cNvSpPr/>
            <p:nvPr/>
          </p:nvSpPr>
          <p:spPr>
            <a:xfrm>
              <a:off x="4327631" y="426144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45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74" name="Google Shape;6074;p43"/>
            <p:cNvSpPr/>
            <p:nvPr/>
          </p:nvSpPr>
          <p:spPr>
            <a:xfrm>
              <a:off x="4480578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75" name="Google Shape;6075;p43"/>
            <p:cNvSpPr/>
            <p:nvPr/>
          </p:nvSpPr>
          <p:spPr>
            <a:xfrm>
              <a:off x="4480578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76" name="Google Shape;6076;p43"/>
            <p:cNvSpPr/>
            <p:nvPr/>
          </p:nvSpPr>
          <p:spPr>
            <a:xfrm>
              <a:off x="4480578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77" name="Google Shape;6077;p43"/>
            <p:cNvSpPr/>
            <p:nvPr/>
          </p:nvSpPr>
          <p:spPr>
            <a:xfrm>
              <a:off x="4480578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78" name="Google Shape;6078;p43"/>
            <p:cNvSpPr/>
            <p:nvPr/>
          </p:nvSpPr>
          <p:spPr>
            <a:xfrm>
              <a:off x="4480578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79" name="Google Shape;6079;p43"/>
            <p:cNvSpPr/>
            <p:nvPr/>
          </p:nvSpPr>
          <p:spPr>
            <a:xfrm>
              <a:off x="4480578" y="367021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80" name="Google Shape;6080;p43"/>
            <p:cNvSpPr/>
            <p:nvPr/>
          </p:nvSpPr>
          <p:spPr>
            <a:xfrm>
              <a:off x="4480578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6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81" name="Google Shape;6081;p43"/>
            <p:cNvSpPr/>
            <p:nvPr/>
          </p:nvSpPr>
          <p:spPr>
            <a:xfrm>
              <a:off x="4480578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5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82" name="Google Shape;6082;p43"/>
            <p:cNvSpPr/>
            <p:nvPr/>
          </p:nvSpPr>
          <p:spPr>
            <a:xfrm>
              <a:off x="4480578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6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83" name="Google Shape;6083;p43"/>
            <p:cNvSpPr/>
            <p:nvPr/>
          </p:nvSpPr>
          <p:spPr>
            <a:xfrm>
              <a:off x="4480578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84" name="Google Shape;6084;p43"/>
            <p:cNvSpPr/>
            <p:nvPr/>
          </p:nvSpPr>
          <p:spPr>
            <a:xfrm>
              <a:off x="4480578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5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85" name="Google Shape;6085;p43"/>
            <p:cNvSpPr/>
            <p:nvPr/>
          </p:nvSpPr>
          <p:spPr>
            <a:xfrm>
              <a:off x="4403904" y="367021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86" name="Google Shape;6086;p43"/>
            <p:cNvSpPr/>
            <p:nvPr/>
          </p:nvSpPr>
          <p:spPr>
            <a:xfrm>
              <a:off x="4556887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87" name="Google Shape;6087;p43"/>
            <p:cNvSpPr/>
            <p:nvPr/>
          </p:nvSpPr>
          <p:spPr>
            <a:xfrm>
              <a:off x="4403904" y="3744119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88" name="Google Shape;6088;p43"/>
            <p:cNvSpPr/>
            <p:nvPr/>
          </p:nvSpPr>
          <p:spPr>
            <a:xfrm>
              <a:off x="4403904" y="3818022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89" name="Google Shape;6089;p43"/>
            <p:cNvSpPr/>
            <p:nvPr/>
          </p:nvSpPr>
          <p:spPr>
            <a:xfrm>
              <a:off x="4403904" y="389192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90" name="Google Shape;6090;p43"/>
            <p:cNvSpPr/>
            <p:nvPr/>
          </p:nvSpPr>
          <p:spPr>
            <a:xfrm>
              <a:off x="4403904" y="440924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91" name="Google Shape;6091;p43"/>
            <p:cNvSpPr/>
            <p:nvPr/>
          </p:nvSpPr>
          <p:spPr>
            <a:xfrm>
              <a:off x="4633160" y="3744119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92" name="Google Shape;6092;p43"/>
            <p:cNvSpPr/>
            <p:nvPr/>
          </p:nvSpPr>
          <p:spPr>
            <a:xfrm>
              <a:off x="4403904" y="418753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93" name="Google Shape;6093;p43"/>
            <p:cNvSpPr/>
            <p:nvPr/>
          </p:nvSpPr>
          <p:spPr>
            <a:xfrm>
              <a:off x="4403904" y="426144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94" name="Google Shape;6094;p43"/>
            <p:cNvSpPr/>
            <p:nvPr/>
          </p:nvSpPr>
          <p:spPr>
            <a:xfrm>
              <a:off x="4403904" y="433534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95" name="Google Shape;6095;p43"/>
            <p:cNvSpPr/>
            <p:nvPr/>
          </p:nvSpPr>
          <p:spPr>
            <a:xfrm>
              <a:off x="4403904" y="396582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96" name="Google Shape;6096;p43"/>
            <p:cNvSpPr/>
            <p:nvPr/>
          </p:nvSpPr>
          <p:spPr>
            <a:xfrm>
              <a:off x="4403904" y="411363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97" name="Google Shape;6097;p43"/>
            <p:cNvSpPr/>
            <p:nvPr/>
          </p:nvSpPr>
          <p:spPr>
            <a:xfrm>
              <a:off x="4403904" y="403973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98" name="Google Shape;6098;p43"/>
            <p:cNvSpPr/>
            <p:nvPr/>
          </p:nvSpPr>
          <p:spPr>
            <a:xfrm>
              <a:off x="4633160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099" name="Google Shape;6099;p43"/>
            <p:cNvSpPr/>
            <p:nvPr/>
          </p:nvSpPr>
          <p:spPr>
            <a:xfrm>
              <a:off x="4633160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00" name="Google Shape;6100;p43"/>
            <p:cNvSpPr/>
            <p:nvPr/>
          </p:nvSpPr>
          <p:spPr>
            <a:xfrm>
              <a:off x="4633160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01" name="Google Shape;6101;p43"/>
            <p:cNvSpPr/>
            <p:nvPr/>
          </p:nvSpPr>
          <p:spPr>
            <a:xfrm>
              <a:off x="4327631" y="3891925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02" name="Google Shape;6102;p43"/>
            <p:cNvSpPr/>
            <p:nvPr/>
          </p:nvSpPr>
          <p:spPr>
            <a:xfrm>
              <a:off x="4633160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03" name="Google Shape;6103;p43"/>
            <p:cNvSpPr/>
            <p:nvPr/>
          </p:nvSpPr>
          <p:spPr>
            <a:xfrm>
              <a:off x="4633160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04" name="Google Shape;6104;p43"/>
            <p:cNvSpPr/>
            <p:nvPr/>
          </p:nvSpPr>
          <p:spPr>
            <a:xfrm>
              <a:off x="4633160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05" name="Google Shape;6105;p43"/>
            <p:cNvSpPr/>
            <p:nvPr/>
          </p:nvSpPr>
          <p:spPr>
            <a:xfrm>
              <a:off x="4327631" y="3744119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06" name="Google Shape;6106;p43"/>
            <p:cNvSpPr/>
            <p:nvPr/>
          </p:nvSpPr>
          <p:spPr>
            <a:xfrm>
              <a:off x="4327631" y="3818022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07" name="Google Shape;6107;p43"/>
            <p:cNvSpPr/>
            <p:nvPr/>
          </p:nvSpPr>
          <p:spPr>
            <a:xfrm>
              <a:off x="4327631" y="367021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45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08" name="Google Shape;6108;p43"/>
            <p:cNvSpPr/>
            <p:nvPr/>
          </p:nvSpPr>
          <p:spPr>
            <a:xfrm>
              <a:off x="4633160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09" name="Google Shape;6109;p43"/>
            <p:cNvSpPr/>
            <p:nvPr/>
          </p:nvSpPr>
          <p:spPr>
            <a:xfrm>
              <a:off x="4327631" y="440924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10" name="Google Shape;6110;p43"/>
            <p:cNvSpPr/>
            <p:nvPr/>
          </p:nvSpPr>
          <p:spPr>
            <a:xfrm>
              <a:off x="4633160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11" name="Google Shape;6111;p43"/>
            <p:cNvSpPr/>
            <p:nvPr/>
          </p:nvSpPr>
          <p:spPr>
            <a:xfrm>
              <a:off x="4556887" y="418753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12" name="Google Shape;6112;p43"/>
            <p:cNvSpPr/>
            <p:nvPr/>
          </p:nvSpPr>
          <p:spPr>
            <a:xfrm>
              <a:off x="4556887" y="411363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13" name="Google Shape;6113;p43"/>
            <p:cNvSpPr/>
            <p:nvPr/>
          </p:nvSpPr>
          <p:spPr>
            <a:xfrm>
              <a:off x="4556887" y="403973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43"/>
            <p:cNvSpPr/>
            <p:nvPr/>
          </p:nvSpPr>
          <p:spPr>
            <a:xfrm>
              <a:off x="4556887" y="396582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15" name="Google Shape;6115;p43"/>
            <p:cNvSpPr/>
            <p:nvPr/>
          </p:nvSpPr>
          <p:spPr>
            <a:xfrm>
              <a:off x="4556887" y="389192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16" name="Google Shape;6116;p43"/>
            <p:cNvSpPr/>
            <p:nvPr/>
          </p:nvSpPr>
          <p:spPr>
            <a:xfrm>
              <a:off x="4633160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17" name="Google Shape;6117;p43"/>
            <p:cNvSpPr/>
            <p:nvPr/>
          </p:nvSpPr>
          <p:spPr>
            <a:xfrm>
              <a:off x="4556887" y="3677763"/>
              <a:ext cx="39778" cy="32231"/>
            </a:xfrm>
            <a:custGeom>
              <a:avLst/>
              <a:gdLst/>
              <a:ahLst/>
              <a:cxnLst/>
              <a:rect l="l" t="t" r="r" b="b"/>
              <a:pathLst>
                <a:path w="1091" h="884" extrusionOk="0">
                  <a:moveTo>
                    <a:pt x="120" y="0"/>
                  </a:moveTo>
                  <a:cubicBezTo>
                    <a:pt x="44" y="98"/>
                    <a:pt x="0" y="207"/>
                    <a:pt x="0" y="338"/>
                  </a:cubicBezTo>
                  <a:cubicBezTo>
                    <a:pt x="0" y="643"/>
                    <a:pt x="240" y="883"/>
                    <a:pt x="545" y="883"/>
                  </a:cubicBezTo>
                  <a:cubicBezTo>
                    <a:pt x="850" y="883"/>
                    <a:pt x="1090" y="643"/>
                    <a:pt x="1090" y="338"/>
                  </a:cubicBezTo>
                  <a:cubicBezTo>
                    <a:pt x="1090" y="327"/>
                    <a:pt x="1090" y="316"/>
                    <a:pt x="1090" y="316"/>
                  </a:cubicBezTo>
                  <a:cubicBezTo>
                    <a:pt x="774" y="196"/>
                    <a:pt x="447" y="98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43"/>
            <p:cNvSpPr/>
            <p:nvPr/>
          </p:nvSpPr>
          <p:spPr>
            <a:xfrm>
              <a:off x="4556887" y="381802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19" name="Google Shape;6119;p43"/>
            <p:cNvSpPr/>
            <p:nvPr/>
          </p:nvSpPr>
          <p:spPr>
            <a:xfrm>
              <a:off x="4556887" y="426144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20" name="Google Shape;6120;p43"/>
            <p:cNvSpPr/>
            <p:nvPr/>
          </p:nvSpPr>
          <p:spPr>
            <a:xfrm>
              <a:off x="4556887" y="433534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21" name="Google Shape;6121;p43"/>
            <p:cNvSpPr/>
            <p:nvPr/>
          </p:nvSpPr>
          <p:spPr>
            <a:xfrm>
              <a:off x="4556887" y="440924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22" name="Google Shape;6122;p43"/>
            <p:cNvSpPr/>
            <p:nvPr/>
          </p:nvSpPr>
          <p:spPr>
            <a:xfrm>
              <a:off x="4275640" y="3506915"/>
              <a:ext cx="232396" cy="321577"/>
            </a:xfrm>
            <a:custGeom>
              <a:avLst/>
              <a:gdLst/>
              <a:ahLst/>
              <a:cxnLst/>
              <a:rect l="l" t="t" r="r" b="b"/>
              <a:pathLst>
                <a:path w="6374" h="8820" extrusionOk="0">
                  <a:moveTo>
                    <a:pt x="1383" y="0"/>
                  </a:moveTo>
                  <a:cubicBezTo>
                    <a:pt x="1383" y="0"/>
                    <a:pt x="1383" y="3978"/>
                    <a:pt x="674" y="4850"/>
                  </a:cubicBezTo>
                  <a:cubicBezTo>
                    <a:pt x="0" y="5690"/>
                    <a:pt x="362" y="8820"/>
                    <a:pt x="2766" y="8820"/>
                  </a:cubicBezTo>
                  <a:cubicBezTo>
                    <a:pt x="2888" y="8820"/>
                    <a:pt x="3015" y="8812"/>
                    <a:pt x="3148" y="8795"/>
                  </a:cubicBezTo>
                  <a:cubicBezTo>
                    <a:pt x="5905" y="8446"/>
                    <a:pt x="6374" y="5961"/>
                    <a:pt x="5894" y="5253"/>
                  </a:cubicBezTo>
                  <a:cubicBezTo>
                    <a:pt x="5426" y="4545"/>
                    <a:pt x="5023" y="4381"/>
                    <a:pt x="4892" y="3368"/>
                  </a:cubicBezTo>
                  <a:cubicBezTo>
                    <a:pt x="4750" y="2354"/>
                    <a:pt x="4750" y="305"/>
                    <a:pt x="4750" y="305"/>
                  </a:cubicBezTo>
                  <a:lnTo>
                    <a:pt x="1383" y="0"/>
                  </a:ln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23" name="Google Shape;6123;p43"/>
            <p:cNvSpPr/>
            <p:nvPr/>
          </p:nvSpPr>
          <p:spPr>
            <a:xfrm>
              <a:off x="4320485" y="3506915"/>
              <a:ext cx="133517" cy="133990"/>
            </a:xfrm>
            <a:custGeom>
              <a:avLst/>
              <a:gdLst/>
              <a:ahLst/>
              <a:cxnLst/>
              <a:rect l="l" t="t" r="r" b="b"/>
              <a:pathLst>
                <a:path w="3662" h="3675" extrusionOk="0">
                  <a:moveTo>
                    <a:pt x="153" y="0"/>
                  </a:moveTo>
                  <a:cubicBezTo>
                    <a:pt x="153" y="0"/>
                    <a:pt x="153" y="1450"/>
                    <a:pt x="0" y="2790"/>
                  </a:cubicBezTo>
                  <a:cubicBezTo>
                    <a:pt x="669" y="3329"/>
                    <a:pt x="1546" y="3674"/>
                    <a:pt x="2398" y="3674"/>
                  </a:cubicBezTo>
                  <a:cubicBezTo>
                    <a:pt x="2837" y="3674"/>
                    <a:pt x="3269" y="3582"/>
                    <a:pt x="3662" y="3379"/>
                  </a:cubicBezTo>
                  <a:cubicBezTo>
                    <a:pt x="3662" y="3379"/>
                    <a:pt x="3662" y="3368"/>
                    <a:pt x="3662" y="3368"/>
                  </a:cubicBezTo>
                  <a:cubicBezTo>
                    <a:pt x="3520" y="2354"/>
                    <a:pt x="3520" y="305"/>
                    <a:pt x="3520" y="305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43"/>
            <p:cNvSpPr/>
            <p:nvPr/>
          </p:nvSpPr>
          <p:spPr>
            <a:xfrm>
              <a:off x="4265650" y="3245064"/>
              <a:ext cx="267033" cy="357272"/>
            </a:xfrm>
            <a:custGeom>
              <a:avLst/>
              <a:gdLst/>
              <a:ahLst/>
              <a:cxnLst/>
              <a:rect l="l" t="t" r="r" b="b"/>
              <a:pathLst>
                <a:path w="7324" h="9799" extrusionOk="0">
                  <a:moveTo>
                    <a:pt x="1678" y="0"/>
                  </a:moveTo>
                  <a:cubicBezTo>
                    <a:pt x="1624" y="1352"/>
                    <a:pt x="872" y="2550"/>
                    <a:pt x="0" y="3662"/>
                  </a:cubicBezTo>
                  <a:cubicBezTo>
                    <a:pt x="523" y="5482"/>
                    <a:pt x="578" y="8043"/>
                    <a:pt x="1253" y="8697"/>
                  </a:cubicBezTo>
                  <a:cubicBezTo>
                    <a:pt x="1949" y="9365"/>
                    <a:pt x="2938" y="9799"/>
                    <a:pt x="3893" y="9799"/>
                  </a:cubicBezTo>
                  <a:cubicBezTo>
                    <a:pt x="4793" y="9799"/>
                    <a:pt x="5663" y="9414"/>
                    <a:pt x="6234" y="8479"/>
                  </a:cubicBezTo>
                  <a:cubicBezTo>
                    <a:pt x="6713" y="7705"/>
                    <a:pt x="6910" y="5297"/>
                    <a:pt x="7324" y="3706"/>
                  </a:cubicBezTo>
                  <a:cubicBezTo>
                    <a:pt x="6997" y="3270"/>
                    <a:pt x="6724" y="2856"/>
                    <a:pt x="6724" y="2856"/>
                  </a:cubicBezTo>
                  <a:cubicBezTo>
                    <a:pt x="6693" y="2856"/>
                    <a:pt x="6661" y="2857"/>
                    <a:pt x="6630" y="2857"/>
                  </a:cubicBezTo>
                  <a:cubicBezTo>
                    <a:pt x="3821" y="2857"/>
                    <a:pt x="1678" y="0"/>
                    <a:pt x="1678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25" name="Google Shape;6125;p43"/>
            <p:cNvSpPr/>
            <p:nvPr/>
          </p:nvSpPr>
          <p:spPr>
            <a:xfrm>
              <a:off x="4304589" y="3405594"/>
              <a:ext cx="63586" cy="18704"/>
            </a:xfrm>
            <a:custGeom>
              <a:avLst/>
              <a:gdLst/>
              <a:ahLst/>
              <a:cxnLst/>
              <a:rect l="l" t="t" r="r" b="b"/>
              <a:pathLst>
                <a:path w="1744" h="513" extrusionOk="0">
                  <a:moveTo>
                    <a:pt x="229" y="0"/>
                  </a:moveTo>
                  <a:cubicBezTo>
                    <a:pt x="229" y="0"/>
                    <a:pt x="0" y="109"/>
                    <a:pt x="33" y="185"/>
                  </a:cubicBezTo>
                  <a:cubicBezTo>
                    <a:pt x="65" y="262"/>
                    <a:pt x="283" y="512"/>
                    <a:pt x="1068" y="512"/>
                  </a:cubicBezTo>
                  <a:cubicBezTo>
                    <a:pt x="1504" y="512"/>
                    <a:pt x="1744" y="98"/>
                    <a:pt x="1744" y="98"/>
                  </a:cubicBezTo>
                  <a:lnTo>
                    <a:pt x="1744" y="98"/>
                  </a:lnTo>
                  <a:cubicBezTo>
                    <a:pt x="1744" y="98"/>
                    <a:pt x="1613" y="283"/>
                    <a:pt x="1090" y="349"/>
                  </a:cubicBezTo>
                  <a:cubicBezTo>
                    <a:pt x="1046" y="355"/>
                    <a:pt x="1003" y="358"/>
                    <a:pt x="962" y="358"/>
                  </a:cubicBezTo>
                  <a:cubicBezTo>
                    <a:pt x="504" y="358"/>
                    <a:pt x="229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26" name="Google Shape;6126;p43"/>
            <p:cNvSpPr/>
            <p:nvPr/>
          </p:nvSpPr>
          <p:spPr>
            <a:xfrm>
              <a:off x="4282713" y="3335738"/>
              <a:ext cx="94869" cy="39122"/>
            </a:xfrm>
            <a:custGeom>
              <a:avLst/>
              <a:gdLst/>
              <a:ahLst/>
              <a:cxnLst/>
              <a:rect l="l" t="t" r="r" b="b"/>
              <a:pathLst>
                <a:path w="2602" h="1073" extrusionOk="0">
                  <a:moveTo>
                    <a:pt x="1317" y="0"/>
                  </a:moveTo>
                  <a:cubicBezTo>
                    <a:pt x="1272" y="0"/>
                    <a:pt x="1225" y="3"/>
                    <a:pt x="1178" y="9"/>
                  </a:cubicBezTo>
                  <a:cubicBezTo>
                    <a:pt x="273" y="118"/>
                    <a:pt x="1" y="1001"/>
                    <a:pt x="1" y="1001"/>
                  </a:cubicBezTo>
                  <a:cubicBezTo>
                    <a:pt x="1" y="1001"/>
                    <a:pt x="579" y="300"/>
                    <a:pt x="1139" y="300"/>
                  </a:cubicBezTo>
                  <a:cubicBezTo>
                    <a:pt x="1159" y="300"/>
                    <a:pt x="1179" y="301"/>
                    <a:pt x="1199" y="303"/>
                  </a:cubicBezTo>
                  <a:cubicBezTo>
                    <a:pt x="1777" y="347"/>
                    <a:pt x="2235" y="1055"/>
                    <a:pt x="2235" y="1055"/>
                  </a:cubicBezTo>
                  <a:cubicBezTo>
                    <a:pt x="2235" y="1055"/>
                    <a:pt x="2291" y="1073"/>
                    <a:pt x="2357" y="1073"/>
                  </a:cubicBezTo>
                  <a:cubicBezTo>
                    <a:pt x="2418" y="1073"/>
                    <a:pt x="2487" y="1058"/>
                    <a:pt x="2529" y="1001"/>
                  </a:cubicBezTo>
                  <a:cubicBezTo>
                    <a:pt x="2601" y="887"/>
                    <a:pt x="2135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27" name="Google Shape;6127;p43"/>
            <p:cNvSpPr/>
            <p:nvPr/>
          </p:nvSpPr>
          <p:spPr>
            <a:xfrm>
              <a:off x="4440473" y="3405594"/>
              <a:ext cx="63987" cy="18704"/>
            </a:xfrm>
            <a:custGeom>
              <a:avLst/>
              <a:gdLst/>
              <a:ahLst/>
              <a:cxnLst/>
              <a:rect l="l" t="t" r="r" b="b"/>
              <a:pathLst>
                <a:path w="1755" h="513" extrusionOk="0">
                  <a:moveTo>
                    <a:pt x="1526" y="0"/>
                  </a:moveTo>
                  <a:cubicBezTo>
                    <a:pt x="1526" y="0"/>
                    <a:pt x="1242" y="358"/>
                    <a:pt x="782" y="358"/>
                  </a:cubicBezTo>
                  <a:cubicBezTo>
                    <a:pt x="741" y="358"/>
                    <a:pt x="698" y="355"/>
                    <a:pt x="654" y="349"/>
                  </a:cubicBezTo>
                  <a:cubicBezTo>
                    <a:pt x="131" y="283"/>
                    <a:pt x="0" y="98"/>
                    <a:pt x="0" y="98"/>
                  </a:cubicBezTo>
                  <a:lnTo>
                    <a:pt x="0" y="98"/>
                  </a:lnTo>
                  <a:cubicBezTo>
                    <a:pt x="0" y="98"/>
                    <a:pt x="240" y="512"/>
                    <a:pt x="676" y="512"/>
                  </a:cubicBezTo>
                  <a:cubicBezTo>
                    <a:pt x="1461" y="512"/>
                    <a:pt x="1679" y="262"/>
                    <a:pt x="1711" y="185"/>
                  </a:cubicBezTo>
                  <a:cubicBezTo>
                    <a:pt x="1755" y="109"/>
                    <a:pt x="1526" y="0"/>
                    <a:pt x="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28" name="Google Shape;6128;p43"/>
            <p:cNvSpPr/>
            <p:nvPr/>
          </p:nvSpPr>
          <p:spPr>
            <a:xfrm>
              <a:off x="4427092" y="3335738"/>
              <a:ext cx="94869" cy="39122"/>
            </a:xfrm>
            <a:custGeom>
              <a:avLst/>
              <a:gdLst/>
              <a:ahLst/>
              <a:cxnLst/>
              <a:rect l="l" t="t" r="r" b="b"/>
              <a:pathLst>
                <a:path w="2602" h="1073" extrusionOk="0">
                  <a:moveTo>
                    <a:pt x="1285" y="0"/>
                  </a:moveTo>
                  <a:cubicBezTo>
                    <a:pt x="467" y="0"/>
                    <a:pt x="1" y="887"/>
                    <a:pt x="73" y="1001"/>
                  </a:cubicBezTo>
                  <a:cubicBezTo>
                    <a:pt x="115" y="1058"/>
                    <a:pt x="184" y="1073"/>
                    <a:pt x="245" y="1073"/>
                  </a:cubicBezTo>
                  <a:cubicBezTo>
                    <a:pt x="311" y="1073"/>
                    <a:pt x="367" y="1055"/>
                    <a:pt x="367" y="1055"/>
                  </a:cubicBezTo>
                  <a:cubicBezTo>
                    <a:pt x="367" y="1055"/>
                    <a:pt x="825" y="347"/>
                    <a:pt x="1403" y="303"/>
                  </a:cubicBezTo>
                  <a:cubicBezTo>
                    <a:pt x="1423" y="301"/>
                    <a:pt x="1443" y="300"/>
                    <a:pt x="1463" y="300"/>
                  </a:cubicBezTo>
                  <a:cubicBezTo>
                    <a:pt x="2023" y="300"/>
                    <a:pt x="2601" y="1001"/>
                    <a:pt x="2601" y="1001"/>
                  </a:cubicBezTo>
                  <a:cubicBezTo>
                    <a:pt x="2601" y="1001"/>
                    <a:pt x="2329" y="118"/>
                    <a:pt x="1424" y="9"/>
                  </a:cubicBezTo>
                  <a:cubicBezTo>
                    <a:pt x="1377" y="3"/>
                    <a:pt x="1331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29" name="Google Shape;6129;p43"/>
            <p:cNvSpPr/>
            <p:nvPr/>
          </p:nvSpPr>
          <p:spPr>
            <a:xfrm>
              <a:off x="4388008" y="3403589"/>
              <a:ext cx="38976" cy="91697"/>
            </a:xfrm>
            <a:custGeom>
              <a:avLst/>
              <a:gdLst/>
              <a:ahLst/>
              <a:cxnLst/>
              <a:rect l="l" t="t" r="r" b="b"/>
              <a:pathLst>
                <a:path w="1069" h="2515" extrusionOk="0">
                  <a:moveTo>
                    <a:pt x="448" y="1"/>
                  </a:moveTo>
                  <a:cubicBezTo>
                    <a:pt x="447" y="1"/>
                    <a:pt x="371" y="1156"/>
                    <a:pt x="513" y="1494"/>
                  </a:cubicBezTo>
                  <a:cubicBezTo>
                    <a:pt x="665" y="1831"/>
                    <a:pt x="709" y="1897"/>
                    <a:pt x="720" y="2115"/>
                  </a:cubicBezTo>
                  <a:cubicBezTo>
                    <a:pt x="720" y="2298"/>
                    <a:pt x="428" y="2473"/>
                    <a:pt x="154" y="2473"/>
                  </a:cubicBezTo>
                  <a:cubicBezTo>
                    <a:pt x="101" y="2473"/>
                    <a:pt x="50" y="2467"/>
                    <a:pt x="1" y="2453"/>
                  </a:cubicBezTo>
                  <a:lnTo>
                    <a:pt x="1" y="2453"/>
                  </a:lnTo>
                  <a:cubicBezTo>
                    <a:pt x="1" y="2453"/>
                    <a:pt x="208" y="2515"/>
                    <a:pt x="425" y="2515"/>
                  </a:cubicBezTo>
                  <a:cubicBezTo>
                    <a:pt x="595" y="2515"/>
                    <a:pt x="771" y="2477"/>
                    <a:pt x="862" y="2344"/>
                  </a:cubicBezTo>
                  <a:cubicBezTo>
                    <a:pt x="1069" y="2049"/>
                    <a:pt x="687" y="1483"/>
                    <a:pt x="611" y="1287"/>
                  </a:cubicBezTo>
                  <a:cubicBezTo>
                    <a:pt x="546" y="1090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30" name="Google Shape;6130;p43"/>
            <p:cNvSpPr/>
            <p:nvPr/>
          </p:nvSpPr>
          <p:spPr>
            <a:xfrm>
              <a:off x="4307761" y="3436585"/>
              <a:ext cx="61216" cy="25850"/>
            </a:xfrm>
            <a:custGeom>
              <a:avLst/>
              <a:gdLst/>
              <a:ahLst/>
              <a:cxnLst/>
              <a:rect l="l" t="t" r="r" b="b"/>
              <a:pathLst>
                <a:path w="1679" h="709" extrusionOk="0">
                  <a:moveTo>
                    <a:pt x="839" y="0"/>
                  </a:moveTo>
                  <a:cubicBezTo>
                    <a:pt x="371" y="0"/>
                    <a:pt x="0" y="164"/>
                    <a:pt x="0" y="360"/>
                  </a:cubicBezTo>
                  <a:cubicBezTo>
                    <a:pt x="0" y="545"/>
                    <a:pt x="371" y="709"/>
                    <a:pt x="839" y="709"/>
                  </a:cubicBezTo>
                  <a:cubicBezTo>
                    <a:pt x="1308" y="709"/>
                    <a:pt x="1679" y="545"/>
                    <a:pt x="1679" y="360"/>
                  </a:cubicBezTo>
                  <a:cubicBezTo>
                    <a:pt x="1679" y="164"/>
                    <a:pt x="1308" y="0"/>
                    <a:pt x="8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31" name="Google Shape;6131;p43"/>
            <p:cNvSpPr/>
            <p:nvPr/>
          </p:nvSpPr>
          <p:spPr>
            <a:xfrm>
              <a:off x="4442842" y="3436585"/>
              <a:ext cx="61617" cy="25850"/>
            </a:xfrm>
            <a:custGeom>
              <a:avLst/>
              <a:gdLst/>
              <a:ahLst/>
              <a:cxnLst/>
              <a:rect l="l" t="t" r="r" b="b"/>
              <a:pathLst>
                <a:path w="1690" h="709" extrusionOk="0">
                  <a:moveTo>
                    <a:pt x="840" y="0"/>
                  </a:moveTo>
                  <a:cubicBezTo>
                    <a:pt x="371" y="0"/>
                    <a:pt x="1" y="164"/>
                    <a:pt x="1" y="360"/>
                  </a:cubicBezTo>
                  <a:cubicBezTo>
                    <a:pt x="1" y="545"/>
                    <a:pt x="371" y="709"/>
                    <a:pt x="840" y="709"/>
                  </a:cubicBezTo>
                  <a:cubicBezTo>
                    <a:pt x="1308" y="709"/>
                    <a:pt x="1690" y="545"/>
                    <a:pt x="1690" y="360"/>
                  </a:cubicBezTo>
                  <a:cubicBezTo>
                    <a:pt x="1690" y="164"/>
                    <a:pt x="1308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32" name="Google Shape;6132;p43"/>
            <p:cNvSpPr/>
            <p:nvPr/>
          </p:nvSpPr>
          <p:spPr>
            <a:xfrm>
              <a:off x="4375210" y="3517998"/>
              <a:ext cx="56148" cy="15605"/>
            </a:xfrm>
            <a:custGeom>
              <a:avLst/>
              <a:gdLst/>
              <a:ahLst/>
              <a:cxnLst/>
              <a:rect l="l" t="t" r="r" b="b"/>
              <a:pathLst>
                <a:path w="1540" h="428" extrusionOk="0">
                  <a:moveTo>
                    <a:pt x="1506" y="1"/>
                  </a:moveTo>
                  <a:cubicBezTo>
                    <a:pt x="1456" y="1"/>
                    <a:pt x="1317" y="164"/>
                    <a:pt x="897" y="208"/>
                  </a:cubicBezTo>
                  <a:cubicBezTo>
                    <a:pt x="814" y="219"/>
                    <a:pt x="738" y="223"/>
                    <a:pt x="668" y="223"/>
                  </a:cubicBezTo>
                  <a:cubicBezTo>
                    <a:pt x="294" y="223"/>
                    <a:pt x="101" y="99"/>
                    <a:pt x="101" y="99"/>
                  </a:cubicBezTo>
                  <a:cubicBezTo>
                    <a:pt x="84" y="92"/>
                    <a:pt x="72" y="88"/>
                    <a:pt x="65" y="88"/>
                  </a:cubicBezTo>
                  <a:cubicBezTo>
                    <a:pt x="1" y="88"/>
                    <a:pt x="429" y="428"/>
                    <a:pt x="691" y="428"/>
                  </a:cubicBezTo>
                  <a:cubicBezTo>
                    <a:pt x="702" y="428"/>
                    <a:pt x="712" y="427"/>
                    <a:pt x="722" y="426"/>
                  </a:cubicBezTo>
                  <a:cubicBezTo>
                    <a:pt x="1016" y="404"/>
                    <a:pt x="1540" y="154"/>
                    <a:pt x="1529" y="34"/>
                  </a:cubicBezTo>
                  <a:cubicBezTo>
                    <a:pt x="1524" y="10"/>
                    <a:pt x="1518" y="1"/>
                    <a:pt x="1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33" name="Google Shape;6133;p43"/>
            <p:cNvSpPr/>
            <p:nvPr/>
          </p:nvSpPr>
          <p:spPr>
            <a:xfrm>
              <a:off x="4526699" y="3736171"/>
              <a:ext cx="179638" cy="878176"/>
            </a:xfrm>
            <a:custGeom>
              <a:avLst/>
              <a:gdLst/>
              <a:ahLst/>
              <a:cxnLst/>
              <a:rect l="l" t="t" r="r" b="b"/>
              <a:pathLst>
                <a:path w="4927" h="24086" extrusionOk="0">
                  <a:moveTo>
                    <a:pt x="4926" y="0"/>
                  </a:moveTo>
                  <a:cubicBezTo>
                    <a:pt x="2539" y="1548"/>
                    <a:pt x="850" y="3335"/>
                    <a:pt x="567" y="4229"/>
                  </a:cubicBezTo>
                  <a:cubicBezTo>
                    <a:pt x="0" y="5994"/>
                    <a:pt x="1232" y="24085"/>
                    <a:pt x="1232" y="24085"/>
                  </a:cubicBezTo>
                  <a:lnTo>
                    <a:pt x="4926" y="24085"/>
                  </a:lnTo>
                  <a:lnTo>
                    <a:pt x="4926" y="0"/>
                  </a:ln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34" name="Google Shape;6134;p43"/>
            <p:cNvSpPr/>
            <p:nvPr/>
          </p:nvSpPr>
          <p:spPr>
            <a:xfrm>
              <a:off x="4246546" y="4371510"/>
              <a:ext cx="467745" cy="997363"/>
            </a:xfrm>
            <a:custGeom>
              <a:avLst/>
              <a:gdLst/>
              <a:ahLst/>
              <a:cxnLst/>
              <a:rect l="l" t="t" r="r" b="b"/>
              <a:pathLst>
                <a:path w="12829" h="27355" extrusionOk="0">
                  <a:moveTo>
                    <a:pt x="7913" y="0"/>
                  </a:moveTo>
                  <a:cubicBezTo>
                    <a:pt x="7226" y="360"/>
                    <a:pt x="1" y="4229"/>
                    <a:pt x="88" y="11814"/>
                  </a:cubicBezTo>
                  <a:cubicBezTo>
                    <a:pt x="99" y="13231"/>
                    <a:pt x="371" y="26189"/>
                    <a:pt x="371" y="26189"/>
                  </a:cubicBezTo>
                  <a:lnTo>
                    <a:pt x="5014" y="27355"/>
                  </a:lnTo>
                  <a:lnTo>
                    <a:pt x="12610" y="27355"/>
                  </a:lnTo>
                  <a:lnTo>
                    <a:pt x="12610" y="19944"/>
                  </a:lnTo>
                  <a:lnTo>
                    <a:pt x="12741" y="19137"/>
                  </a:lnTo>
                  <a:lnTo>
                    <a:pt x="12828" y="10266"/>
                  </a:lnTo>
                  <a:lnTo>
                    <a:pt x="12828" y="2126"/>
                  </a:lnTo>
                  <a:lnTo>
                    <a:pt x="12610" y="1962"/>
                  </a:lnTo>
                  <a:cubicBezTo>
                    <a:pt x="11984" y="2309"/>
                    <a:pt x="11196" y="2622"/>
                    <a:pt x="10509" y="2622"/>
                  </a:cubicBezTo>
                  <a:cubicBezTo>
                    <a:pt x="10419" y="2622"/>
                    <a:pt x="10331" y="2616"/>
                    <a:pt x="10245" y="2605"/>
                  </a:cubicBezTo>
                  <a:cubicBezTo>
                    <a:pt x="8338" y="2343"/>
                    <a:pt x="7869" y="1025"/>
                    <a:pt x="7869" y="1025"/>
                  </a:cubicBezTo>
                  <a:lnTo>
                    <a:pt x="7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35" name="Google Shape;6135;p43"/>
            <p:cNvSpPr/>
            <p:nvPr/>
          </p:nvSpPr>
          <p:spPr>
            <a:xfrm>
              <a:off x="4533444" y="4319046"/>
              <a:ext cx="212999" cy="148064"/>
            </a:xfrm>
            <a:custGeom>
              <a:avLst/>
              <a:gdLst/>
              <a:ahLst/>
              <a:cxnLst/>
              <a:rect l="l" t="t" r="r" b="b"/>
              <a:pathLst>
                <a:path w="5842" h="4061" extrusionOk="0">
                  <a:moveTo>
                    <a:pt x="5624" y="1"/>
                  </a:moveTo>
                  <a:cubicBezTo>
                    <a:pt x="5351" y="306"/>
                    <a:pt x="5046" y="578"/>
                    <a:pt x="4741" y="807"/>
                  </a:cubicBezTo>
                  <a:cubicBezTo>
                    <a:pt x="4240" y="1167"/>
                    <a:pt x="3728" y="1407"/>
                    <a:pt x="3324" y="1439"/>
                  </a:cubicBezTo>
                  <a:cubicBezTo>
                    <a:pt x="3271" y="1444"/>
                    <a:pt x="3215" y="1446"/>
                    <a:pt x="3157" y="1446"/>
                  </a:cubicBezTo>
                  <a:cubicBezTo>
                    <a:pt x="2261" y="1446"/>
                    <a:pt x="877" y="902"/>
                    <a:pt x="109" y="175"/>
                  </a:cubicBezTo>
                  <a:lnTo>
                    <a:pt x="44" y="1439"/>
                  </a:lnTo>
                  <a:lnTo>
                    <a:pt x="0" y="2464"/>
                  </a:lnTo>
                  <a:cubicBezTo>
                    <a:pt x="0" y="2464"/>
                    <a:pt x="469" y="3782"/>
                    <a:pt x="2376" y="4044"/>
                  </a:cubicBezTo>
                  <a:cubicBezTo>
                    <a:pt x="2462" y="4055"/>
                    <a:pt x="2550" y="4061"/>
                    <a:pt x="2640" y="4061"/>
                  </a:cubicBezTo>
                  <a:cubicBezTo>
                    <a:pt x="3327" y="4061"/>
                    <a:pt x="4115" y="3748"/>
                    <a:pt x="4741" y="3401"/>
                  </a:cubicBezTo>
                  <a:cubicBezTo>
                    <a:pt x="5373" y="3052"/>
                    <a:pt x="5842" y="2671"/>
                    <a:pt x="5842" y="2562"/>
                  </a:cubicBezTo>
                  <a:cubicBezTo>
                    <a:pt x="5842" y="2507"/>
                    <a:pt x="5809" y="2170"/>
                    <a:pt x="5776" y="1690"/>
                  </a:cubicBezTo>
                  <a:cubicBezTo>
                    <a:pt x="5733" y="1211"/>
                    <a:pt x="5678" y="600"/>
                    <a:pt x="562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36" name="Google Shape;6136;p43"/>
            <p:cNvSpPr/>
            <p:nvPr/>
          </p:nvSpPr>
          <p:spPr>
            <a:xfrm>
              <a:off x="4537418" y="4279341"/>
              <a:ext cx="201478" cy="92463"/>
            </a:xfrm>
            <a:custGeom>
              <a:avLst/>
              <a:gdLst/>
              <a:ahLst/>
              <a:cxnLst/>
              <a:rect l="l" t="t" r="r" b="b"/>
              <a:pathLst>
                <a:path w="5526" h="2536" extrusionOk="0">
                  <a:moveTo>
                    <a:pt x="5428" y="0"/>
                  </a:moveTo>
                  <a:cubicBezTo>
                    <a:pt x="5177" y="272"/>
                    <a:pt x="4905" y="512"/>
                    <a:pt x="4632" y="708"/>
                  </a:cubicBezTo>
                  <a:cubicBezTo>
                    <a:pt x="4131" y="1068"/>
                    <a:pt x="3619" y="1308"/>
                    <a:pt x="3215" y="1340"/>
                  </a:cubicBezTo>
                  <a:cubicBezTo>
                    <a:pt x="3161" y="1345"/>
                    <a:pt x="3105" y="1348"/>
                    <a:pt x="3046" y="1348"/>
                  </a:cubicBezTo>
                  <a:cubicBezTo>
                    <a:pt x="2172" y="1348"/>
                    <a:pt x="831" y="825"/>
                    <a:pt x="55" y="120"/>
                  </a:cubicBezTo>
                  <a:lnTo>
                    <a:pt x="0" y="1264"/>
                  </a:lnTo>
                  <a:cubicBezTo>
                    <a:pt x="768" y="1991"/>
                    <a:pt x="2152" y="2535"/>
                    <a:pt x="3048" y="2535"/>
                  </a:cubicBezTo>
                  <a:cubicBezTo>
                    <a:pt x="3106" y="2535"/>
                    <a:pt x="3162" y="2533"/>
                    <a:pt x="3215" y="2528"/>
                  </a:cubicBezTo>
                  <a:cubicBezTo>
                    <a:pt x="3619" y="2496"/>
                    <a:pt x="4131" y="2256"/>
                    <a:pt x="4632" y="1896"/>
                  </a:cubicBezTo>
                  <a:cubicBezTo>
                    <a:pt x="4937" y="1667"/>
                    <a:pt x="5253" y="1395"/>
                    <a:pt x="5526" y="1090"/>
                  </a:cubicBezTo>
                  <a:cubicBezTo>
                    <a:pt x="5493" y="817"/>
                    <a:pt x="5471" y="556"/>
                    <a:pt x="5449" y="305"/>
                  </a:cubicBezTo>
                  <a:cubicBezTo>
                    <a:pt x="5449" y="196"/>
                    <a:pt x="5439" y="98"/>
                    <a:pt x="5428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37" name="Google Shape;6137;p43"/>
            <p:cNvSpPr/>
            <p:nvPr/>
          </p:nvSpPr>
          <p:spPr>
            <a:xfrm>
              <a:off x="4539387" y="4230048"/>
              <a:ext cx="2443" cy="53669"/>
            </a:xfrm>
            <a:custGeom>
              <a:avLst/>
              <a:gdLst/>
              <a:ahLst/>
              <a:cxnLst/>
              <a:rect l="l" t="t" r="r" b="b"/>
              <a:pathLst>
                <a:path w="67" h="1472" extrusionOk="0">
                  <a:moveTo>
                    <a:pt x="66" y="1"/>
                  </a:moveTo>
                  <a:lnTo>
                    <a:pt x="1" y="1472"/>
                  </a:lnTo>
                  <a:lnTo>
                    <a:pt x="1" y="147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38" name="Google Shape;6138;p43"/>
            <p:cNvSpPr/>
            <p:nvPr/>
          </p:nvSpPr>
          <p:spPr>
            <a:xfrm>
              <a:off x="4541793" y="4230048"/>
              <a:ext cx="104130" cy="2443"/>
            </a:xfrm>
            <a:custGeom>
              <a:avLst/>
              <a:gdLst/>
              <a:ahLst/>
              <a:cxnLst/>
              <a:rect l="l" t="t" r="r" b="b"/>
              <a:pathLst>
                <a:path w="2856" h="67" extrusionOk="0">
                  <a:moveTo>
                    <a:pt x="2856" y="6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39" name="Google Shape;6139;p43"/>
            <p:cNvSpPr/>
            <p:nvPr/>
          </p:nvSpPr>
          <p:spPr>
            <a:xfrm>
              <a:off x="4430920" y="3764281"/>
              <a:ext cx="535670" cy="386367"/>
            </a:xfrm>
            <a:custGeom>
              <a:avLst/>
              <a:gdLst/>
              <a:ahLst/>
              <a:cxnLst/>
              <a:rect l="l" t="t" r="r" b="b"/>
              <a:pathLst>
                <a:path w="14692" h="10597" extrusionOk="0">
                  <a:moveTo>
                    <a:pt x="6427" y="0"/>
                  </a:moveTo>
                  <a:cubicBezTo>
                    <a:pt x="6318" y="0"/>
                    <a:pt x="6199" y="4"/>
                    <a:pt x="6071" y="14"/>
                  </a:cubicBezTo>
                  <a:cubicBezTo>
                    <a:pt x="4022" y="156"/>
                    <a:pt x="3554" y="1453"/>
                    <a:pt x="3554" y="1453"/>
                  </a:cubicBezTo>
                  <a:cubicBezTo>
                    <a:pt x="3554" y="1453"/>
                    <a:pt x="2224" y="1485"/>
                    <a:pt x="1330" y="2335"/>
                  </a:cubicBezTo>
                  <a:cubicBezTo>
                    <a:pt x="142" y="3458"/>
                    <a:pt x="1" y="5812"/>
                    <a:pt x="611" y="7817"/>
                  </a:cubicBezTo>
                  <a:cubicBezTo>
                    <a:pt x="717" y="7738"/>
                    <a:pt x="830" y="7695"/>
                    <a:pt x="947" y="7695"/>
                  </a:cubicBezTo>
                  <a:cubicBezTo>
                    <a:pt x="1023" y="7695"/>
                    <a:pt x="1100" y="7713"/>
                    <a:pt x="1178" y="7752"/>
                  </a:cubicBezTo>
                  <a:cubicBezTo>
                    <a:pt x="1189" y="7763"/>
                    <a:pt x="1210" y="7763"/>
                    <a:pt x="1221" y="7773"/>
                  </a:cubicBezTo>
                  <a:lnTo>
                    <a:pt x="1614" y="9855"/>
                  </a:lnTo>
                  <a:cubicBezTo>
                    <a:pt x="1614" y="9855"/>
                    <a:pt x="2191" y="7730"/>
                    <a:pt x="1810" y="6204"/>
                  </a:cubicBezTo>
                  <a:lnTo>
                    <a:pt x="1810" y="6204"/>
                  </a:lnTo>
                  <a:cubicBezTo>
                    <a:pt x="1810" y="6204"/>
                    <a:pt x="4350" y="7078"/>
                    <a:pt x="6064" y="7078"/>
                  </a:cubicBezTo>
                  <a:cubicBezTo>
                    <a:pt x="6114" y="7078"/>
                    <a:pt x="6164" y="7077"/>
                    <a:pt x="6213" y="7076"/>
                  </a:cubicBezTo>
                  <a:cubicBezTo>
                    <a:pt x="7335" y="7043"/>
                    <a:pt x="7226" y="6172"/>
                    <a:pt x="7226" y="6171"/>
                  </a:cubicBezTo>
                  <a:lnTo>
                    <a:pt x="7226" y="6171"/>
                  </a:lnTo>
                  <a:cubicBezTo>
                    <a:pt x="7226" y="6171"/>
                    <a:pt x="7346" y="6335"/>
                    <a:pt x="7553" y="6553"/>
                  </a:cubicBezTo>
                  <a:cubicBezTo>
                    <a:pt x="7924" y="6973"/>
                    <a:pt x="8549" y="7559"/>
                    <a:pt x="9106" y="7559"/>
                  </a:cubicBezTo>
                  <a:cubicBezTo>
                    <a:pt x="9171" y="7559"/>
                    <a:pt x="9234" y="7551"/>
                    <a:pt x="9297" y="7534"/>
                  </a:cubicBezTo>
                  <a:cubicBezTo>
                    <a:pt x="9297" y="7534"/>
                    <a:pt x="9439" y="10051"/>
                    <a:pt x="9689" y="10596"/>
                  </a:cubicBezTo>
                  <a:lnTo>
                    <a:pt x="9951" y="8362"/>
                  </a:lnTo>
                  <a:cubicBezTo>
                    <a:pt x="10171" y="8235"/>
                    <a:pt x="10360" y="8180"/>
                    <a:pt x="10521" y="8180"/>
                  </a:cubicBezTo>
                  <a:cubicBezTo>
                    <a:pt x="10773" y="8180"/>
                    <a:pt x="10953" y="8315"/>
                    <a:pt x="11073" y="8514"/>
                  </a:cubicBezTo>
                  <a:cubicBezTo>
                    <a:pt x="11531" y="7784"/>
                    <a:pt x="12000" y="6989"/>
                    <a:pt x="12316" y="6313"/>
                  </a:cubicBezTo>
                  <a:cubicBezTo>
                    <a:pt x="13144" y="4558"/>
                    <a:pt x="12000" y="3676"/>
                    <a:pt x="12000" y="3676"/>
                  </a:cubicBezTo>
                  <a:cubicBezTo>
                    <a:pt x="12000" y="3676"/>
                    <a:pt x="14691" y="1987"/>
                    <a:pt x="12588" y="820"/>
                  </a:cubicBezTo>
                  <a:cubicBezTo>
                    <a:pt x="11939" y="457"/>
                    <a:pt x="11218" y="332"/>
                    <a:pt x="10532" y="332"/>
                  </a:cubicBezTo>
                  <a:cubicBezTo>
                    <a:pt x="8994" y="332"/>
                    <a:pt x="7629" y="962"/>
                    <a:pt x="7629" y="962"/>
                  </a:cubicBezTo>
                  <a:cubicBezTo>
                    <a:pt x="7629" y="962"/>
                    <a:pt x="7782" y="613"/>
                    <a:pt x="7553" y="330"/>
                  </a:cubicBezTo>
                  <a:cubicBezTo>
                    <a:pt x="7395" y="153"/>
                    <a:pt x="7069" y="0"/>
                    <a:pt x="6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40" name="Google Shape;6140;p43"/>
            <p:cNvSpPr/>
            <p:nvPr/>
          </p:nvSpPr>
          <p:spPr>
            <a:xfrm>
              <a:off x="4426946" y="3989271"/>
              <a:ext cx="357272" cy="339370"/>
            </a:xfrm>
            <a:custGeom>
              <a:avLst/>
              <a:gdLst/>
              <a:ahLst/>
              <a:cxnLst/>
              <a:rect l="l" t="t" r="r" b="b"/>
              <a:pathLst>
                <a:path w="9799" h="9308" extrusionOk="0">
                  <a:moveTo>
                    <a:pt x="4142" y="2769"/>
                  </a:moveTo>
                  <a:cubicBezTo>
                    <a:pt x="4872" y="2769"/>
                    <a:pt x="5428" y="3477"/>
                    <a:pt x="5352" y="3608"/>
                  </a:cubicBezTo>
                  <a:cubicBezTo>
                    <a:pt x="5344" y="3621"/>
                    <a:pt x="5332" y="3627"/>
                    <a:pt x="5317" y="3627"/>
                  </a:cubicBezTo>
                  <a:cubicBezTo>
                    <a:pt x="5194" y="3627"/>
                    <a:pt x="4829" y="3245"/>
                    <a:pt x="4311" y="3245"/>
                  </a:cubicBezTo>
                  <a:cubicBezTo>
                    <a:pt x="4256" y="3245"/>
                    <a:pt x="4200" y="3250"/>
                    <a:pt x="4142" y="3259"/>
                  </a:cubicBezTo>
                  <a:cubicBezTo>
                    <a:pt x="3592" y="3355"/>
                    <a:pt x="2965" y="3759"/>
                    <a:pt x="2816" y="3759"/>
                  </a:cubicBezTo>
                  <a:cubicBezTo>
                    <a:pt x="2779" y="3759"/>
                    <a:pt x="2771" y="3734"/>
                    <a:pt x="2802" y="3673"/>
                  </a:cubicBezTo>
                  <a:cubicBezTo>
                    <a:pt x="2802" y="3673"/>
                    <a:pt x="3412" y="2769"/>
                    <a:pt x="4142" y="2769"/>
                  </a:cubicBezTo>
                  <a:close/>
                  <a:moveTo>
                    <a:pt x="7662" y="2769"/>
                  </a:moveTo>
                  <a:cubicBezTo>
                    <a:pt x="8371" y="2790"/>
                    <a:pt x="8970" y="3673"/>
                    <a:pt x="8970" y="3673"/>
                  </a:cubicBezTo>
                  <a:cubicBezTo>
                    <a:pt x="9001" y="3735"/>
                    <a:pt x="8993" y="3760"/>
                    <a:pt x="8955" y="3760"/>
                  </a:cubicBezTo>
                  <a:cubicBezTo>
                    <a:pt x="8807" y="3760"/>
                    <a:pt x="8193" y="3366"/>
                    <a:pt x="7662" y="3270"/>
                  </a:cubicBezTo>
                  <a:cubicBezTo>
                    <a:pt x="7651" y="3270"/>
                    <a:pt x="7640" y="3270"/>
                    <a:pt x="7640" y="3259"/>
                  </a:cubicBezTo>
                  <a:cubicBezTo>
                    <a:pt x="7583" y="3250"/>
                    <a:pt x="7526" y="3246"/>
                    <a:pt x="7472" y="3246"/>
                  </a:cubicBezTo>
                  <a:cubicBezTo>
                    <a:pt x="6948" y="3246"/>
                    <a:pt x="6583" y="3629"/>
                    <a:pt x="6457" y="3629"/>
                  </a:cubicBezTo>
                  <a:cubicBezTo>
                    <a:pt x="6440" y="3629"/>
                    <a:pt x="6428" y="3623"/>
                    <a:pt x="6420" y="3608"/>
                  </a:cubicBezTo>
                  <a:cubicBezTo>
                    <a:pt x="6343" y="3477"/>
                    <a:pt x="6899" y="2769"/>
                    <a:pt x="7629" y="2769"/>
                  </a:cubicBezTo>
                  <a:close/>
                  <a:moveTo>
                    <a:pt x="4131" y="3760"/>
                  </a:moveTo>
                  <a:cubicBezTo>
                    <a:pt x="4338" y="3760"/>
                    <a:pt x="4513" y="3967"/>
                    <a:pt x="4513" y="4229"/>
                  </a:cubicBezTo>
                  <a:cubicBezTo>
                    <a:pt x="4513" y="4490"/>
                    <a:pt x="4338" y="4697"/>
                    <a:pt x="4131" y="4697"/>
                  </a:cubicBezTo>
                  <a:cubicBezTo>
                    <a:pt x="3924" y="4697"/>
                    <a:pt x="3750" y="4490"/>
                    <a:pt x="3750" y="4229"/>
                  </a:cubicBezTo>
                  <a:cubicBezTo>
                    <a:pt x="3750" y="3967"/>
                    <a:pt x="3924" y="3760"/>
                    <a:pt x="4131" y="3760"/>
                  </a:cubicBezTo>
                  <a:close/>
                  <a:moveTo>
                    <a:pt x="7542" y="3760"/>
                  </a:moveTo>
                  <a:cubicBezTo>
                    <a:pt x="7575" y="3760"/>
                    <a:pt x="7619" y="3771"/>
                    <a:pt x="7662" y="3793"/>
                  </a:cubicBezTo>
                  <a:cubicBezTo>
                    <a:pt x="7804" y="3847"/>
                    <a:pt x="7913" y="4022"/>
                    <a:pt x="7913" y="4229"/>
                  </a:cubicBezTo>
                  <a:cubicBezTo>
                    <a:pt x="7913" y="4436"/>
                    <a:pt x="7804" y="4610"/>
                    <a:pt x="7662" y="4676"/>
                  </a:cubicBezTo>
                  <a:cubicBezTo>
                    <a:pt x="7619" y="4687"/>
                    <a:pt x="7575" y="4697"/>
                    <a:pt x="7542" y="4697"/>
                  </a:cubicBezTo>
                  <a:cubicBezTo>
                    <a:pt x="7324" y="4697"/>
                    <a:pt x="7161" y="4490"/>
                    <a:pt x="7161" y="4229"/>
                  </a:cubicBezTo>
                  <a:cubicBezTo>
                    <a:pt x="7161" y="3967"/>
                    <a:pt x="7324" y="3760"/>
                    <a:pt x="7542" y="3760"/>
                  </a:cubicBezTo>
                  <a:close/>
                  <a:moveTo>
                    <a:pt x="6006" y="3826"/>
                  </a:moveTo>
                  <a:lnTo>
                    <a:pt x="6006" y="3826"/>
                  </a:lnTo>
                  <a:cubicBezTo>
                    <a:pt x="6006" y="3826"/>
                    <a:pt x="7030" y="6169"/>
                    <a:pt x="6856" y="6398"/>
                  </a:cubicBezTo>
                  <a:cubicBezTo>
                    <a:pt x="6758" y="6507"/>
                    <a:pt x="6431" y="6616"/>
                    <a:pt x="6169" y="6681"/>
                  </a:cubicBezTo>
                  <a:cubicBezTo>
                    <a:pt x="6104" y="6681"/>
                    <a:pt x="6049" y="6681"/>
                    <a:pt x="6006" y="6670"/>
                  </a:cubicBezTo>
                  <a:cubicBezTo>
                    <a:pt x="5984" y="6659"/>
                    <a:pt x="5973" y="6659"/>
                    <a:pt x="5973" y="6648"/>
                  </a:cubicBezTo>
                  <a:cubicBezTo>
                    <a:pt x="5973" y="6594"/>
                    <a:pt x="6507" y="6496"/>
                    <a:pt x="6605" y="6278"/>
                  </a:cubicBezTo>
                  <a:cubicBezTo>
                    <a:pt x="6703" y="6038"/>
                    <a:pt x="6006" y="3826"/>
                    <a:pt x="6006" y="3826"/>
                  </a:cubicBezTo>
                  <a:close/>
                  <a:moveTo>
                    <a:pt x="7082" y="7230"/>
                  </a:moveTo>
                  <a:cubicBezTo>
                    <a:pt x="7097" y="7230"/>
                    <a:pt x="7105" y="7236"/>
                    <a:pt x="7106" y="7248"/>
                  </a:cubicBezTo>
                  <a:cubicBezTo>
                    <a:pt x="7117" y="7346"/>
                    <a:pt x="6725" y="7662"/>
                    <a:pt x="6147" y="7727"/>
                  </a:cubicBezTo>
                  <a:cubicBezTo>
                    <a:pt x="6078" y="7736"/>
                    <a:pt x="6010" y="7740"/>
                    <a:pt x="5944" y="7740"/>
                  </a:cubicBezTo>
                  <a:cubicBezTo>
                    <a:pt x="5452" y="7740"/>
                    <a:pt x="5039" y="7514"/>
                    <a:pt x="4981" y="7389"/>
                  </a:cubicBezTo>
                  <a:cubicBezTo>
                    <a:pt x="4965" y="7351"/>
                    <a:pt x="4973" y="7337"/>
                    <a:pt x="4993" y="7337"/>
                  </a:cubicBezTo>
                  <a:cubicBezTo>
                    <a:pt x="5042" y="7337"/>
                    <a:pt x="5170" y="7421"/>
                    <a:pt x="5232" y="7444"/>
                  </a:cubicBezTo>
                  <a:cubicBezTo>
                    <a:pt x="5232" y="7444"/>
                    <a:pt x="5424" y="7550"/>
                    <a:pt x="5794" y="7550"/>
                  </a:cubicBezTo>
                  <a:cubicBezTo>
                    <a:pt x="5898" y="7550"/>
                    <a:pt x="6016" y="7542"/>
                    <a:pt x="6147" y="7520"/>
                  </a:cubicBezTo>
                  <a:cubicBezTo>
                    <a:pt x="6663" y="7436"/>
                    <a:pt x="6993" y="7230"/>
                    <a:pt x="7082" y="7230"/>
                  </a:cubicBezTo>
                  <a:close/>
                  <a:moveTo>
                    <a:pt x="7335" y="0"/>
                  </a:moveTo>
                  <a:cubicBezTo>
                    <a:pt x="7335" y="1"/>
                    <a:pt x="7444" y="872"/>
                    <a:pt x="6322" y="905"/>
                  </a:cubicBezTo>
                  <a:cubicBezTo>
                    <a:pt x="6273" y="906"/>
                    <a:pt x="6223" y="907"/>
                    <a:pt x="6173" y="907"/>
                  </a:cubicBezTo>
                  <a:cubicBezTo>
                    <a:pt x="4459" y="907"/>
                    <a:pt x="1919" y="33"/>
                    <a:pt x="1919" y="33"/>
                  </a:cubicBezTo>
                  <a:lnTo>
                    <a:pt x="1919" y="33"/>
                  </a:lnTo>
                  <a:cubicBezTo>
                    <a:pt x="2300" y="1559"/>
                    <a:pt x="1723" y="3684"/>
                    <a:pt x="1723" y="3684"/>
                  </a:cubicBezTo>
                  <a:lnTo>
                    <a:pt x="1330" y="1602"/>
                  </a:lnTo>
                  <a:cubicBezTo>
                    <a:pt x="1319" y="1592"/>
                    <a:pt x="1298" y="1592"/>
                    <a:pt x="1287" y="1581"/>
                  </a:cubicBezTo>
                  <a:cubicBezTo>
                    <a:pt x="1209" y="1542"/>
                    <a:pt x="1132" y="1524"/>
                    <a:pt x="1056" y="1524"/>
                  </a:cubicBezTo>
                  <a:cubicBezTo>
                    <a:pt x="939" y="1524"/>
                    <a:pt x="826" y="1567"/>
                    <a:pt x="720" y="1646"/>
                  </a:cubicBezTo>
                  <a:cubicBezTo>
                    <a:pt x="295" y="1962"/>
                    <a:pt x="1" y="2812"/>
                    <a:pt x="219" y="3433"/>
                  </a:cubicBezTo>
                  <a:cubicBezTo>
                    <a:pt x="491" y="4218"/>
                    <a:pt x="1570" y="4654"/>
                    <a:pt x="1853" y="4752"/>
                  </a:cubicBezTo>
                  <a:cubicBezTo>
                    <a:pt x="2137" y="6092"/>
                    <a:pt x="2475" y="7411"/>
                    <a:pt x="2812" y="7803"/>
                  </a:cubicBezTo>
                  <a:cubicBezTo>
                    <a:pt x="2889" y="7902"/>
                    <a:pt x="2987" y="7989"/>
                    <a:pt x="3085" y="8076"/>
                  </a:cubicBezTo>
                  <a:cubicBezTo>
                    <a:pt x="3870" y="8784"/>
                    <a:pt x="5210" y="9307"/>
                    <a:pt x="6082" y="9307"/>
                  </a:cubicBezTo>
                  <a:cubicBezTo>
                    <a:pt x="6136" y="9307"/>
                    <a:pt x="6191" y="9307"/>
                    <a:pt x="6245" y="9296"/>
                  </a:cubicBezTo>
                  <a:cubicBezTo>
                    <a:pt x="6649" y="9264"/>
                    <a:pt x="7161" y="9024"/>
                    <a:pt x="7662" y="8664"/>
                  </a:cubicBezTo>
                  <a:cubicBezTo>
                    <a:pt x="7935" y="8468"/>
                    <a:pt x="8207" y="8218"/>
                    <a:pt x="8458" y="7956"/>
                  </a:cubicBezTo>
                  <a:cubicBezTo>
                    <a:pt x="8796" y="7596"/>
                    <a:pt x="9090" y="7193"/>
                    <a:pt x="9286" y="6768"/>
                  </a:cubicBezTo>
                  <a:cubicBezTo>
                    <a:pt x="9493" y="6332"/>
                    <a:pt x="9656" y="5591"/>
                    <a:pt x="9776" y="4828"/>
                  </a:cubicBezTo>
                  <a:lnTo>
                    <a:pt x="9776" y="4828"/>
                  </a:lnTo>
                  <a:cubicBezTo>
                    <a:pt x="9755" y="4839"/>
                    <a:pt x="9744" y="4839"/>
                    <a:pt x="9744" y="4839"/>
                  </a:cubicBezTo>
                  <a:lnTo>
                    <a:pt x="9798" y="4425"/>
                  </a:lnTo>
                  <a:cubicBezTo>
                    <a:pt x="9548" y="3880"/>
                    <a:pt x="9406" y="1363"/>
                    <a:pt x="9406" y="1363"/>
                  </a:cubicBezTo>
                  <a:cubicBezTo>
                    <a:pt x="9343" y="1380"/>
                    <a:pt x="9280" y="1388"/>
                    <a:pt x="9215" y="1388"/>
                  </a:cubicBezTo>
                  <a:cubicBezTo>
                    <a:pt x="8658" y="1388"/>
                    <a:pt x="8033" y="802"/>
                    <a:pt x="7662" y="382"/>
                  </a:cubicBezTo>
                  <a:cubicBezTo>
                    <a:pt x="7455" y="16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41" name="Google Shape;6141;p43"/>
            <p:cNvSpPr/>
            <p:nvPr/>
          </p:nvSpPr>
          <p:spPr>
            <a:xfrm>
              <a:off x="4527975" y="4090191"/>
              <a:ext cx="96874" cy="36132"/>
            </a:xfrm>
            <a:custGeom>
              <a:avLst/>
              <a:gdLst/>
              <a:ahLst/>
              <a:cxnLst/>
              <a:rect l="l" t="t" r="r" b="b"/>
              <a:pathLst>
                <a:path w="2657" h="991" extrusionOk="0">
                  <a:moveTo>
                    <a:pt x="1371" y="1"/>
                  </a:moveTo>
                  <a:cubicBezTo>
                    <a:pt x="641" y="1"/>
                    <a:pt x="31" y="905"/>
                    <a:pt x="31" y="905"/>
                  </a:cubicBezTo>
                  <a:cubicBezTo>
                    <a:pt x="0" y="966"/>
                    <a:pt x="8" y="991"/>
                    <a:pt x="46" y="991"/>
                  </a:cubicBezTo>
                  <a:cubicBezTo>
                    <a:pt x="198" y="991"/>
                    <a:pt x="830" y="587"/>
                    <a:pt x="1371" y="491"/>
                  </a:cubicBezTo>
                  <a:cubicBezTo>
                    <a:pt x="1428" y="482"/>
                    <a:pt x="1483" y="478"/>
                    <a:pt x="1537" y="478"/>
                  </a:cubicBezTo>
                  <a:cubicBezTo>
                    <a:pt x="2053" y="478"/>
                    <a:pt x="2417" y="861"/>
                    <a:pt x="2543" y="861"/>
                  </a:cubicBezTo>
                  <a:cubicBezTo>
                    <a:pt x="2560" y="861"/>
                    <a:pt x="2573" y="855"/>
                    <a:pt x="2581" y="840"/>
                  </a:cubicBezTo>
                  <a:cubicBezTo>
                    <a:pt x="2657" y="709"/>
                    <a:pt x="2101" y="1"/>
                    <a:pt x="1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42" name="Google Shape;6142;p43"/>
            <p:cNvSpPr/>
            <p:nvPr/>
          </p:nvSpPr>
          <p:spPr>
            <a:xfrm>
              <a:off x="4658208" y="4090191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6" y="1"/>
                  </a:moveTo>
                  <a:cubicBezTo>
                    <a:pt x="556" y="1"/>
                    <a:pt x="0" y="709"/>
                    <a:pt x="77" y="840"/>
                  </a:cubicBezTo>
                  <a:cubicBezTo>
                    <a:pt x="85" y="855"/>
                    <a:pt x="97" y="861"/>
                    <a:pt x="114" y="861"/>
                  </a:cubicBezTo>
                  <a:cubicBezTo>
                    <a:pt x="240" y="861"/>
                    <a:pt x="605" y="478"/>
                    <a:pt x="1129" y="478"/>
                  </a:cubicBezTo>
                  <a:cubicBezTo>
                    <a:pt x="1183" y="478"/>
                    <a:pt x="1240" y="482"/>
                    <a:pt x="1297" y="491"/>
                  </a:cubicBezTo>
                  <a:cubicBezTo>
                    <a:pt x="1297" y="502"/>
                    <a:pt x="1308" y="502"/>
                    <a:pt x="1319" y="502"/>
                  </a:cubicBezTo>
                  <a:cubicBezTo>
                    <a:pt x="1850" y="598"/>
                    <a:pt x="2464" y="992"/>
                    <a:pt x="2612" y="992"/>
                  </a:cubicBezTo>
                  <a:cubicBezTo>
                    <a:pt x="2650" y="992"/>
                    <a:pt x="2658" y="967"/>
                    <a:pt x="2627" y="905"/>
                  </a:cubicBezTo>
                  <a:cubicBezTo>
                    <a:pt x="2627" y="905"/>
                    <a:pt x="2028" y="22"/>
                    <a:pt x="1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43" name="Google Shape;6143;p43"/>
            <p:cNvSpPr/>
            <p:nvPr/>
          </p:nvSpPr>
          <p:spPr>
            <a:xfrm>
              <a:off x="4607967" y="4252835"/>
              <a:ext cx="78498" cy="18668"/>
            </a:xfrm>
            <a:custGeom>
              <a:avLst/>
              <a:gdLst/>
              <a:ahLst/>
              <a:cxnLst/>
              <a:rect l="l" t="t" r="r" b="b"/>
              <a:pathLst>
                <a:path w="2153" h="512" extrusionOk="0">
                  <a:moveTo>
                    <a:pt x="2116" y="1"/>
                  </a:moveTo>
                  <a:cubicBezTo>
                    <a:pt x="2025" y="1"/>
                    <a:pt x="1696" y="198"/>
                    <a:pt x="1182" y="291"/>
                  </a:cubicBezTo>
                  <a:cubicBezTo>
                    <a:pt x="1051" y="313"/>
                    <a:pt x="933" y="321"/>
                    <a:pt x="829" y="321"/>
                  </a:cubicBezTo>
                  <a:cubicBezTo>
                    <a:pt x="459" y="321"/>
                    <a:pt x="267" y="215"/>
                    <a:pt x="267" y="215"/>
                  </a:cubicBezTo>
                  <a:cubicBezTo>
                    <a:pt x="205" y="192"/>
                    <a:pt x="78" y="103"/>
                    <a:pt x="28" y="103"/>
                  </a:cubicBezTo>
                  <a:cubicBezTo>
                    <a:pt x="8" y="103"/>
                    <a:pt x="0" y="119"/>
                    <a:pt x="16" y="160"/>
                  </a:cubicBezTo>
                  <a:cubicBezTo>
                    <a:pt x="74" y="285"/>
                    <a:pt x="487" y="511"/>
                    <a:pt x="979" y="511"/>
                  </a:cubicBezTo>
                  <a:cubicBezTo>
                    <a:pt x="1045" y="511"/>
                    <a:pt x="1113" y="507"/>
                    <a:pt x="1182" y="498"/>
                  </a:cubicBezTo>
                  <a:cubicBezTo>
                    <a:pt x="1760" y="422"/>
                    <a:pt x="2152" y="117"/>
                    <a:pt x="2141" y="19"/>
                  </a:cubicBezTo>
                  <a:cubicBezTo>
                    <a:pt x="2140" y="6"/>
                    <a:pt x="2131" y="1"/>
                    <a:pt x="2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44" name="Google Shape;6144;p43"/>
            <p:cNvSpPr/>
            <p:nvPr/>
          </p:nvSpPr>
          <p:spPr>
            <a:xfrm>
              <a:off x="4563632" y="412635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75" y="0"/>
                    <a:pt x="1" y="207"/>
                    <a:pt x="1" y="469"/>
                  </a:cubicBezTo>
                  <a:cubicBezTo>
                    <a:pt x="1" y="730"/>
                    <a:pt x="175" y="937"/>
                    <a:pt x="382" y="937"/>
                  </a:cubicBezTo>
                  <a:cubicBezTo>
                    <a:pt x="600" y="937"/>
                    <a:pt x="764" y="730"/>
                    <a:pt x="764" y="469"/>
                  </a:cubicBezTo>
                  <a:cubicBezTo>
                    <a:pt x="764" y="207"/>
                    <a:pt x="600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45" name="Google Shape;6145;p43"/>
            <p:cNvSpPr/>
            <p:nvPr/>
          </p:nvSpPr>
          <p:spPr>
            <a:xfrm>
              <a:off x="4687995" y="4126358"/>
              <a:ext cx="27454" cy="34199"/>
            </a:xfrm>
            <a:custGeom>
              <a:avLst/>
              <a:gdLst/>
              <a:ahLst/>
              <a:cxnLst/>
              <a:rect l="l" t="t" r="r" b="b"/>
              <a:pathLst>
                <a:path w="753" h="938" extrusionOk="0">
                  <a:moveTo>
                    <a:pt x="382" y="0"/>
                  </a:moveTo>
                  <a:cubicBezTo>
                    <a:pt x="164" y="0"/>
                    <a:pt x="1" y="207"/>
                    <a:pt x="1" y="469"/>
                  </a:cubicBezTo>
                  <a:cubicBezTo>
                    <a:pt x="1" y="730"/>
                    <a:pt x="164" y="937"/>
                    <a:pt x="382" y="937"/>
                  </a:cubicBezTo>
                  <a:cubicBezTo>
                    <a:pt x="415" y="937"/>
                    <a:pt x="459" y="927"/>
                    <a:pt x="502" y="916"/>
                  </a:cubicBezTo>
                  <a:cubicBezTo>
                    <a:pt x="644" y="850"/>
                    <a:pt x="753" y="676"/>
                    <a:pt x="753" y="469"/>
                  </a:cubicBezTo>
                  <a:cubicBezTo>
                    <a:pt x="753" y="262"/>
                    <a:pt x="644" y="87"/>
                    <a:pt x="502" y="33"/>
                  </a:cubicBezTo>
                  <a:cubicBezTo>
                    <a:pt x="459" y="11"/>
                    <a:pt x="415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46" name="Google Shape;6146;p43"/>
            <p:cNvSpPr/>
            <p:nvPr/>
          </p:nvSpPr>
          <p:spPr>
            <a:xfrm>
              <a:off x="4638738" y="4128728"/>
              <a:ext cx="44518" cy="103765"/>
            </a:xfrm>
            <a:custGeom>
              <a:avLst/>
              <a:gdLst/>
              <a:ahLst/>
              <a:cxnLst/>
              <a:rect l="l" t="t" r="r" b="b"/>
              <a:pathLst>
                <a:path w="1221" h="2846" extrusionOk="0">
                  <a:moveTo>
                    <a:pt x="197" y="1"/>
                  </a:moveTo>
                  <a:cubicBezTo>
                    <a:pt x="197" y="1"/>
                    <a:pt x="894" y="2213"/>
                    <a:pt x="796" y="2453"/>
                  </a:cubicBezTo>
                  <a:cubicBezTo>
                    <a:pt x="687" y="2692"/>
                    <a:pt x="0" y="2791"/>
                    <a:pt x="197" y="2845"/>
                  </a:cubicBezTo>
                  <a:lnTo>
                    <a:pt x="436" y="2845"/>
                  </a:lnTo>
                  <a:cubicBezTo>
                    <a:pt x="654" y="2823"/>
                    <a:pt x="916" y="2725"/>
                    <a:pt x="1047" y="2573"/>
                  </a:cubicBezTo>
                  <a:cubicBezTo>
                    <a:pt x="1221" y="2344"/>
                    <a:pt x="197" y="1"/>
                    <a:pt x="197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47" name="Google Shape;6147;p43"/>
            <p:cNvSpPr/>
            <p:nvPr/>
          </p:nvSpPr>
          <p:spPr>
            <a:xfrm>
              <a:off x="4650259" y="4228080"/>
              <a:ext cx="36" cy="8750"/>
            </a:xfrm>
            <a:custGeom>
              <a:avLst/>
              <a:gdLst/>
              <a:ahLst/>
              <a:cxnLst/>
              <a:rect l="l" t="t" r="r" b="b"/>
              <a:pathLst>
                <a:path w="1" h="240" extrusionOk="0">
                  <a:moveTo>
                    <a:pt x="0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48" name="Google Shape;6148;p43"/>
            <p:cNvSpPr/>
            <p:nvPr/>
          </p:nvSpPr>
          <p:spPr>
            <a:xfrm>
              <a:off x="4645884" y="4232455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1" y="0"/>
                  </a:moveTo>
                  <a:cubicBezTo>
                    <a:pt x="28" y="5"/>
                    <a:pt x="63" y="8"/>
                    <a:pt x="104" y="8"/>
                  </a:cubicBezTo>
                  <a:cubicBezTo>
                    <a:pt x="145" y="8"/>
                    <a:pt x="191" y="5"/>
                    <a:pt x="24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49" name="Google Shape;6149;p43"/>
            <p:cNvSpPr/>
            <p:nvPr/>
          </p:nvSpPr>
          <p:spPr>
            <a:xfrm>
              <a:off x="3929094" y="4538385"/>
              <a:ext cx="17902" cy="6381"/>
            </a:xfrm>
            <a:custGeom>
              <a:avLst/>
              <a:gdLst/>
              <a:ahLst/>
              <a:cxnLst/>
              <a:rect l="l" t="t" r="r" b="b"/>
              <a:pathLst>
                <a:path w="491" h="175" extrusionOk="0">
                  <a:moveTo>
                    <a:pt x="491" y="1"/>
                  </a:moveTo>
                  <a:cubicBezTo>
                    <a:pt x="382" y="44"/>
                    <a:pt x="218" y="99"/>
                    <a:pt x="0" y="175"/>
                  </a:cubicBezTo>
                  <a:cubicBezTo>
                    <a:pt x="218" y="99"/>
                    <a:pt x="382" y="44"/>
                    <a:pt x="491" y="1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50" name="Google Shape;6150;p43"/>
            <p:cNvSpPr/>
            <p:nvPr/>
          </p:nvSpPr>
          <p:spPr>
            <a:xfrm>
              <a:off x="3975981" y="4227679"/>
              <a:ext cx="74743" cy="26361"/>
            </a:xfrm>
            <a:custGeom>
              <a:avLst/>
              <a:gdLst/>
              <a:ahLst/>
              <a:cxnLst/>
              <a:rect l="l" t="t" r="r" b="b"/>
              <a:pathLst>
                <a:path w="2050" h="723" extrusionOk="0">
                  <a:moveTo>
                    <a:pt x="2049" y="0"/>
                  </a:moveTo>
                  <a:lnTo>
                    <a:pt x="2049" y="0"/>
                  </a:lnTo>
                  <a:cubicBezTo>
                    <a:pt x="2049" y="0"/>
                    <a:pt x="1482" y="316"/>
                    <a:pt x="894" y="338"/>
                  </a:cubicBezTo>
                  <a:cubicBezTo>
                    <a:pt x="867" y="339"/>
                    <a:pt x="841" y="340"/>
                    <a:pt x="815" y="340"/>
                  </a:cubicBezTo>
                  <a:cubicBezTo>
                    <a:pt x="278" y="340"/>
                    <a:pt x="0" y="131"/>
                    <a:pt x="0" y="131"/>
                  </a:cubicBezTo>
                  <a:lnTo>
                    <a:pt x="0" y="131"/>
                  </a:lnTo>
                  <a:cubicBezTo>
                    <a:pt x="0" y="131"/>
                    <a:pt x="452" y="723"/>
                    <a:pt x="989" y="723"/>
                  </a:cubicBezTo>
                  <a:cubicBezTo>
                    <a:pt x="1011" y="723"/>
                    <a:pt x="1034" y="722"/>
                    <a:pt x="1057" y="720"/>
                  </a:cubicBezTo>
                  <a:cubicBezTo>
                    <a:pt x="1613" y="665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51" name="Google Shape;6151;p43"/>
            <p:cNvSpPr/>
            <p:nvPr/>
          </p:nvSpPr>
          <p:spPr>
            <a:xfrm>
              <a:off x="4157913" y="4725931"/>
              <a:ext cx="82327" cy="110729"/>
            </a:xfrm>
            <a:custGeom>
              <a:avLst/>
              <a:gdLst/>
              <a:ahLst/>
              <a:cxnLst/>
              <a:rect l="l" t="t" r="r" b="b"/>
              <a:pathLst>
                <a:path w="2258" h="3037" extrusionOk="0">
                  <a:moveTo>
                    <a:pt x="537" y="0"/>
                  </a:moveTo>
                  <a:cubicBezTo>
                    <a:pt x="439" y="0"/>
                    <a:pt x="351" y="40"/>
                    <a:pt x="285" y="142"/>
                  </a:cubicBezTo>
                  <a:cubicBezTo>
                    <a:pt x="0" y="559"/>
                    <a:pt x="627" y="3037"/>
                    <a:pt x="1332" y="3037"/>
                  </a:cubicBezTo>
                  <a:cubicBezTo>
                    <a:pt x="1382" y="3037"/>
                    <a:pt x="1433" y="3024"/>
                    <a:pt x="1484" y="2997"/>
                  </a:cubicBezTo>
                  <a:cubicBezTo>
                    <a:pt x="2258" y="2583"/>
                    <a:pt x="1331" y="480"/>
                    <a:pt x="1331" y="480"/>
                  </a:cubicBezTo>
                  <a:cubicBezTo>
                    <a:pt x="1331" y="480"/>
                    <a:pt x="878" y="0"/>
                    <a:pt x="53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52" name="Google Shape;6152;p43"/>
            <p:cNvSpPr/>
            <p:nvPr/>
          </p:nvSpPr>
          <p:spPr>
            <a:xfrm>
              <a:off x="3981122" y="5019064"/>
              <a:ext cx="696204" cy="349797"/>
            </a:xfrm>
            <a:custGeom>
              <a:avLst/>
              <a:gdLst/>
              <a:ahLst/>
              <a:cxnLst/>
              <a:rect l="l" t="t" r="r" b="b"/>
              <a:pathLst>
                <a:path w="19095" h="9594" extrusionOk="0">
                  <a:moveTo>
                    <a:pt x="7761" y="1"/>
                  </a:moveTo>
                  <a:cubicBezTo>
                    <a:pt x="7664" y="1"/>
                    <a:pt x="7569" y="2"/>
                    <a:pt x="7477" y="3"/>
                  </a:cubicBezTo>
                  <a:cubicBezTo>
                    <a:pt x="5744" y="36"/>
                    <a:pt x="2322" y="2107"/>
                    <a:pt x="829" y="3393"/>
                  </a:cubicBezTo>
                  <a:cubicBezTo>
                    <a:pt x="143" y="3981"/>
                    <a:pt x="1" y="6738"/>
                    <a:pt x="45" y="9594"/>
                  </a:cubicBezTo>
                  <a:lnTo>
                    <a:pt x="19095" y="9594"/>
                  </a:lnTo>
                  <a:cubicBezTo>
                    <a:pt x="18953" y="7054"/>
                    <a:pt x="18670" y="4646"/>
                    <a:pt x="18103" y="3752"/>
                  </a:cubicBezTo>
                  <a:cubicBezTo>
                    <a:pt x="16697" y="1551"/>
                    <a:pt x="12043" y="265"/>
                    <a:pt x="12043" y="265"/>
                  </a:cubicBezTo>
                  <a:cubicBezTo>
                    <a:pt x="12043" y="265"/>
                    <a:pt x="9510" y="1"/>
                    <a:pt x="7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53" name="Google Shape;6153;p43"/>
            <p:cNvSpPr/>
            <p:nvPr/>
          </p:nvSpPr>
          <p:spPr>
            <a:xfrm>
              <a:off x="4438868" y="4725931"/>
              <a:ext cx="81962" cy="110729"/>
            </a:xfrm>
            <a:custGeom>
              <a:avLst/>
              <a:gdLst/>
              <a:ahLst/>
              <a:cxnLst/>
              <a:rect l="l" t="t" r="r" b="b"/>
              <a:pathLst>
                <a:path w="2248" h="3037" extrusionOk="0">
                  <a:moveTo>
                    <a:pt x="1717" y="0"/>
                  </a:moveTo>
                  <a:cubicBezTo>
                    <a:pt x="1374" y="0"/>
                    <a:pt x="927" y="480"/>
                    <a:pt x="927" y="480"/>
                  </a:cubicBezTo>
                  <a:cubicBezTo>
                    <a:pt x="927" y="480"/>
                    <a:pt x="1" y="2583"/>
                    <a:pt x="764" y="2997"/>
                  </a:cubicBezTo>
                  <a:cubicBezTo>
                    <a:pt x="815" y="3024"/>
                    <a:pt x="866" y="3037"/>
                    <a:pt x="917" y="3037"/>
                  </a:cubicBezTo>
                  <a:cubicBezTo>
                    <a:pt x="1630" y="3037"/>
                    <a:pt x="2248" y="559"/>
                    <a:pt x="1973" y="142"/>
                  </a:cubicBezTo>
                  <a:cubicBezTo>
                    <a:pt x="1905" y="40"/>
                    <a:pt x="1815" y="0"/>
                    <a:pt x="171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54" name="Google Shape;6154;p43"/>
            <p:cNvSpPr/>
            <p:nvPr/>
          </p:nvSpPr>
          <p:spPr>
            <a:xfrm>
              <a:off x="4246947" y="4899186"/>
              <a:ext cx="182446" cy="201405"/>
            </a:xfrm>
            <a:custGeom>
              <a:avLst/>
              <a:gdLst/>
              <a:ahLst/>
              <a:cxnLst/>
              <a:rect l="l" t="t" r="r" b="b"/>
              <a:pathLst>
                <a:path w="5004" h="5524" extrusionOk="0">
                  <a:moveTo>
                    <a:pt x="4360" y="0"/>
                  </a:moveTo>
                  <a:lnTo>
                    <a:pt x="393" y="1199"/>
                  </a:lnTo>
                  <a:cubicBezTo>
                    <a:pt x="524" y="2245"/>
                    <a:pt x="1" y="4043"/>
                    <a:pt x="1" y="4043"/>
                  </a:cubicBezTo>
                  <a:cubicBezTo>
                    <a:pt x="1" y="4043"/>
                    <a:pt x="1385" y="5523"/>
                    <a:pt x="2745" y="5523"/>
                  </a:cubicBezTo>
                  <a:cubicBezTo>
                    <a:pt x="2833" y="5523"/>
                    <a:pt x="2921" y="5517"/>
                    <a:pt x="3009" y="5504"/>
                  </a:cubicBezTo>
                  <a:cubicBezTo>
                    <a:pt x="4447" y="5297"/>
                    <a:pt x="5003" y="4043"/>
                    <a:pt x="5003" y="4043"/>
                  </a:cubicBezTo>
                  <a:cubicBezTo>
                    <a:pt x="4404" y="3422"/>
                    <a:pt x="4360" y="0"/>
                    <a:pt x="43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55" name="Google Shape;6155;p43"/>
            <p:cNvSpPr/>
            <p:nvPr/>
          </p:nvSpPr>
          <p:spPr>
            <a:xfrm>
              <a:off x="4258869" y="4899186"/>
              <a:ext cx="155393" cy="124474"/>
            </a:xfrm>
            <a:custGeom>
              <a:avLst/>
              <a:gdLst/>
              <a:ahLst/>
              <a:cxnLst/>
              <a:rect l="l" t="t" r="r" b="b"/>
              <a:pathLst>
                <a:path w="4262" h="3414" extrusionOk="0">
                  <a:moveTo>
                    <a:pt x="4033" y="0"/>
                  </a:moveTo>
                  <a:lnTo>
                    <a:pt x="66" y="1199"/>
                  </a:lnTo>
                  <a:cubicBezTo>
                    <a:pt x="110" y="1591"/>
                    <a:pt x="66" y="2082"/>
                    <a:pt x="1" y="2550"/>
                  </a:cubicBezTo>
                  <a:cubicBezTo>
                    <a:pt x="753" y="3052"/>
                    <a:pt x="1716" y="3413"/>
                    <a:pt x="2592" y="3413"/>
                  </a:cubicBezTo>
                  <a:cubicBezTo>
                    <a:pt x="2629" y="3413"/>
                    <a:pt x="2666" y="3413"/>
                    <a:pt x="2704" y="3411"/>
                  </a:cubicBezTo>
                  <a:cubicBezTo>
                    <a:pt x="3248" y="3389"/>
                    <a:pt x="3782" y="3171"/>
                    <a:pt x="4262" y="2855"/>
                  </a:cubicBezTo>
                  <a:cubicBezTo>
                    <a:pt x="4055" y="1646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56" name="Google Shape;6156;p43"/>
            <p:cNvSpPr/>
            <p:nvPr/>
          </p:nvSpPr>
          <p:spPr>
            <a:xfrm>
              <a:off x="4182997" y="4548739"/>
              <a:ext cx="301597" cy="426728"/>
            </a:xfrm>
            <a:custGeom>
              <a:avLst/>
              <a:gdLst/>
              <a:ahLst/>
              <a:cxnLst/>
              <a:rect l="l" t="t" r="r" b="b"/>
              <a:pathLst>
                <a:path w="8272" h="11704" extrusionOk="0">
                  <a:moveTo>
                    <a:pt x="5882" y="0"/>
                  </a:moveTo>
                  <a:cubicBezTo>
                    <a:pt x="4480" y="0"/>
                    <a:pt x="2323" y="689"/>
                    <a:pt x="1286" y="1242"/>
                  </a:cubicBezTo>
                  <a:cubicBezTo>
                    <a:pt x="0" y="1929"/>
                    <a:pt x="502" y="4686"/>
                    <a:pt x="676" y="7618"/>
                  </a:cubicBezTo>
                  <a:cubicBezTo>
                    <a:pt x="907" y="11284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6"/>
                    <a:pt x="7248" y="10724"/>
                    <a:pt x="7760" y="9045"/>
                  </a:cubicBezTo>
                  <a:cubicBezTo>
                    <a:pt x="8272" y="7378"/>
                    <a:pt x="8152" y="2321"/>
                    <a:pt x="8152" y="2321"/>
                  </a:cubicBezTo>
                  <a:cubicBezTo>
                    <a:pt x="8152" y="2321"/>
                    <a:pt x="7891" y="599"/>
                    <a:pt x="6735" y="131"/>
                  </a:cubicBezTo>
                  <a:cubicBezTo>
                    <a:pt x="6512" y="40"/>
                    <a:pt x="6219" y="0"/>
                    <a:pt x="588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57" name="Google Shape;6157;p43"/>
            <p:cNvSpPr/>
            <p:nvPr/>
          </p:nvSpPr>
          <p:spPr>
            <a:xfrm>
              <a:off x="4155580" y="4386605"/>
              <a:ext cx="381080" cy="412472"/>
            </a:xfrm>
            <a:custGeom>
              <a:avLst/>
              <a:gdLst/>
              <a:ahLst/>
              <a:cxnLst/>
              <a:rect l="l" t="t" r="r" b="b"/>
              <a:pathLst>
                <a:path w="10452" h="11313" extrusionOk="0">
                  <a:moveTo>
                    <a:pt x="4771" y="0"/>
                  </a:moveTo>
                  <a:cubicBezTo>
                    <a:pt x="4519" y="0"/>
                    <a:pt x="4233" y="22"/>
                    <a:pt x="3913" y="77"/>
                  </a:cubicBezTo>
                  <a:cubicBezTo>
                    <a:pt x="2452" y="338"/>
                    <a:pt x="1134" y="3684"/>
                    <a:pt x="1134" y="3684"/>
                  </a:cubicBezTo>
                  <a:cubicBezTo>
                    <a:pt x="1134" y="3684"/>
                    <a:pt x="164" y="4654"/>
                    <a:pt x="87" y="6169"/>
                  </a:cubicBezTo>
                  <a:cubicBezTo>
                    <a:pt x="0" y="7684"/>
                    <a:pt x="1428" y="11171"/>
                    <a:pt x="1428" y="11171"/>
                  </a:cubicBezTo>
                  <a:lnTo>
                    <a:pt x="1352" y="7967"/>
                  </a:lnTo>
                  <a:cubicBezTo>
                    <a:pt x="1352" y="7967"/>
                    <a:pt x="1428" y="7738"/>
                    <a:pt x="1624" y="7618"/>
                  </a:cubicBezTo>
                  <a:cubicBezTo>
                    <a:pt x="1831" y="7509"/>
                    <a:pt x="2965" y="5733"/>
                    <a:pt x="2965" y="5733"/>
                  </a:cubicBezTo>
                  <a:cubicBezTo>
                    <a:pt x="2965" y="5733"/>
                    <a:pt x="4192" y="6068"/>
                    <a:pt x="5252" y="6068"/>
                  </a:cubicBezTo>
                  <a:cubicBezTo>
                    <a:pt x="5517" y="6068"/>
                    <a:pt x="5772" y="6047"/>
                    <a:pt x="5994" y="5994"/>
                  </a:cubicBezTo>
                  <a:cubicBezTo>
                    <a:pt x="7117" y="5733"/>
                    <a:pt x="7596" y="5351"/>
                    <a:pt x="7596" y="5351"/>
                  </a:cubicBezTo>
                  <a:cubicBezTo>
                    <a:pt x="7596" y="5722"/>
                    <a:pt x="8261" y="7564"/>
                    <a:pt x="8544" y="8109"/>
                  </a:cubicBezTo>
                  <a:cubicBezTo>
                    <a:pt x="8828" y="8654"/>
                    <a:pt x="8828" y="11313"/>
                    <a:pt x="8828" y="11313"/>
                  </a:cubicBezTo>
                  <a:cubicBezTo>
                    <a:pt x="8893" y="10506"/>
                    <a:pt x="10452" y="7389"/>
                    <a:pt x="10452" y="5994"/>
                  </a:cubicBezTo>
                  <a:cubicBezTo>
                    <a:pt x="10452" y="4589"/>
                    <a:pt x="9394" y="3052"/>
                    <a:pt x="9394" y="3052"/>
                  </a:cubicBezTo>
                  <a:cubicBezTo>
                    <a:pt x="9394" y="3052"/>
                    <a:pt x="9972" y="1766"/>
                    <a:pt x="9547" y="763"/>
                  </a:cubicBezTo>
                  <a:cubicBezTo>
                    <a:pt x="9331" y="267"/>
                    <a:pt x="8495" y="142"/>
                    <a:pt x="7704" y="142"/>
                  </a:cubicBezTo>
                  <a:cubicBezTo>
                    <a:pt x="6896" y="142"/>
                    <a:pt x="6136" y="273"/>
                    <a:pt x="6136" y="273"/>
                  </a:cubicBezTo>
                  <a:cubicBezTo>
                    <a:pt x="6136" y="273"/>
                    <a:pt x="5671" y="0"/>
                    <a:pt x="47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58" name="Google Shape;6158;p43"/>
            <p:cNvSpPr/>
            <p:nvPr/>
          </p:nvSpPr>
          <p:spPr>
            <a:xfrm>
              <a:off x="4258468" y="472979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965" y="1"/>
                  </a:moveTo>
                  <a:cubicBezTo>
                    <a:pt x="404" y="1"/>
                    <a:pt x="23" y="483"/>
                    <a:pt x="23" y="483"/>
                  </a:cubicBezTo>
                  <a:cubicBezTo>
                    <a:pt x="1" y="548"/>
                    <a:pt x="18" y="574"/>
                    <a:pt x="63" y="574"/>
                  </a:cubicBezTo>
                  <a:cubicBezTo>
                    <a:pt x="217" y="574"/>
                    <a:pt x="695" y="263"/>
                    <a:pt x="949" y="254"/>
                  </a:cubicBezTo>
                  <a:cubicBezTo>
                    <a:pt x="959" y="254"/>
                    <a:pt x="968" y="253"/>
                    <a:pt x="978" y="253"/>
                  </a:cubicBezTo>
                  <a:cubicBezTo>
                    <a:pt x="1288" y="253"/>
                    <a:pt x="1539" y="572"/>
                    <a:pt x="1644" y="572"/>
                  </a:cubicBezTo>
                  <a:cubicBezTo>
                    <a:pt x="1649" y="572"/>
                    <a:pt x="1653" y="572"/>
                    <a:pt x="1657" y="570"/>
                  </a:cubicBezTo>
                  <a:cubicBezTo>
                    <a:pt x="1766" y="537"/>
                    <a:pt x="1625" y="47"/>
                    <a:pt x="1036" y="3"/>
                  </a:cubicBezTo>
                  <a:cubicBezTo>
                    <a:pt x="1012" y="2"/>
                    <a:pt x="989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59" name="Google Shape;6159;p43"/>
            <p:cNvSpPr/>
            <p:nvPr/>
          </p:nvSpPr>
          <p:spPr>
            <a:xfrm>
              <a:off x="4375283" y="472979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802" y="1"/>
                  </a:moveTo>
                  <a:cubicBezTo>
                    <a:pt x="779" y="1"/>
                    <a:pt x="755" y="2"/>
                    <a:pt x="731" y="3"/>
                  </a:cubicBezTo>
                  <a:cubicBezTo>
                    <a:pt x="132" y="47"/>
                    <a:pt x="1" y="537"/>
                    <a:pt x="99" y="570"/>
                  </a:cubicBezTo>
                  <a:cubicBezTo>
                    <a:pt x="103" y="572"/>
                    <a:pt x="108" y="572"/>
                    <a:pt x="112" y="572"/>
                  </a:cubicBezTo>
                  <a:cubicBezTo>
                    <a:pt x="218" y="572"/>
                    <a:pt x="479" y="253"/>
                    <a:pt x="789" y="253"/>
                  </a:cubicBezTo>
                  <a:cubicBezTo>
                    <a:pt x="799" y="253"/>
                    <a:pt x="809" y="254"/>
                    <a:pt x="818" y="254"/>
                  </a:cubicBezTo>
                  <a:cubicBezTo>
                    <a:pt x="1072" y="263"/>
                    <a:pt x="1551" y="574"/>
                    <a:pt x="1705" y="574"/>
                  </a:cubicBezTo>
                  <a:cubicBezTo>
                    <a:pt x="1749" y="574"/>
                    <a:pt x="1766" y="548"/>
                    <a:pt x="1745" y="483"/>
                  </a:cubicBezTo>
                  <a:cubicBezTo>
                    <a:pt x="1745" y="483"/>
                    <a:pt x="1363" y="1"/>
                    <a:pt x="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60" name="Google Shape;6160;p43"/>
            <p:cNvSpPr/>
            <p:nvPr/>
          </p:nvSpPr>
          <p:spPr>
            <a:xfrm>
              <a:off x="4231123" y="468141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405" y="1"/>
                  </a:moveTo>
                  <a:cubicBezTo>
                    <a:pt x="664" y="1"/>
                    <a:pt x="32" y="786"/>
                    <a:pt x="32" y="786"/>
                  </a:cubicBezTo>
                  <a:cubicBezTo>
                    <a:pt x="1" y="841"/>
                    <a:pt x="10" y="863"/>
                    <a:pt x="50" y="863"/>
                  </a:cubicBezTo>
                  <a:cubicBezTo>
                    <a:pt x="209" y="863"/>
                    <a:pt x="847" y="515"/>
                    <a:pt x="1394" y="437"/>
                  </a:cubicBezTo>
                  <a:cubicBezTo>
                    <a:pt x="1460" y="426"/>
                    <a:pt x="1525" y="422"/>
                    <a:pt x="1587" y="422"/>
                  </a:cubicBezTo>
                  <a:cubicBezTo>
                    <a:pt x="2115" y="422"/>
                    <a:pt x="2483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3" y="622"/>
                    <a:pt x="2146" y="1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61" name="Google Shape;6161;p43"/>
            <p:cNvSpPr/>
            <p:nvPr/>
          </p:nvSpPr>
          <p:spPr>
            <a:xfrm>
              <a:off x="4364163" y="468141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309" y="1"/>
                  </a:moveTo>
                  <a:cubicBezTo>
                    <a:pt x="568" y="1"/>
                    <a:pt x="1" y="622"/>
                    <a:pt x="77" y="742"/>
                  </a:cubicBezTo>
                  <a:cubicBezTo>
                    <a:pt x="84" y="752"/>
                    <a:pt x="95" y="757"/>
                    <a:pt x="109" y="757"/>
                  </a:cubicBezTo>
                  <a:cubicBezTo>
                    <a:pt x="231" y="757"/>
                    <a:pt x="598" y="422"/>
                    <a:pt x="1126" y="422"/>
                  </a:cubicBezTo>
                  <a:cubicBezTo>
                    <a:pt x="1189" y="422"/>
                    <a:pt x="1253" y="426"/>
                    <a:pt x="1319" y="437"/>
                  </a:cubicBezTo>
                  <a:cubicBezTo>
                    <a:pt x="1867" y="515"/>
                    <a:pt x="2504" y="863"/>
                    <a:pt x="2663" y="863"/>
                  </a:cubicBezTo>
                  <a:cubicBezTo>
                    <a:pt x="2703" y="863"/>
                    <a:pt x="2713" y="841"/>
                    <a:pt x="2682" y="786"/>
                  </a:cubicBezTo>
                  <a:cubicBezTo>
                    <a:pt x="2682" y="786"/>
                    <a:pt x="2050" y="1"/>
                    <a:pt x="1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62" name="Google Shape;6162;p43"/>
            <p:cNvSpPr/>
            <p:nvPr/>
          </p:nvSpPr>
          <p:spPr>
            <a:xfrm>
              <a:off x="4301781" y="4867795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0"/>
                  </a:moveTo>
                  <a:cubicBezTo>
                    <a:pt x="1" y="0"/>
                    <a:pt x="404" y="948"/>
                    <a:pt x="1047" y="948"/>
                  </a:cubicBezTo>
                  <a:cubicBezTo>
                    <a:pt x="2170" y="948"/>
                    <a:pt x="2518" y="0"/>
                    <a:pt x="2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63" name="Google Shape;6163;p43"/>
            <p:cNvSpPr/>
            <p:nvPr/>
          </p:nvSpPr>
          <p:spPr>
            <a:xfrm>
              <a:off x="4301781" y="4867795"/>
              <a:ext cx="91843" cy="13928"/>
            </a:xfrm>
            <a:custGeom>
              <a:avLst/>
              <a:gdLst/>
              <a:ahLst/>
              <a:cxnLst/>
              <a:rect l="l" t="t" r="r" b="b"/>
              <a:pathLst>
                <a:path w="2519" h="382" extrusionOk="0">
                  <a:moveTo>
                    <a:pt x="1" y="0"/>
                  </a:moveTo>
                  <a:cubicBezTo>
                    <a:pt x="1" y="0"/>
                    <a:pt x="77" y="185"/>
                    <a:pt x="219" y="382"/>
                  </a:cubicBezTo>
                  <a:lnTo>
                    <a:pt x="2279" y="382"/>
                  </a:lnTo>
                  <a:cubicBezTo>
                    <a:pt x="2453" y="185"/>
                    <a:pt x="2518" y="0"/>
                    <a:pt x="2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64" name="Google Shape;6164;p43"/>
            <p:cNvSpPr/>
            <p:nvPr/>
          </p:nvSpPr>
          <p:spPr>
            <a:xfrm>
              <a:off x="4347501" y="4745802"/>
              <a:ext cx="43716" cy="77915"/>
            </a:xfrm>
            <a:custGeom>
              <a:avLst/>
              <a:gdLst/>
              <a:ahLst/>
              <a:cxnLst/>
              <a:rect l="l" t="t" r="r" b="b"/>
              <a:pathLst>
                <a:path w="1199" h="213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589" y="1177"/>
                    <a:pt x="567" y="1559"/>
                  </a:cubicBezTo>
                  <a:cubicBezTo>
                    <a:pt x="556" y="1940"/>
                    <a:pt x="87" y="2136"/>
                    <a:pt x="87" y="2136"/>
                  </a:cubicBezTo>
                  <a:cubicBezTo>
                    <a:pt x="87" y="2136"/>
                    <a:pt x="1199" y="2115"/>
                    <a:pt x="1155" y="1722"/>
                  </a:cubicBezTo>
                  <a:cubicBezTo>
                    <a:pt x="1101" y="134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65" name="Google Shape;6165;p43"/>
            <p:cNvSpPr/>
            <p:nvPr/>
          </p:nvSpPr>
          <p:spPr>
            <a:xfrm>
              <a:off x="4466286" y="5097452"/>
              <a:ext cx="410503" cy="271408"/>
            </a:xfrm>
            <a:custGeom>
              <a:avLst/>
              <a:gdLst/>
              <a:ahLst/>
              <a:cxnLst/>
              <a:rect l="l" t="t" r="r" b="b"/>
              <a:pathLst>
                <a:path w="11259" h="7444" extrusionOk="0">
                  <a:moveTo>
                    <a:pt x="5700" y="0"/>
                  </a:moveTo>
                  <a:cubicBezTo>
                    <a:pt x="4284" y="0"/>
                    <a:pt x="1101" y="207"/>
                    <a:pt x="447" y="2736"/>
                  </a:cubicBezTo>
                  <a:cubicBezTo>
                    <a:pt x="1" y="4479"/>
                    <a:pt x="153" y="6070"/>
                    <a:pt x="578" y="7444"/>
                  </a:cubicBezTo>
                  <a:lnTo>
                    <a:pt x="10692" y="7444"/>
                  </a:lnTo>
                  <a:cubicBezTo>
                    <a:pt x="11128" y="5983"/>
                    <a:pt x="11258" y="4414"/>
                    <a:pt x="10648" y="3030"/>
                  </a:cubicBezTo>
                  <a:cubicBezTo>
                    <a:pt x="9722" y="894"/>
                    <a:pt x="8120" y="207"/>
                    <a:pt x="6583" y="44"/>
                  </a:cubicBezTo>
                  <a:cubicBezTo>
                    <a:pt x="6278" y="11"/>
                    <a:pt x="5984" y="0"/>
                    <a:pt x="5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66" name="Google Shape;6166;p43"/>
            <p:cNvSpPr/>
            <p:nvPr/>
          </p:nvSpPr>
          <p:spPr>
            <a:xfrm>
              <a:off x="4530673" y="5240883"/>
              <a:ext cx="287706" cy="127975"/>
            </a:xfrm>
            <a:custGeom>
              <a:avLst/>
              <a:gdLst/>
              <a:ahLst/>
              <a:cxnLst/>
              <a:rect l="l" t="t" r="r" b="b"/>
              <a:pathLst>
                <a:path w="7891" h="3510" extrusionOk="0">
                  <a:moveTo>
                    <a:pt x="2212" y="0"/>
                  </a:moveTo>
                  <a:lnTo>
                    <a:pt x="1896" y="1810"/>
                  </a:lnTo>
                  <a:lnTo>
                    <a:pt x="0" y="2104"/>
                  </a:lnTo>
                  <a:cubicBezTo>
                    <a:pt x="0" y="2104"/>
                    <a:pt x="55" y="2681"/>
                    <a:pt x="196" y="3510"/>
                  </a:cubicBezTo>
                  <a:lnTo>
                    <a:pt x="7781" y="3510"/>
                  </a:lnTo>
                  <a:cubicBezTo>
                    <a:pt x="7880" y="2670"/>
                    <a:pt x="7890" y="2093"/>
                    <a:pt x="7890" y="2093"/>
                  </a:cubicBezTo>
                  <a:lnTo>
                    <a:pt x="4817" y="1940"/>
                  </a:lnTo>
                  <a:lnTo>
                    <a:pt x="2398" y="1820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67" name="Google Shape;6167;p43"/>
            <p:cNvSpPr/>
            <p:nvPr/>
          </p:nvSpPr>
          <p:spPr>
            <a:xfrm>
              <a:off x="4558856" y="5325723"/>
              <a:ext cx="102781" cy="32048"/>
            </a:xfrm>
            <a:custGeom>
              <a:avLst/>
              <a:gdLst/>
              <a:ahLst/>
              <a:cxnLst/>
              <a:rect l="l" t="t" r="r" b="b"/>
              <a:pathLst>
                <a:path w="2819" h="879" extrusionOk="0">
                  <a:moveTo>
                    <a:pt x="1479" y="1"/>
                  </a:moveTo>
                  <a:cubicBezTo>
                    <a:pt x="1447" y="1"/>
                    <a:pt x="1416" y="2"/>
                    <a:pt x="1385" y="6"/>
                  </a:cubicBezTo>
                  <a:cubicBezTo>
                    <a:pt x="655" y="93"/>
                    <a:pt x="1" y="605"/>
                    <a:pt x="1" y="605"/>
                  </a:cubicBezTo>
                  <a:cubicBezTo>
                    <a:pt x="1" y="605"/>
                    <a:pt x="608" y="289"/>
                    <a:pt x="1277" y="289"/>
                  </a:cubicBezTo>
                  <a:cubicBezTo>
                    <a:pt x="1706" y="289"/>
                    <a:pt x="2160" y="419"/>
                    <a:pt x="2497" y="845"/>
                  </a:cubicBezTo>
                  <a:cubicBezTo>
                    <a:pt x="2497" y="845"/>
                    <a:pt x="2540" y="879"/>
                    <a:pt x="2605" y="879"/>
                  </a:cubicBezTo>
                  <a:cubicBezTo>
                    <a:pt x="2637" y="879"/>
                    <a:pt x="2675" y="870"/>
                    <a:pt x="2715" y="845"/>
                  </a:cubicBezTo>
                  <a:cubicBezTo>
                    <a:pt x="2819" y="772"/>
                    <a:pt x="2165" y="1"/>
                    <a:pt x="1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68" name="Google Shape;6168;p43"/>
            <p:cNvSpPr/>
            <p:nvPr/>
          </p:nvSpPr>
          <p:spPr>
            <a:xfrm>
              <a:off x="4031618" y="2861220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0" y="219"/>
                  </a:moveTo>
                  <a:cubicBezTo>
                    <a:pt x="0" y="142"/>
                    <a:pt x="0" y="77"/>
                    <a:pt x="0" y="1"/>
                  </a:cubicBezTo>
                  <a:cubicBezTo>
                    <a:pt x="0" y="77"/>
                    <a:pt x="0" y="142"/>
                    <a:pt x="0" y="219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69" name="Google Shape;6169;p43"/>
            <p:cNvSpPr/>
            <p:nvPr/>
          </p:nvSpPr>
          <p:spPr>
            <a:xfrm>
              <a:off x="4031618" y="2852470"/>
              <a:ext cx="36" cy="6016"/>
            </a:xfrm>
            <a:custGeom>
              <a:avLst/>
              <a:gdLst/>
              <a:ahLst/>
              <a:cxnLst/>
              <a:rect l="l" t="t" r="r" b="b"/>
              <a:pathLst>
                <a:path w="1" h="165" extrusionOk="0">
                  <a:moveTo>
                    <a:pt x="0" y="164"/>
                  </a:moveTo>
                  <a:cubicBezTo>
                    <a:pt x="0" y="110"/>
                    <a:pt x="0" y="55"/>
                    <a:pt x="0" y="1"/>
                  </a:cubicBezTo>
                  <a:cubicBezTo>
                    <a:pt x="0" y="55"/>
                    <a:pt x="0" y="110"/>
                    <a:pt x="0" y="164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70" name="Google Shape;6170;p43"/>
            <p:cNvSpPr/>
            <p:nvPr/>
          </p:nvSpPr>
          <p:spPr>
            <a:xfrm>
              <a:off x="4031618" y="2841350"/>
              <a:ext cx="36" cy="8386"/>
            </a:xfrm>
            <a:custGeom>
              <a:avLst/>
              <a:gdLst/>
              <a:ahLst/>
              <a:cxnLst/>
              <a:rect l="l" t="t" r="r" b="b"/>
              <a:pathLst>
                <a:path w="1" h="230" extrusionOk="0">
                  <a:moveTo>
                    <a:pt x="0" y="1"/>
                  </a:moveTo>
                  <a:cubicBezTo>
                    <a:pt x="0" y="77"/>
                    <a:pt x="0" y="153"/>
                    <a:pt x="0" y="230"/>
                  </a:cubicBezTo>
                  <a:cubicBezTo>
                    <a:pt x="0" y="153"/>
                    <a:pt x="0" y="77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71" name="Google Shape;6171;p43"/>
            <p:cNvSpPr/>
            <p:nvPr/>
          </p:nvSpPr>
          <p:spPr>
            <a:xfrm>
              <a:off x="4164330" y="2829829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0" y="1"/>
                  </a:moveTo>
                  <a:cubicBezTo>
                    <a:pt x="0" y="66"/>
                    <a:pt x="0" y="142"/>
                    <a:pt x="0" y="219"/>
                  </a:cubicBezTo>
                  <a:cubicBezTo>
                    <a:pt x="0" y="142"/>
                    <a:pt x="0" y="66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72" name="Google Shape;6172;p43"/>
            <p:cNvSpPr/>
            <p:nvPr/>
          </p:nvSpPr>
          <p:spPr>
            <a:xfrm>
              <a:off x="4163929" y="2842152"/>
              <a:ext cx="36" cy="7183"/>
            </a:xfrm>
            <a:custGeom>
              <a:avLst/>
              <a:gdLst/>
              <a:ahLst/>
              <a:cxnLst/>
              <a:rect l="l" t="t" r="r" b="b"/>
              <a:pathLst>
                <a:path w="1" h="197" extrusionOk="0">
                  <a:moveTo>
                    <a:pt x="0" y="1"/>
                  </a:moveTo>
                  <a:cubicBezTo>
                    <a:pt x="0" y="66"/>
                    <a:pt x="0" y="131"/>
                    <a:pt x="0" y="197"/>
                  </a:cubicBezTo>
                  <a:cubicBezTo>
                    <a:pt x="0" y="131"/>
                    <a:pt x="0" y="66"/>
                    <a:pt x="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73" name="Google Shape;6173;p43"/>
            <p:cNvSpPr/>
            <p:nvPr/>
          </p:nvSpPr>
          <p:spPr>
            <a:xfrm>
              <a:off x="4031618" y="2833001"/>
              <a:ext cx="36" cy="7985"/>
            </a:xfrm>
            <a:custGeom>
              <a:avLst/>
              <a:gdLst/>
              <a:ahLst/>
              <a:cxnLst/>
              <a:rect l="l" t="t" r="r" b="b"/>
              <a:pathLst>
                <a:path w="1" h="219" extrusionOk="0">
                  <a:moveTo>
                    <a:pt x="0" y="219"/>
                  </a:moveTo>
                  <a:cubicBezTo>
                    <a:pt x="0" y="143"/>
                    <a:pt x="0" y="66"/>
                    <a:pt x="0" y="1"/>
                  </a:cubicBezTo>
                  <a:cubicBezTo>
                    <a:pt x="0" y="66"/>
                    <a:pt x="0" y="143"/>
                    <a:pt x="0" y="219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74" name="Google Shape;6174;p43"/>
            <p:cNvSpPr/>
            <p:nvPr/>
          </p:nvSpPr>
          <p:spPr>
            <a:xfrm>
              <a:off x="4163929" y="2854475"/>
              <a:ext cx="36" cy="7183"/>
            </a:xfrm>
            <a:custGeom>
              <a:avLst/>
              <a:gdLst/>
              <a:ahLst/>
              <a:cxnLst/>
              <a:rect l="l" t="t" r="r" b="b"/>
              <a:pathLst>
                <a:path w="1" h="197" extrusionOk="0">
                  <a:moveTo>
                    <a:pt x="0" y="0"/>
                  </a:moveTo>
                  <a:cubicBezTo>
                    <a:pt x="0" y="66"/>
                    <a:pt x="0" y="131"/>
                    <a:pt x="0" y="197"/>
                  </a:cubicBezTo>
                  <a:cubicBezTo>
                    <a:pt x="0" y="131"/>
                    <a:pt x="0" y="66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75" name="Google Shape;6175;p43"/>
            <p:cNvSpPr/>
            <p:nvPr/>
          </p:nvSpPr>
          <p:spPr>
            <a:xfrm>
              <a:off x="4031618" y="2830230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0" y="77"/>
                  </a:moveTo>
                  <a:cubicBezTo>
                    <a:pt x="0" y="55"/>
                    <a:pt x="0" y="22"/>
                    <a:pt x="0" y="1"/>
                  </a:cubicBezTo>
                  <a:cubicBezTo>
                    <a:pt x="0" y="22"/>
                    <a:pt x="0" y="55"/>
                    <a:pt x="0" y="77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76" name="Google Shape;6176;p43"/>
            <p:cNvSpPr/>
            <p:nvPr/>
          </p:nvSpPr>
          <p:spPr>
            <a:xfrm>
              <a:off x="4031618" y="2840949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cubicBezTo>
                    <a:pt x="0" y="12"/>
                    <a:pt x="0" y="1"/>
                    <a:pt x="0" y="1"/>
                  </a:cubicBezTo>
                  <a:cubicBezTo>
                    <a:pt x="0" y="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77" name="Google Shape;6177;p43"/>
            <p:cNvSpPr/>
            <p:nvPr/>
          </p:nvSpPr>
          <p:spPr>
            <a:xfrm>
              <a:off x="4163929" y="2837777"/>
              <a:ext cx="438" cy="4412"/>
            </a:xfrm>
            <a:custGeom>
              <a:avLst/>
              <a:gdLst/>
              <a:ahLst/>
              <a:cxnLst/>
              <a:rect l="l" t="t" r="r" b="b"/>
              <a:pathLst>
                <a:path w="12" h="121" extrusionOk="0">
                  <a:moveTo>
                    <a:pt x="11" y="1"/>
                  </a:moveTo>
                  <a:cubicBezTo>
                    <a:pt x="0" y="44"/>
                    <a:pt x="0" y="77"/>
                    <a:pt x="0" y="121"/>
                  </a:cubicBezTo>
                  <a:cubicBezTo>
                    <a:pt x="0" y="77"/>
                    <a:pt x="0" y="44"/>
                    <a:pt x="11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78" name="Google Shape;6178;p43"/>
            <p:cNvSpPr/>
            <p:nvPr/>
          </p:nvSpPr>
          <p:spPr>
            <a:xfrm>
              <a:off x="4164330" y="2825454"/>
              <a:ext cx="401" cy="4412"/>
            </a:xfrm>
            <a:custGeom>
              <a:avLst/>
              <a:gdLst/>
              <a:ahLst/>
              <a:cxnLst/>
              <a:rect l="l" t="t" r="r" b="b"/>
              <a:pathLst>
                <a:path w="11" h="121" extrusionOk="0">
                  <a:moveTo>
                    <a:pt x="11" y="1"/>
                  </a:moveTo>
                  <a:cubicBezTo>
                    <a:pt x="0" y="34"/>
                    <a:pt x="0" y="77"/>
                    <a:pt x="0" y="121"/>
                  </a:cubicBezTo>
                  <a:cubicBezTo>
                    <a:pt x="0" y="77"/>
                    <a:pt x="0" y="34"/>
                    <a:pt x="11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79" name="Google Shape;6179;p43"/>
            <p:cNvSpPr/>
            <p:nvPr/>
          </p:nvSpPr>
          <p:spPr>
            <a:xfrm>
              <a:off x="4031618" y="2858449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0" y="77"/>
                  </a:moveTo>
                  <a:cubicBezTo>
                    <a:pt x="0" y="55"/>
                    <a:pt x="0" y="22"/>
                    <a:pt x="0" y="0"/>
                  </a:cubicBezTo>
                  <a:cubicBezTo>
                    <a:pt x="0" y="22"/>
                    <a:pt x="0" y="55"/>
                    <a:pt x="0" y="77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80" name="Google Shape;6180;p43"/>
            <p:cNvSpPr/>
            <p:nvPr/>
          </p:nvSpPr>
          <p:spPr>
            <a:xfrm>
              <a:off x="4031618" y="2869168"/>
              <a:ext cx="36" cy="438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cubicBezTo>
                    <a:pt x="0" y="12"/>
                    <a:pt x="0" y="1"/>
                    <a:pt x="0" y="1"/>
                  </a:cubicBezTo>
                  <a:cubicBezTo>
                    <a:pt x="0" y="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81" name="Google Shape;6181;p43"/>
            <p:cNvSpPr/>
            <p:nvPr/>
          </p:nvSpPr>
          <p:spPr>
            <a:xfrm>
              <a:off x="4163929" y="2861621"/>
              <a:ext cx="438" cy="3610"/>
            </a:xfrm>
            <a:custGeom>
              <a:avLst/>
              <a:gdLst/>
              <a:ahLst/>
              <a:cxnLst/>
              <a:rect l="l" t="t" r="r" b="b"/>
              <a:pathLst>
                <a:path w="12" h="99" extrusionOk="0">
                  <a:moveTo>
                    <a:pt x="11" y="99"/>
                  </a:moveTo>
                  <a:cubicBezTo>
                    <a:pt x="0" y="66"/>
                    <a:pt x="0" y="33"/>
                    <a:pt x="0" y="1"/>
                  </a:cubicBezTo>
                  <a:cubicBezTo>
                    <a:pt x="0" y="33"/>
                    <a:pt x="0" y="66"/>
                    <a:pt x="11" y="99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82" name="Google Shape;6182;p43"/>
            <p:cNvSpPr/>
            <p:nvPr/>
          </p:nvSpPr>
          <p:spPr>
            <a:xfrm>
              <a:off x="4163929" y="2849298"/>
              <a:ext cx="36" cy="5214"/>
            </a:xfrm>
            <a:custGeom>
              <a:avLst/>
              <a:gdLst/>
              <a:ahLst/>
              <a:cxnLst/>
              <a:rect l="l" t="t" r="r" b="b"/>
              <a:pathLst>
                <a:path w="1" h="143" extrusionOk="0">
                  <a:moveTo>
                    <a:pt x="0" y="142"/>
                  </a:moveTo>
                  <a:cubicBezTo>
                    <a:pt x="0" y="99"/>
                    <a:pt x="0" y="44"/>
                    <a:pt x="0" y="1"/>
                  </a:cubicBezTo>
                  <a:cubicBezTo>
                    <a:pt x="0" y="44"/>
                    <a:pt x="0" y="99"/>
                    <a:pt x="0" y="142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83" name="Google Shape;6183;p43"/>
            <p:cNvSpPr/>
            <p:nvPr/>
          </p:nvSpPr>
          <p:spPr>
            <a:xfrm>
              <a:off x="4031618" y="2849699"/>
              <a:ext cx="36" cy="2807"/>
            </a:xfrm>
            <a:custGeom>
              <a:avLst/>
              <a:gdLst/>
              <a:ahLst/>
              <a:cxnLst/>
              <a:rect l="l" t="t" r="r" b="b"/>
              <a:pathLst>
                <a:path w="1" h="77" extrusionOk="0">
                  <a:moveTo>
                    <a:pt x="0" y="1"/>
                  </a:moveTo>
                  <a:cubicBezTo>
                    <a:pt x="0" y="22"/>
                    <a:pt x="0" y="44"/>
                    <a:pt x="0" y="77"/>
                  </a:cubicBezTo>
                  <a:cubicBezTo>
                    <a:pt x="0" y="44"/>
                    <a:pt x="0" y="22"/>
                    <a:pt x="0" y="1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84" name="Google Shape;6184;p43"/>
            <p:cNvSpPr/>
            <p:nvPr/>
          </p:nvSpPr>
          <p:spPr>
            <a:xfrm>
              <a:off x="4703672" y="5332067"/>
              <a:ext cx="100775" cy="31283"/>
            </a:xfrm>
            <a:custGeom>
              <a:avLst/>
              <a:gdLst/>
              <a:ahLst/>
              <a:cxnLst/>
              <a:rect l="l" t="t" r="r" b="b"/>
              <a:pathLst>
                <a:path w="2764" h="858" extrusionOk="0">
                  <a:moveTo>
                    <a:pt x="1318" y="1"/>
                  </a:moveTo>
                  <a:cubicBezTo>
                    <a:pt x="643" y="1"/>
                    <a:pt x="1" y="750"/>
                    <a:pt x="105" y="823"/>
                  </a:cubicBezTo>
                  <a:cubicBezTo>
                    <a:pt x="145" y="849"/>
                    <a:pt x="182" y="857"/>
                    <a:pt x="215" y="857"/>
                  </a:cubicBezTo>
                  <a:cubicBezTo>
                    <a:pt x="279" y="857"/>
                    <a:pt x="323" y="823"/>
                    <a:pt x="323" y="823"/>
                  </a:cubicBezTo>
                  <a:cubicBezTo>
                    <a:pt x="652" y="405"/>
                    <a:pt x="1098" y="277"/>
                    <a:pt x="1519" y="277"/>
                  </a:cubicBezTo>
                  <a:cubicBezTo>
                    <a:pt x="2172" y="277"/>
                    <a:pt x="2764" y="584"/>
                    <a:pt x="2764" y="584"/>
                  </a:cubicBezTo>
                  <a:cubicBezTo>
                    <a:pt x="2764" y="584"/>
                    <a:pt x="2132" y="82"/>
                    <a:pt x="1413" y="6"/>
                  </a:cubicBezTo>
                  <a:cubicBezTo>
                    <a:pt x="1381" y="3"/>
                    <a:pt x="1350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85" name="Google Shape;6185;p43"/>
            <p:cNvSpPr/>
            <p:nvPr/>
          </p:nvSpPr>
          <p:spPr>
            <a:xfrm>
              <a:off x="4530673" y="2520690"/>
              <a:ext cx="287706" cy="349396"/>
            </a:xfrm>
            <a:custGeom>
              <a:avLst/>
              <a:gdLst/>
              <a:ahLst/>
              <a:cxnLst/>
              <a:rect l="l" t="t" r="r" b="b"/>
              <a:pathLst>
                <a:path w="7891" h="9583" extrusionOk="0">
                  <a:moveTo>
                    <a:pt x="2212" y="1"/>
                  </a:moveTo>
                  <a:lnTo>
                    <a:pt x="1896" y="1810"/>
                  </a:lnTo>
                  <a:lnTo>
                    <a:pt x="0" y="2104"/>
                  </a:lnTo>
                  <a:cubicBezTo>
                    <a:pt x="0" y="2104"/>
                    <a:pt x="55" y="2671"/>
                    <a:pt x="196" y="3510"/>
                  </a:cubicBezTo>
                  <a:cubicBezTo>
                    <a:pt x="567" y="5646"/>
                    <a:pt x="1580" y="9493"/>
                    <a:pt x="4152" y="9580"/>
                  </a:cubicBezTo>
                  <a:cubicBezTo>
                    <a:pt x="4182" y="9582"/>
                    <a:pt x="4211" y="9583"/>
                    <a:pt x="4241" y="9583"/>
                  </a:cubicBezTo>
                  <a:cubicBezTo>
                    <a:pt x="4440" y="9583"/>
                    <a:pt x="4637" y="9552"/>
                    <a:pt x="4817" y="9504"/>
                  </a:cubicBezTo>
                  <a:cubicBezTo>
                    <a:pt x="6866" y="8948"/>
                    <a:pt x="7553" y="5494"/>
                    <a:pt x="7781" y="3510"/>
                  </a:cubicBezTo>
                  <a:cubicBezTo>
                    <a:pt x="7880" y="2671"/>
                    <a:pt x="7890" y="2093"/>
                    <a:pt x="7890" y="2093"/>
                  </a:cubicBezTo>
                  <a:lnTo>
                    <a:pt x="4817" y="1941"/>
                  </a:lnTo>
                  <a:lnTo>
                    <a:pt x="2398" y="1821"/>
                  </a:lnTo>
                  <a:lnTo>
                    <a:pt x="2212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86" name="Google Shape;6186;p43"/>
            <p:cNvSpPr/>
            <p:nvPr/>
          </p:nvSpPr>
          <p:spPr>
            <a:xfrm>
              <a:off x="4703672" y="2611912"/>
              <a:ext cx="100775" cy="31064"/>
            </a:xfrm>
            <a:custGeom>
              <a:avLst/>
              <a:gdLst/>
              <a:ahLst/>
              <a:cxnLst/>
              <a:rect l="l" t="t" r="r" b="b"/>
              <a:pathLst>
                <a:path w="2764" h="852" extrusionOk="0">
                  <a:moveTo>
                    <a:pt x="1318" y="1"/>
                  </a:moveTo>
                  <a:cubicBezTo>
                    <a:pt x="643" y="1"/>
                    <a:pt x="1" y="750"/>
                    <a:pt x="105" y="823"/>
                  </a:cubicBezTo>
                  <a:cubicBezTo>
                    <a:pt x="145" y="845"/>
                    <a:pt x="182" y="852"/>
                    <a:pt x="215" y="852"/>
                  </a:cubicBezTo>
                  <a:cubicBezTo>
                    <a:pt x="279" y="852"/>
                    <a:pt x="323" y="823"/>
                    <a:pt x="323" y="823"/>
                  </a:cubicBezTo>
                  <a:cubicBezTo>
                    <a:pt x="652" y="404"/>
                    <a:pt x="1098" y="277"/>
                    <a:pt x="1519" y="277"/>
                  </a:cubicBezTo>
                  <a:cubicBezTo>
                    <a:pt x="2172" y="277"/>
                    <a:pt x="2764" y="583"/>
                    <a:pt x="2764" y="583"/>
                  </a:cubicBezTo>
                  <a:cubicBezTo>
                    <a:pt x="2764" y="583"/>
                    <a:pt x="2132" y="82"/>
                    <a:pt x="1413" y="6"/>
                  </a:cubicBezTo>
                  <a:cubicBezTo>
                    <a:pt x="1381" y="2"/>
                    <a:pt x="1350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87" name="Google Shape;6187;p43"/>
            <p:cNvSpPr/>
            <p:nvPr/>
          </p:nvSpPr>
          <p:spPr>
            <a:xfrm>
              <a:off x="4720188" y="2664850"/>
              <a:ext cx="64899" cy="21074"/>
            </a:xfrm>
            <a:custGeom>
              <a:avLst/>
              <a:gdLst/>
              <a:ahLst/>
              <a:cxnLst/>
              <a:rect l="l" t="t" r="r" b="b"/>
              <a:pathLst>
                <a:path w="1780" h="578" extrusionOk="0">
                  <a:moveTo>
                    <a:pt x="813" y="0"/>
                  </a:moveTo>
                  <a:cubicBezTo>
                    <a:pt x="789" y="0"/>
                    <a:pt x="766" y="1"/>
                    <a:pt x="742" y="3"/>
                  </a:cubicBezTo>
                  <a:cubicBezTo>
                    <a:pt x="131" y="47"/>
                    <a:pt x="1" y="537"/>
                    <a:pt x="99" y="570"/>
                  </a:cubicBezTo>
                  <a:cubicBezTo>
                    <a:pt x="103" y="571"/>
                    <a:pt x="108" y="572"/>
                    <a:pt x="113" y="572"/>
                  </a:cubicBezTo>
                  <a:cubicBezTo>
                    <a:pt x="228" y="572"/>
                    <a:pt x="489" y="253"/>
                    <a:pt x="790" y="253"/>
                  </a:cubicBezTo>
                  <a:cubicBezTo>
                    <a:pt x="799" y="253"/>
                    <a:pt x="809" y="253"/>
                    <a:pt x="818" y="254"/>
                  </a:cubicBezTo>
                  <a:cubicBezTo>
                    <a:pt x="1080" y="262"/>
                    <a:pt x="1564" y="578"/>
                    <a:pt x="1718" y="578"/>
                  </a:cubicBezTo>
                  <a:cubicBezTo>
                    <a:pt x="1763" y="578"/>
                    <a:pt x="1780" y="551"/>
                    <a:pt x="1755" y="483"/>
                  </a:cubicBezTo>
                  <a:cubicBezTo>
                    <a:pt x="1755" y="483"/>
                    <a:pt x="1374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88" name="Google Shape;6188;p43"/>
            <p:cNvSpPr/>
            <p:nvPr/>
          </p:nvSpPr>
          <p:spPr>
            <a:xfrm>
              <a:off x="4727334" y="2705466"/>
              <a:ext cx="57279" cy="23881"/>
            </a:xfrm>
            <a:custGeom>
              <a:avLst/>
              <a:gdLst/>
              <a:ahLst/>
              <a:cxnLst/>
              <a:rect l="l" t="t" r="r" b="b"/>
              <a:pathLst>
                <a:path w="1571" h="655" extrusionOk="0">
                  <a:moveTo>
                    <a:pt x="785" y="1"/>
                  </a:moveTo>
                  <a:cubicBezTo>
                    <a:pt x="349" y="1"/>
                    <a:pt x="1" y="153"/>
                    <a:pt x="1" y="328"/>
                  </a:cubicBezTo>
                  <a:cubicBezTo>
                    <a:pt x="1" y="513"/>
                    <a:pt x="349" y="654"/>
                    <a:pt x="785" y="654"/>
                  </a:cubicBezTo>
                  <a:cubicBezTo>
                    <a:pt x="1210" y="654"/>
                    <a:pt x="1570" y="513"/>
                    <a:pt x="1570" y="328"/>
                  </a:cubicBezTo>
                  <a:cubicBezTo>
                    <a:pt x="1570" y="153"/>
                    <a:pt x="1210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89" name="Google Shape;6189;p43"/>
            <p:cNvSpPr/>
            <p:nvPr/>
          </p:nvSpPr>
          <p:spPr>
            <a:xfrm>
              <a:off x="4558856" y="2605568"/>
              <a:ext cx="102781" cy="32048"/>
            </a:xfrm>
            <a:custGeom>
              <a:avLst/>
              <a:gdLst/>
              <a:ahLst/>
              <a:cxnLst/>
              <a:rect l="l" t="t" r="r" b="b"/>
              <a:pathLst>
                <a:path w="2819" h="879" extrusionOk="0">
                  <a:moveTo>
                    <a:pt x="1479" y="0"/>
                  </a:moveTo>
                  <a:cubicBezTo>
                    <a:pt x="1447" y="0"/>
                    <a:pt x="1416" y="2"/>
                    <a:pt x="1385" y="5"/>
                  </a:cubicBezTo>
                  <a:cubicBezTo>
                    <a:pt x="655" y="92"/>
                    <a:pt x="1" y="605"/>
                    <a:pt x="1" y="605"/>
                  </a:cubicBezTo>
                  <a:cubicBezTo>
                    <a:pt x="1" y="605"/>
                    <a:pt x="608" y="289"/>
                    <a:pt x="1277" y="289"/>
                  </a:cubicBezTo>
                  <a:cubicBezTo>
                    <a:pt x="1706" y="289"/>
                    <a:pt x="2160" y="419"/>
                    <a:pt x="2497" y="844"/>
                  </a:cubicBezTo>
                  <a:cubicBezTo>
                    <a:pt x="2497" y="844"/>
                    <a:pt x="2540" y="878"/>
                    <a:pt x="2605" y="878"/>
                  </a:cubicBezTo>
                  <a:cubicBezTo>
                    <a:pt x="2637" y="878"/>
                    <a:pt x="2675" y="870"/>
                    <a:pt x="2715" y="844"/>
                  </a:cubicBezTo>
                  <a:cubicBezTo>
                    <a:pt x="2819" y="771"/>
                    <a:pt x="2165" y="0"/>
                    <a:pt x="1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90" name="Google Shape;6190;p43"/>
            <p:cNvSpPr/>
            <p:nvPr/>
          </p:nvSpPr>
          <p:spPr>
            <a:xfrm>
              <a:off x="4674505" y="2663356"/>
              <a:ext cx="36569" cy="86592"/>
            </a:xfrm>
            <a:custGeom>
              <a:avLst/>
              <a:gdLst/>
              <a:ahLst/>
              <a:cxnLst/>
              <a:rect l="l" t="t" r="r" b="b"/>
              <a:pathLst>
                <a:path w="1003" h="2375" extrusionOk="0">
                  <a:moveTo>
                    <a:pt x="414" y="0"/>
                  </a:moveTo>
                  <a:cubicBezTo>
                    <a:pt x="414" y="1"/>
                    <a:pt x="349" y="1090"/>
                    <a:pt x="491" y="1406"/>
                  </a:cubicBezTo>
                  <a:cubicBezTo>
                    <a:pt x="621" y="1733"/>
                    <a:pt x="665" y="1788"/>
                    <a:pt x="676" y="1995"/>
                  </a:cubicBezTo>
                  <a:cubicBezTo>
                    <a:pt x="685" y="2171"/>
                    <a:pt x="396" y="2339"/>
                    <a:pt x="135" y="2339"/>
                  </a:cubicBezTo>
                  <a:cubicBezTo>
                    <a:pt x="89" y="2339"/>
                    <a:pt x="43" y="2333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190" y="2375"/>
                    <a:pt x="390" y="2375"/>
                  </a:cubicBezTo>
                  <a:cubicBezTo>
                    <a:pt x="553" y="2375"/>
                    <a:pt x="724" y="2340"/>
                    <a:pt x="807" y="2213"/>
                  </a:cubicBezTo>
                  <a:cubicBezTo>
                    <a:pt x="1003" y="1929"/>
                    <a:pt x="643" y="1395"/>
                    <a:pt x="578" y="1210"/>
                  </a:cubicBezTo>
                  <a:cubicBezTo>
                    <a:pt x="513" y="1025"/>
                    <a:pt x="414" y="1"/>
                    <a:pt x="414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91" name="Google Shape;6191;p43"/>
            <p:cNvSpPr/>
            <p:nvPr/>
          </p:nvSpPr>
          <p:spPr>
            <a:xfrm>
              <a:off x="4583502" y="2701492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807" y="1"/>
                  </a:moveTo>
                  <a:cubicBezTo>
                    <a:pt x="360" y="1"/>
                    <a:pt x="1" y="142"/>
                    <a:pt x="1" y="328"/>
                  </a:cubicBezTo>
                  <a:cubicBezTo>
                    <a:pt x="1" y="513"/>
                    <a:pt x="360" y="655"/>
                    <a:pt x="807" y="655"/>
                  </a:cubicBezTo>
                  <a:cubicBezTo>
                    <a:pt x="1243" y="655"/>
                    <a:pt x="1603" y="513"/>
                    <a:pt x="1603" y="328"/>
                  </a:cubicBezTo>
                  <a:cubicBezTo>
                    <a:pt x="1603" y="142"/>
                    <a:pt x="1243" y="1"/>
                    <a:pt x="8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92" name="Google Shape;6192;p43"/>
            <p:cNvSpPr/>
            <p:nvPr/>
          </p:nvSpPr>
          <p:spPr>
            <a:xfrm>
              <a:off x="4651864" y="2774192"/>
              <a:ext cx="75910" cy="26798"/>
            </a:xfrm>
            <a:custGeom>
              <a:avLst/>
              <a:gdLst/>
              <a:ahLst/>
              <a:cxnLst/>
              <a:rect l="l" t="t" r="r" b="b"/>
              <a:pathLst>
                <a:path w="2082" h="735" extrusionOk="0">
                  <a:moveTo>
                    <a:pt x="2082" y="1"/>
                  </a:moveTo>
                  <a:cubicBezTo>
                    <a:pt x="2082" y="1"/>
                    <a:pt x="1831" y="143"/>
                    <a:pt x="1493" y="241"/>
                  </a:cubicBezTo>
                  <a:cubicBezTo>
                    <a:pt x="1319" y="295"/>
                    <a:pt x="1090" y="339"/>
                    <a:pt x="894" y="339"/>
                  </a:cubicBezTo>
                  <a:cubicBezTo>
                    <a:pt x="865" y="340"/>
                    <a:pt x="836" y="341"/>
                    <a:pt x="808" y="341"/>
                  </a:cubicBezTo>
                  <a:cubicBezTo>
                    <a:pt x="307" y="341"/>
                    <a:pt x="31" y="163"/>
                    <a:pt x="0" y="143"/>
                  </a:cubicBezTo>
                  <a:lnTo>
                    <a:pt x="0" y="143"/>
                  </a:lnTo>
                  <a:cubicBezTo>
                    <a:pt x="31" y="184"/>
                    <a:pt x="472" y="735"/>
                    <a:pt x="987" y="735"/>
                  </a:cubicBezTo>
                  <a:cubicBezTo>
                    <a:pt x="1010" y="735"/>
                    <a:pt x="1034" y="734"/>
                    <a:pt x="1057" y="731"/>
                  </a:cubicBezTo>
                  <a:cubicBezTo>
                    <a:pt x="1199" y="709"/>
                    <a:pt x="1362" y="655"/>
                    <a:pt x="1493" y="579"/>
                  </a:cubicBezTo>
                  <a:cubicBezTo>
                    <a:pt x="1842" y="372"/>
                    <a:pt x="2082" y="1"/>
                    <a:pt x="2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93" name="Google Shape;6193;p43"/>
            <p:cNvSpPr/>
            <p:nvPr/>
          </p:nvSpPr>
          <p:spPr>
            <a:xfrm>
              <a:off x="4585471" y="2664850"/>
              <a:ext cx="61654" cy="21074"/>
            </a:xfrm>
            <a:custGeom>
              <a:avLst/>
              <a:gdLst/>
              <a:ahLst/>
              <a:cxnLst/>
              <a:rect l="l" t="t" r="r" b="b"/>
              <a:pathLst>
                <a:path w="1691" h="578" extrusionOk="0">
                  <a:moveTo>
                    <a:pt x="924" y="0"/>
                  </a:moveTo>
                  <a:cubicBezTo>
                    <a:pt x="384" y="0"/>
                    <a:pt x="23" y="483"/>
                    <a:pt x="23" y="483"/>
                  </a:cubicBezTo>
                  <a:cubicBezTo>
                    <a:pt x="1" y="551"/>
                    <a:pt x="17" y="578"/>
                    <a:pt x="60" y="578"/>
                  </a:cubicBezTo>
                  <a:cubicBezTo>
                    <a:pt x="207" y="578"/>
                    <a:pt x="661" y="262"/>
                    <a:pt x="906" y="254"/>
                  </a:cubicBezTo>
                  <a:cubicBezTo>
                    <a:pt x="915" y="253"/>
                    <a:pt x="924" y="253"/>
                    <a:pt x="933" y="253"/>
                  </a:cubicBezTo>
                  <a:cubicBezTo>
                    <a:pt x="1224" y="253"/>
                    <a:pt x="1474" y="572"/>
                    <a:pt x="1579" y="572"/>
                  </a:cubicBezTo>
                  <a:cubicBezTo>
                    <a:pt x="1584" y="572"/>
                    <a:pt x="1588" y="571"/>
                    <a:pt x="1592" y="570"/>
                  </a:cubicBezTo>
                  <a:cubicBezTo>
                    <a:pt x="1690" y="537"/>
                    <a:pt x="1560" y="47"/>
                    <a:pt x="993" y="3"/>
                  </a:cubicBezTo>
                  <a:cubicBezTo>
                    <a:pt x="970" y="1"/>
                    <a:pt x="947" y="0"/>
                    <a:pt x="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94" name="Google Shape;6194;p43"/>
            <p:cNvSpPr/>
            <p:nvPr/>
          </p:nvSpPr>
          <p:spPr>
            <a:xfrm>
              <a:off x="4720188" y="-55342"/>
              <a:ext cx="64899" cy="21110"/>
            </a:xfrm>
            <a:custGeom>
              <a:avLst/>
              <a:gdLst/>
              <a:ahLst/>
              <a:cxnLst/>
              <a:rect l="l" t="t" r="r" b="b"/>
              <a:pathLst>
                <a:path w="1780" h="579" extrusionOk="0">
                  <a:moveTo>
                    <a:pt x="813" y="1"/>
                  </a:moveTo>
                  <a:cubicBezTo>
                    <a:pt x="789" y="1"/>
                    <a:pt x="766" y="2"/>
                    <a:pt x="742" y="4"/>
                  </a:cubicBezTo>
                  <a:cubicBezTo>
                    <a:pt x="142" y="47"/>
                    <a:pt x="1" y="538"/>
                    <a:pt x="99" y="570"/>
                  </a:cubicBezTo>
                  <a:cubicBezTo>
                    <a:pt x="103" y="572"/>
                    <a:pt x="108" y="572"/>
                    <a:pt x="113" y="572"/>
                  </a:cubicBezTo>
                  <a:cubicBezTo>
                    <a:pt x="228" y="572"/>
                    <a:pt x="489" y="253"/>
                    <a:pt x="790" y="253"/>
                  </a:cubicBezTo>
                  <a:cubicBezTo>
                    <a:pt x="799" y="253"/>
                    <a:pt x="809" y="254"/>
                    <a:pt x="818" y="254"/>
                  </a:cubicBezTo>
                  <a:cubicBezTo>
                    <a:pt x="1080" y="263"/>
                    <a:pt x="1564" y="578"/>
                    <a:pt x="1718" y="578"/>
                  </a:cubicBezTo>
                  <a:cubicBezTo>
                    <a:pt x="1763" y="578"/>
                    <a:pt x="1780" y="552"/>
                    <a:pt x="1755" y="483"/>
                  </a:cubicBezTo>
                  <a:cubicBezTo>
                    <a:pt x="1755" y="483"/>
                    <a:pt x="1374" y="1"/>
                    <a:pt x="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95" name="Google Shape;6195;p43"/>
            <p:cNvSpPr/>
            <p:nvPr/>
          </p:nvSpPr>
          <p:spPr>
            <a:xfrm>
              <a:off x="4727334" y="-14690"/>
              <a:ext cx="57279" cy="23881"/>
            </a:xfrm>
            <a:custGeom>
              <a:avLst/>
              <a:gdLst/>
              <a:ahLst/>
              <a:cxnLst/>
              <a:rect l="l" t="t" r="r" b="b"/>
              <a:pathLst>
                <a:path w="1571" h="655" extrusionOk="0">
                  <a:moveTo>
                    <a:pt x="785" y="0"/>
                  </a:moveTo>
                  <a:cubicBezTo>
                    <a:pt x="349" y="0"/>
                    <a:pt x="1" y="153"/>
                    <a:pt x="1" y="327"/>
                  </a:cubicBezTo>
                  <a:cubicBezTo>
                    <a:pt x="1" y="512"/>
                    <a:pt x="349" y="654"/>
                    <a:pt x="785" y="654"/>
                  </a:cubicBezTo>
                  <a:cubicBezTo>
                    <a:pt x="1210" y="654"/>
                    <a:pt x="1570" y="512"/>
                    <a:pt x="1570" y="327"/>
                  </a:cubicBezTo>
                  <a:cubicBezTo>
                    <a:pt x="1570" y="153"/>
                    <a:pt x="1210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96" name="Google Shape;6196;p43"/>
            <p:cNvSpPr/>
            <p:nvPr/>
          </p:nvSpPr>
          <p:spPr>
            <a:xfrm>
              <a:off x="7440381" y="-55342"/>
              <a:ext cx="64899" cy="21110"/>
            </a:xfrm>
            <a:custGeom>
              <a:avLst/>
              <a:gdLst/>
              <a:ahLst/>
              <a:cxnLst/>
              <a:rect l="l" t="t" r="r" b="b"/>
              <a:pathLst>
                <a:path w="1780" h="579" extrusionOk="0">
                  <a:moveTo>
                    <a:pt x="813" y="1"/>
                  </a:moveTo>
                  <a:cubicBezTo>
                    <a:pt x="789" y="1"/>
                    <a:pt x="765" y="2"/>
                    <a:pt x="742" y="4"/>
                  </a:cubicBezTo>
                  <a:cubicBezTo>
                    <a:pt x="142" y="47"/>
                    <a:pt x="0" y="538"/>
                    <a:pt x="109" y="570"/>
                  </a:cubicBezTo>
                  <a:cubicBezTo>
                    <a:pt x="114" y="572"/>
                    <a:pt x="118" y="572"/>
                    <a:pt x="123" y="572"/>
                  </a:cubicBezTo>
                  <a:cubicBezTo>
                    <a:pt x="228" y="572"/>
                    <a:pt x="489" y="253"/>
                    <a:pt x="800" y="253"/>
                  </a:cubicBezTo>
                  <a:cubicBezTo>
                    <a:pt x="809" y="253"/>
                    <a:pt x="819" y="254"/>
                    <a:pt x="829" y="254"/>
                  </a:cubicBezTo>
                  <a:cubicBezTo>
                    <a:pt x="1082" y="263"/>
                    <a:pt x="1564" y="578"/>
                    <a:pt x="1718" y="578"/>
                  </a:cubicBezTo>
                  <a:cubicBezTo>
                    <a:pt x="1763" y="578"/>
                    <a:pt x="1780" y="552"/>
                    <a:pt x="1755" y="483"/>
                  </a:cubicBezTo>
                  <a:cubicBezTo>
                    <a:pt x="1755" y="483"/>
                    <a:pt x="1373" y="1"/>
                    <a:pt x="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97" name="Google Shape;6197;p43"/>
            <p:cNvSpPr/>
            <p:nvPr/>
          </p:nvSpPr>
          <p:spPr>
            <a:xfrm>
              <a:off x="7447527" y="-14690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1" y="153"/>
                    <a:pt x="1" y="327"/>
                  </a:cubicBezTo>
                  <a:cubicBezTo>
                    <a:pt x="1" y="512"/>
                    <a:pt x="349" y="654"/>
                    <a:pt x="785" y="654"/>
                  </a:cubicBezTo>
                  <a:cubicBezTo>
                    <a:pt x="1210" y="654"/>
                    <a:pt x="1570" y="512"/>
                    <a:pt x="1570" y="327"/>
                  </a:cubicBezTo>
                  <a:cubicBezTo>
                    <a:pt x="1570" y="153"/>
                    <a:pt x="1210" y="0"/>
                    <a:pt x="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98" name="Google Shape;6198;p43"/>
            <p:cNvSpPr/>
            <p:nvPr/>
          </p:nvSpPr>
          <p:spPr>
            <a:xfrm>
              <a:off x="7250865" y="2520690"/>
              <a:ext cx="287706" cy="349396"/>
            </a:xfrm>
            <a:custGeom>
              <a:avLst/>
              <a:gdLst/>
              <a:ahLst/>
              <a:cxnLst/>
              <a:rect l="l" t="t" r="r" b="b"/>
              <a:pathLst>
                <a:path w="7891" h="9583" extrusionOk="0">
                  <a:moveTo>
                    <a:pt x="2212" y="1"/>
                  </a:moveTo>
                  <a:lnTo>
                    <a:pt x="1896" y="1810"/>
                  </a:lnTo>
                  <a:lnTo>
                    <a:pt x="0" y="2104"/>
                  </a:lnTo>
                  <a:cubicBezTo>
                    <a:pt x="0" y="2104"/>
                    <a:pt x="54" y="2671"/>
                    <a:pt x="196" y="3510"/>
                  </a:cubicBezTo>
                  <a:cubicBezTo>
                    <a:pt x="567" y="5646"/>
                    <a:pt x="1580" y="9493"/>
                    <a:pt x="4152" y="9580"/>
                  </a:cubicBezTo>
                  <a:cubicBezTo>
                    <a:pt x="4182" y="9582"/>
                    <a:pt x="4211" y="9583"/>
                    <a:pt x="4241" y="9583"/>
                  </a:cubicBezTo>
                  <a:cubicBezTo>
                    <a:pt x="4440" y="9583"/>
                    <a:pt x="4637" y="9552"/>
                    <a:pt x="4817" y="9504"/>
                  </a:cubicBezTo>
                  <a:cubicBezTo>
                    <a:pt x="6866" y="8948"/>
                    <a:pt x="7552" y="5494"/>
                    <a:pt x="7781" y="3510"/>
                  </a:cubicBezTo>
                  <a:cubicBezTo>
                    <a:pt x="7879" y="2671"/>
                    <a:pt x="7890" y="2093"/>
                    <a:pt x="7890" y="2093"/>
                  </a:cubicBezTo>
                  <a:lnTo>
                    <a:pt x="4817" y="1941"/>
                  </a:lnTo>
                  <a:lnTo>
                    <a:pt x="2398" y="1821"/>
                  </a:lnTo>
                  <a:lnTo>
                    <a:pt x="2212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199" name="Google Shape;6199;p43"/>
            <p:cNvSpPr/>
            <p:nvPr/>
          </p:nvSpPr>
          <p:spPr>
            <a:xfrm>
              <a:off x="7423901" y="2611912"/>
              <a:ext cx="100739" cy="31064"/>
            </a:xfrm>
            <a:custGeom>
              <a:avLst/>
              <a:gdLst/>
              <a:ahLst/>
              <a:cxnLst/>
              <a:rect l="l" t="t" r="r" b="b"/>
              <a:pathLst>
                <a:path w="2763" h="852" extrusionOk="0">
                  <a:moveTo>
                    <a:pt x="1317" y="1"/>
                  </a:moveTo>
                  <a:cubicBezTo>
                    <a:pt x="642" y="1"/>
                    <a:pt x="0" y="750"/>
                    <a:pt x="115" y="823"/>
                  </a:cubicBezTo>
                  <a:cubicBezTo>
                    <a:pt x="151" y="845"/>
                    <a:pt x="186" y="852"/>
                    <a:pt x="217" y="852"/>
                  </a:cubicBezTo>
                  <a:cubicBezTo>
                    <a:pt x="278" y="852"/>
                    <a:pt x="322" y="823"/>
                    <a:pt x="322" y="823"/>
                  </a:cubicBezTo>
                  <a:cubicBezTo>
                    <a:pt x="651" y="404"/>
                    <a:pt x="1097" y="277"/>
                    <a:pt x="1518" y="277"/>
                  </a:cubicBezTo>
                  <a:cubicBezTo>
                    <a:pt x="2171" y="277"/>
                    <a:pt x="2763" y="583"/>
                    <a:pt x="2763" y="583"/>
                  </a:cubicBezTo>
                  <a:cubicBezTo>
                    <a:pt x="2763" y="583"/>
                    <a:pt x="2131" y="82"/>
                    <a:pt x="1411" y="6"/>
                  </a:cubicBezTo>
                  <a:cubicBezTo>
                    <a:pt x="1380" y="2"/>
                    <a:pt x="1348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00" name="Google Shape;6200;p43"/>
            <p:cNvSpPr/>
            <p:nvPr/>
          </p:nvSpPr>
          <p:spPr>
            <a:xfrm>
              <a:off x="7440381" y="2664850"/>
              <a:ext cx="64899" cy="21074"/>
            </a:xfrm>
            <a:custGeom>
              <a:avLst/>
              <a:gdLst/>
              <a:ahLst/>
              <a:cxnLst/>
              <a:rect l="l" t="t" r="r" b="b"/>
              <a:pathLst>
                <a:path w="1780" h="578" extrusionOk="0">
                  <a:moveTo>
                    <a:pt x="813" y="0"/>
                  </a:moveTo>
                  <a:cubicBezTo>
                    <a:pt x="789" y="0"/>
                    <a:pt x="765" y="1"/>
                    <a:pt x="742" y="3"/>
                  </a:cubicBezTo>
                  <a:cubicBezTo>
                    <a:pt x="142" y="47"/>
                    <a:pt x="0" y="537"/>
                    <a:pt x="109" y="570"/>
                  </a:cubicBezTo>
                  <a:cubicBezTo>
                    <a:pt x="114" y="571"/>
                    <a:pt x="118" y="572"/>
                    <a:pt x="123" y="572"/>
                  </a:cubicBezTo>
                  <a:cubicBezTo>
                    <a:pt x="228" y="572"/>
                    <a:pt x="489" y="253"/>
                    <a:pt x="800" y="253"/>
                  </a:cubicBezTo>
                  <a:cubicBezTo>
                    <a:pt x="809" y="253"/>
                    <a:pt x="819" y="253"/>
                    <a:pt x="829" y="254"/>
                  </a:cubicBezTo>
                  <a:cubicBezTo>
                    <a:pt x="1082" y="262"/>
                    <a:pt x="1564" y="578"/>
                    <a:pt x="1718" y="578"/>
                  </a:cubicBezTo>
                  <a:cubicBezTo>
                    <a:pt x="1763" y="578"/>
                    <a:pt x="1780" y="551"/>
                    <a:pt x="1755" y="483"/>
                  </a:cubicBezTo>
                  <a:cubicBezTo>
                    <a:pt x="1755" y="483"/>
                    <a:pt x="1373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01" name="Google Shape;6201;p43"/>
            <p:cNvSpPr/>
            <p:nvPr/>
          </p:nvSpPr>
          <p:spPr>
            <a:xfrm>
              <a:off x="7447527" y="2705466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1" y="153"/>
                    <a:pt x="1" y="328"/>
                  </a:cubicBezTo>
                  <a:cubicBezTo>
                    <a:pt x="1" y="513"/>
                    <a:pt x="349" y="654"/>
                    <a:pt x="785" y="654"/>
                  </a:cubicBezTo>
                  <a:cubicBezTo>
                    <a:pt x="1210" y="654"/>
                    <a:pt x="1570" y="513"/>
                    <a:pt x="1570" y="328"/>
                  </a:cubicBezTo>
                  <a:cubicBezTo>
                    <a:pt x="1570" y="153"/>
                    <a:pt x="1210" y="1"/>
                    <a:pt x="7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02" name="Google Shape;6202;p43"/>
            <p:cNvSpPr/>
            <p:nvPr/>
          </p:nvSpPr>
          <p:spPr>
            <a:xfrm>
              <a:off x="7279048" y="2605568"/>
              <a:ext cx="102781" cy="32048"/>
            </a:xfrm>
            <a:custGeom>
              <a:avLst/>
              <a:gdLst/>
              <a:ahLst/>
              <a:cxnLst/>
              <a:rect l="l" t="t" r="r" b="b"/>
              <a:pathLst>
                <a:path w="2819" h="879" extrusionOk="0">
                  <a:moveTo>
                    <a:pt x="1478" y="0"/>
                  </a:moveTo>
                  <a:cubicBezTo>
                    <a:pt x="1447" y="0"/>
                    <a:pt x="1416" y="2"/>
                    <a:pt x="1385" y="5"/>
                  </a:cubicBezTo>
                  <a:cubicBezTo>
                    <a:pt x="655" y="92"/>
                    <a:pt x="1" y="605"/>
                    <a:pt x="1" y="605"/>
                  </a:cubicBezTo>
                  <a:cubicBezTo>
                    <a:pt x="1" y="605"/>
                    <a:pt x="608" y="289"/>
                    <a:pt x="1277" y="289"/>
                  </a:cubicBezTo>
                  <a:cubicBezTo>
                    <a:pt x="1706" y="289"/>
                    <a:pt x="2160" y="419"/>
                    <a:pt x="2496" y="844"/>
                  </a:cubicBezTo>
                  <a:cubicBezTo>
                    <a:pt x="2496" y="844"/>
                    <a:pt x="2540" y="878"/>
                    <a:pt x="2605" y="878"/>
                  </a:cubicBezTo>
                  <a:cubicBezTo>
                    <a:pt x="2637" y="878"/>
                    <a:pt x="2674" y="870"/>
                    <a:pt x="2714" y="844"/>
                  </a:cubicBezTo>
                  <a:cubicBezTo>
                    <a:pt x="2819" y="771"/>
                    <a:pt x="2165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03" name="Google Shape;6203;p43"/>
            <p:cNvSpPr/>
            <p:nvPr/>
          </p:nvSpPr>
          <p:spPr>
            <a:xfrm>
              <a:off x="7304096" y="2701492"/>
              <a:ext cx="58044" cy="23881"/>
            </a:xfrm>
            <a:custGeom>
              <a:avLst/>
              <a:gdLst/>
              <a:ahLst/>
              <a:cxnLst/>
              <a:rect l="l" t="t" r="r" b="b"/>
              <a:pathLst>
                <a:path w="1592" h="655" extrusionOk="0">
                  <a:moveTo>
                    <a:pt x="796" y="1"/>
                  </a:moveTo>
                  <a:cubicBezTo>
                    <a:pt x="349" y="1"/>
                    <a:pt x="0" y="142"/>
                    <a:pt x="0" y="328"/>
                  </a:cubicBezTo>
                  <a:cubicBezTo>
                    <a:pt x="0" y="513"/>
                    <a:pt x="349" y="655"/>
                    <a:pt x="796" y="655"/>
                  </a:cubicBezTo>
                  <a:cubicBezTo>
                    <a:pt x="1232" y="655"/>
                    <a:pt x="1591" y="513"/>
                    <a:pt x="1591" y="328"/>
                  </a:cubicBezTo>
                  <a:cubicBezTo>
                    <a:pt x="1591" y="142"/>
                    <a:pt x="1232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04" name="Google Shape;6204;p43"/>
            <p:cNvSpPr/>
            <p:nvPr/>
          </p:nvSpPr>
          <p:spPr>
            <a:xfrm>
              <a:off x="7305663" y="2664850"/>
              <a:ext cx="61654" cy="21074"/>
            </a:xfrm>
            <a:custGeom>
              <a:avLst/>
              <a:gdLst/>
              <a:ahLst/>
              <a:cxnLst/>
              <a:rect l="l" t="t" r="r" b="b"/>
              <a:pathLst>
                <a:path w="1691" h="578" extrusionOk="0">
                  <a:moveTo>
                    <a:pt x="924" y="0"/>
                  </a:moveTo>
                  <a:cubicBezTo>
                    <a:pt x="384" y="0"/>
                    <a:pt x="23" y="483"/>
                    <a:pt x="23" y="483"/>
                  </a:cubicBezTo>
                  <a:cubicBezTo>
                    <a:pt x="1" y="551"/>
                    <a:pt x="17" y="578"/>
                    <a:pt x="60" y="578"/>
                  </a:cubicBezTo>
                  <a:cubicBezTo>
                    <a:pt x="206" y="578"/>
                    <a:pt x="661" y="262"/>
                    <a:pt x="906" y="254"/>
                  </a:cubicBezTo>
                  <a:cubicBezTo>
                    <a:pt x="915" y="253"/>
                    <a:pt x="924" y="253"/>
                    <a:pt x="933" y="253"/>
                  </a:cubicBezTo>
                  <a:cubicBezTo>
                    <a:pt x="1234" y="253"/>
                    <a:pt x="1475" y="572"/>
                    <a:pt x="1579" y="572"/>
                  </a:cubicBezTo>
                  <a:cubicBezTo>
                    <a:pt x="1583" y="572"/>
                    <a:pt x="1588" y="571"/>
                    <a:pt x="1592" y="570"/>
                  </a:cubicBezTo>
                  <a:cubicBezTo>
                    <a:pt x="1690" y="537"/>
                    <a:pt x="1559" y="47"/>
                    <a:pt x="993" y="3"/>
                  </a:cubicBezTo>
                  <a:cubicBezTo>
                    <a:pt x="970" y="1"/>
                    <a:pt x="947" y="0"/>
                    <a:pt x="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05" name="Google Shape;6205;p43"/>
            <p:cNvSpPr/>
            <p:nvPr/>
          </p:nvSpPr>
          <p:spPr>
            <a:xfrm>
              <a:off x="7372019" y="2774192"/>
              <a:ext cx="75946" cy="26798"/>
            </a:xfrm>
            <a:custGeom>
              <a:avLst/>
              <a:gdLst/>
              <a:ahLst/>
              <a:cxnLst/>
              <a:rect l="l" t="t" r="r" b="b"/>
              <a:pathLst>
                <a:path w="2083" h="735" extrusionOk="0">
                  <a:moveTo>
                    <a:pt x="2082" y="1"/>
                  </a:moveTo>
                  <a:lnTo>
                    <a:pt x="2082" y="1"/>
                  </a:lnTo>
                  <a:cubicBezTo>
                    <a:pt x="2082" y="1"/>
                    <a:pt x="1832" y="143"/>
                    <a:pt x="1494" y="241"/>
                  </a:cubicBezTo>
                  <a:cubicBezTo>
                    <a:pt x="1320" y="295"/>
                    <a:pt x="1091" y="339"/>
                    <a:pt x="895" y="339"/>
                  </a:cubicBezTo>
                  <a:cubicBezTo>
                    <a:pt x="865" y="340"/>
                    <a:pt x="837" y="341"/>
                    <a:pt x="809" y="341"/>
                  </a:cubicBezTo>
                  <a:cubicBezTo>
                    <a:pt x="308" y="341"/>
                    <a:pt x="32" y="163"/>
                    <a:pt x="1" y="143"/>
                  </a:cubicBezTo>
                  <a:lnTo>
                    <a:pt x="1" y="143"/>
                  </a:lnTo>
                  <a:cubicBezTo>
                    <a:pt x="32" y="184"/>
                    <a:pt x="472" y="735"/>
                    <a:pt x="988" y="735"/>
                  </a:cubicBezTo>
                  <a:cubicBezTo>
                    <a:pt x="1011" y="735"/>
                    <a:pt x="1034" y="734"/>
                    <a:pt x="1058" y="731"/>
                  </a:cubicBezTo>
                  <a:cubicBezTo>
                    <a:pt x="1200" y="709"/>
                    <a:pt x="1363" y="655"/>
                    <a:pt x="1494" y="579"/>
                  </a:cubicBezTo>
                  <a:cubicBezTo>
                    <a:pt x="1843" y="372"/>
                    <a:pt x="2082" y="1"/>
                    <a:pt x="2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06" name="Google Shape;6206;p43"/>
            <p:cNvSpPr/>
            <p:nvPr/>
          </p:nvSpPr>
          <p:spPr>
            <a:xfrm>
              <a:off x="7423901" y="5332067"/>
              <a:ext cx="100739" cy="31283"/>
            </a:xfrm>
            <a:custGeom>
              <a:avLst/>
              <a:gdLst/>
              <a:ahLst/>
              <a:cxnLst/>
              <a:rect l="l" t="t" r="r" b="b"/>
              <a:pathLst>
                <a:path w="2763" h="858" extrusionOk="0">
                  <a:moveTo>
                    <a:pt x="1317" y="1"/>
                  </a:moveTo>
                  <a:cubicBezTo>
                    <a:pt x="642" y="1"/>
                    <a:pt x="0" y="750"/>
                    <a:pt x="115" y="823"/>
                  </a:cubicBezTo>
                  <a:cubicBezTo>
                    <a:pt x="151" y="849"/>
                    <a:pt x="186" y="857"/>
                    <a:pt x="217" y="857"/>
                  </a:cubicBezTo>
                  <a:cubicBezTo>
                    <a:pt x="278" y="857"/>
                    <a:pt x="322" y="823"/>
                    <a:pt x="322" y="823"/>
                  </a:cubicBezTo>
                  <a:cubicBezTo>
                    <a:pt x="651" y="405"/>
                    <a:pt x="1097" y="277"/>
                    <a:pt x="1518" y="277"/>
                  </a:cubicBezTo>
                  <a:cubicBezTo>
                    <a:pt x="2171" y="277"/>
                    <a:pt x="2763" y="584"/>
                    <a:pt x="2763" y="584"/>
                  </a:cubicBezTo>
                  <a:cubicBezTo>
                    <a:pt x="2763" y="584"/>
                    <a:pt x="2131" y="82"/>
                    <a:pt x="1411" y="6"/>
                  </a:cubicBezTo>
                  <a:cubicBezTo>
                    <a:pt x="1380" y="3"/>
                    <a:pt x="1348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07" name="Google Shape;6207;p43"/>
            <p:cNvSpPr/>
            <p:nvPr/>
          </p:nvSpPr>
          <p:spPr>
            <a:xfrm>
              <a:off x="4791722" y="2686872"/>
              <a:ext cx="64388" cy="72264"/>
            </a:xfrm>
            <a:custGeom>
              <a:avLst/>
              <a:gdLst/>
              <a:ahLst/>
              <a:cxnLst/>
              <a:rect l="l" t="t" r="r" b="b"/>
              <a:pathLst>
                <a:path w="1766" h="1982" extrusionOk="0">
                  <a:moveTo>
                    <a:pt x="1208" y="1"/>
                  </a:moveTo>
                  <a:cubicBezTo>
                    <a:pt x="862" y="1"/>
                    <a:pt x="403" y="402"/>
                    <a:pt x="403" y="402"/>
                  </a:cubicBezTo>
                  <a:lnTo>
                    <a:pt x="0" y="1982"/>
                  </a:lnTo>
                  <a:cubicBezTo>
                    <a:pt x="1101" y="1873"/>
                    <a:pt x="1766" y="521"/>
                    <a:pt x="1471" y="129"/>
                  </a:cubicBezTo>
                  <a:cubicBezTo>
                    <a:pt x="1404" y="37"/>
                    <a:pt x="1311" y="1"/>
                    <a:pt x="1208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08" name="Google Shape;6208;p43"/>
            <p:cNvSpPr/>
            <p:nvPr/>
          </p:nvSpPr>
          <p:spPr>
            <a:xfrm>
              <a:off x="5220045" y="2268647"/>
              <a:ext cx="367590" cy="161117"/>
            </a:xfrm>
            <a:custGeom>
              <a:avLst/>
              <a:gdLst/>
              <a:ahLst/>
              <a:cxnLst/>
              <a:rect l="l" t="t" r="r" b="b"/>
              <a:pathLst>
                <a:path w="10082" h="4419" extrusionOk="0">
                  <a:moveTo>
                    <a:pt x="5387" y="0"/>
                  </a:moveTo>
                  <a:cubicBezTo>
                    <a:pt x="5075" y="0"/>
                    <a:pt x="4744" y="23"/>
                    <a:pt x="4392" y="70"/>
                  </a:cubicBezTo>
                  <a:cubicBezTo>
                    <a:pt x="1145" y="495"/>
                    <a:pt x="240" y="2762"/>
                    <a:pt x="0" y="4266"/>
                  </a:cubicBezTo>
                  <a:cubicBezTo>
                    <a:pt x="295" y="4004"/>
                    <a:pt x="1537" y="3176"/>
                    <a:pt x="5297" y="3121"/>
                  </a:cubicBezTo>
                  <a:cubicBezTo>
                    <a:pt x="5377" y="3120"/>
                    <a:pt x="5455" y="3120"/>
                    <a:pt x="5532" y="3120"/>
                  </a:cubicBezTo>
                  <a:cubicBezTo>
                    <a:pt x="8789" y="3120"/>
                    <a:pt x="9794" y="4003"/>
                    <a:pt x="10081" y="4418"/>
                  </a:cubicBezTo>
                  <a:cubicBezTo>
                    <a:pt x="9763" y="2468"/>
                    <a:pt x="8654" y="0"/>
                    <a:pt x="5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09" name="Google Shape;6209;p43"/>
            <p:cNvSpPr/>
            <p:nvPr/>
          </p:nvSpPr>
          <p:spPr>
            <a:xfrm>
              <a:off x="5212899" y="2382364"/>
              <a:ext cx="378710" cy="87905"/>
            </a:xfrm>
            <a:custGeom>
              <a:avLst/>
              <a:gdLst/>
              <a:ahLst/>
              <a:cxnLst/>
              <a:rect l="l" t="t" r="r" b="b"/>
              <a:pathLst>
                <a:path w="10387" h="2411" extrusionOk="0">
                  <a:moveTo>
                    <a:pt x="5728" y="1"/>
                  </a:moveTo>
                  <a:cubicBezTo>
                    <a:pt x="5651" y="1"/>
                    <a:pt x="5573" y="1"/>
                    <a:pt x="5493" y="2"/>
                  </a:cubicBezTo>
                  <a:cubicBezTo>
                    <a:pt x="1733" y="57"/>
                    <a:pt x="491" y="885"/>
                    <a:pt x="196" y="1147"/>
                  </a:cubicBezTo>
                  <a:cubicBezTo>
                    <a:pt x="131" y="1201"/>
                    <a:pt x="109" y="1234"/>
                    <a:pt x="109" y="1234"/>
                  </a:cubicBezTo>
                  <a:cubicBezTo>
                    <a:pt x="0" y="1430"/>
                    <a:pt x="87" y="2356"/>
                    <a:pt x="87" y="2356"/>
                  </a:cubicBezTo>
                  <a:cubicBezTo>
                    <a:pt x="87" y="2356"/>
                    <a:pt x="98" y="2346"/>
                    <a:pt x="109" y="2346"/>
                  </a:cubicBezTo>
                  <a:cubicBezTo>
                    <a:pt x="360" y="2269"/>
                    <a:pt x="2365" y="1648"/>
                    <a:pt x="5242" y="1495"/>
                  </a:cubicBezTo>
                  <a:cubicBezTo>
                    <a:pt x="5448" y="1485"/>
                    <a:pt x="5648" y="1480"/>
                    <a:pt x="5844" y="1480"/>
                  </a:cubicBezTo>
                  <a:cubicBezTo>
                    <a:pt x="8562" y="1480"/>
                    <a:pt x="10356" y="2401"/>
                    <a:pt x="10386" y="2411"/>
                  </a:cubicBezTo>
                  <a:lnTo>
                    <a:pt x="10386" y="2160"/>
                  </a:lnTo>
                  <a:lnTo>
                    <a:pt x="10386" y="1495"/>
                  </a:lnTo>
                  <a:cubicBezTo>
                    <a:pt x="10386" y="1495"/>
                    <a:pt x="10364" y="1419"/>
                    <a:pt x="10277" y="1299"/>
                  </a:cubicBezTo>
                  <a:cubicBezTo>
                    <a:pt x="9990" y="884"/>
                    <a:pt x="8985" y="1"/>
                    <a:pt x="5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10" name="Google Shape;6210;p43"/>
            <p:cNvSpPr/>
            <p:nvPr/>
          </p:nvSpPr>
          <p:spPr>
            <a:xfrm>
              <a:off x="5111579" y="2419078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5" y="1"/>
                  </a:moveTo>
                  <a:cubicBezTo>
                    <a:pt x="5071" y="1"/>
                    <a:pt x="3179" y="472"/>
                    <a:pt x="2104" y="1153"/>
                  </a:cubicBezTo>
                  <a:cubicBezTo>
                    <a:pt x="1046" y="1818"/>
                    <a:pt x="0" y="2886"/>
                    <a:pt x="3204" y="2886"/>
                  </a:cubicBezTo>
                  <a:cubicBezTo>
                    <a:pt x="3172" y="2483"/>
                    <a:pt x="3411" y="2101"/>
                    <a:pt x="3793" y="1971"/>
                  </a:cubicBezTo>
                  <a:cubicBezTo>
                    <a:pt x="4632" y="1674"/>
                    <a:pt x="6227" y="1228"/>
                    <a:pt x="8178" y="1228"/>
                  </a:cubicBezTo>
                  <a:cubicBezTo>
                    <a:pt x="9522" y="1228"/>
                    <a:pt x="11036" y="1440"/>
                    <a:pt x="12588" y="2058"/>
                  </a:cubicBezTo>
                  <a:cubicBezTo>
                    <a:pt x="13002" y="2221"/>
                    <a:pt x="13231" y="2668"/>
                    <a:pt x="13122" y="3104"/>
                  </a:cubicBezTo>
                  <a:lnTo>
                    <a:pt x="13100" y="3224"/>
                  </a:lnTo>
                  <a:cubicBezTo>
                    <a:pt x="13100" y="3224"/>
                    <a:pt x="14680" y="3137"/>
                    <a:pt x="15138" y="2450"/>
                  </a:cubicBezTo>
                  <a:cubicBezTo>
                    <a:pt x="15596" y="1764"/>
                    <a:pt x="13786" y="576"/>
                    <a:pt x="10201" y="162"/>
                  </a:cubicBezTo>
                  <a:cubicBezTo>
                    <a:pt x="9263" y="51"/>
                    <a:pt x="8381" y="1"/>
                    <a:pt x="7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11" name="Google Shape;6211;p43"/>
            <p:cNvSpPr/>
            <p:nvPr/>
          </p:nvSpPr>
          <p:spPr>
            <a:xfrm>
              <a:off x="7511914" y="2686872"/>
              <a:ext cx="64388" cy="72264"/>
            </a:xfrm>
            <a:custGeom>
              <a:avLst/>
              <a:gdLst/>
              <a:ahLst/>
              <a:cxnLst/>
              <a:rect l="l" t="t" r="r" b="b"/>
              <a:pathLst>
                <a:path w="1766" h="1982" extrusionOk="0">
                  <a:moveTo>
                    <a:pt x="1208" y="1"/>
                  </a:moveTo>
                  <a:cubicBezTo>
                    <a:pt x="862" y="1"/>
                    <a:pt x="403" y="402"/>
                    <a:pt x="403" y="402"/>
                  </a:cubicBezTo>
                  <a:lnTo>
                    <a:pt x="0" y="1982"/>
                  </a:lnTo>
                  <a:cubicBezTo>
                    <a:pt x="1112" y="1873"/>
                    <a:pt x="1766" y="521"/>
                    <a:pt x="1471" y="129"/>
                  </a:cubicBezTo>
                  <a:cubicBezTo>
                    <a:pt x="1404" y="37"/>
                    <a:pt x="1311" y="1"/>
                    <a:pt x="1208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12" name="Google Shape;6212;p43"/>
            <p:cNvSpPr/>
            <p:nvPr/>
          </p:nvSpPr>
          <p:spPr>
            <a:xfrm>
              <a:off x="7940238" y="2268647"/>
              <a:ext cx="367590" cy="161117"/>
            </a:xfrm>
            <a:custGeom>
              <a:avLst/>
              <a:gdLst/>
              <a:ahLst/>
              <a:cxnLst/>
              <a:rect l="l" t="t" r="r" b="b"/>
              <a:pathLst>
                <a:path w="10082" h="4419" extrusionOk="0">
                  <a:moveTo>
                    <a:pt x="5386" y="0"/>
                  </a:moveTo>
                  <a:cubicBezTo>
                    <a:pt x="5075" y="0"/>
                    <a:pt x="4744" y="23"/>
                    <a:pt x="4392" y="70"/>
                  </a:cubicBezTo>
                  <a:cubicBezTo>
                    <a:pt x="1145" y="495"/>
                    <a:pt x="240" y="2762"/>
                    <a:pt x="0" y="4266"/>
                  </a:cubicBezTo>
                  <a:cubicBezTo>
                    <a:pt x="295" y="4004"/>
                    <a:pt x="1537" y="3176"/>
                    <a:pt x="5297" y="3121"/>
                  </a:cubicBezTo>
                  <a:cubicBezTo>
                    <a:pt x="5377" y="3120"/>
                    <a:pt x="5455" y="3120"/>
                    <a:pt x="5532" y="3120"/>
                  </a:cubicBezTo>
                  <a:cubicBezTo>
                    <a:pt x="8789" y="3120"/>
                    <a:pt x="9794" y="4003"/>
                    <a:pt x="10081" y="4418"/>
                  </a:cubicBezTo>
                  <a:cubicBezTo>
                    <a:pt x="9763" y="2468"/>
                    <a:pt x="8654" y="0"/>
                    <a:pt x="5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13" name="Google Shape;6213;p43"/>
            <p:cNvSpPr/>
            <p:nvPr/>
          </p:nvSpPr>
          <p:spPr>
            <a:xfrm>
              <a:off x="7933493" y="2382364"/>
              <a:ext cx="378309" cy="87905"/>
            </a:xfrm>
            <a:custGeom>
              <a:avLst/>
              <a:gdLst/>
              <a:ahLst/>
              <a:cxnLst/>
              <a:rect l="l" t="t" r="r" b="b"/>
              <a:pathLst>
                <a:path w="10376" h="2411" extrusionOk="0">
                  <a:moveTo>
                    <a:pt x="5717" y="1"/>
                  </a:moveTo>
                  <a:cubicBezTo>
                    <a:pt x="5640" y="1"/>
                    <a:pt x="5562" y="1"/>
                    <a:pt x="5482" y="2"/>
                  </a:cubicBezTo>
                  <a:cubicBezTo>
                    <a:pt x="1722" y="57"/>
                    <a:pt x="480" y="885"/>
                    <a:pt x="185" y="1147"/>
                  </a:cubicBezTo>
                  <a:cubicBezTo>
                    <a:pt x="120" y="1201"/>
                    <a:pt x="98" y="1234"/>
                    <a:pt x="98" y="1234"/>
                  </a:cubicBezTo>
                  <a:cubicBezTo>
                    <a:pt x="0" y="1430"/>
                    <a:pt x="76" y="2356"/>
                    <a:pt x="76" y="2356"/>
                  </a:cubicBezTo>
                  <a:cubicBezTo>
                    <a:pt x="76" y="2356"/>
                    <a:pt x="87" y="2346"/>
                    <a:pt x="98" y="2346"/>
                  </a:cubicBezTo>
                  <a:cubicBezTo>
                    <a:pt x="349" y="2269"/>
                    <a:pt x="2354" y="1648"/>
                    <a:pt x="5231" y="1495"/>
                  </a:cubicBezTo>
                  <a:cubicBezTo>
                    <a:pt x="5437" y="1485"/>
                    <a:pt x="5639" y="1480"/>
                    <a:pt x="5835" y="1480"/>
                  </a:cubicBezTo>
                  <a:cubicBezTo>
                    <a:pt x="8560" y="1480"/>
                    <a:pt x="10345" y="2401"/>
                    <a:pt x="10375" y="2411"/>
                  </a:cubicBezTo>
                  <a:lnTo>
                    <a:pt x="10375" y="2160"/>
                  </a:lnTo>
                  <a:lnTo>
                    <a:pt x="10375" y="1495"/>
                  </a:lnTo>
                  <a:cubicBezTo>
                    <a:pt x="10375" y="1495"/>
                    <a:pt x="10353" y="1419"/>
                    <a:pt x="10266" y="1299"/>
                  </a:cubicBezTo>
                  <a:cubicBezTo>
                    <a:pt x="9979" y="884"/>
                    <a:pt x="8974" y="1"/>
                    <a:pt x="5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14" name="Google Shape;6214;p43"/>
            <p:cNvSpPr/>
            <p:nvPr/>
          </p:nvSpPr>
          <p:spPr>
            <a:xfrm>
              <a:off x="7831771" y="2419078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9" y="1"/>
                  </a:moveTo>
                  <a:cubicBezTo>
                    <a:pt x="5071" y="1"/>
                    <a:pt x="3179" y="472"/>
                    <a:pt x="2103" y="1153"/>
                  </a:cubicBezTo>
                  <a:cubicBezTo>
                    <a:pt x="1046" y="1818"/>
                    <a:pt x="0" y="2886"/>
                    <a:pt x="3204" y="2886"/>
                  </a:cubicBezTo>
                  <a:cubicBezTo>
                    <a:pt x="3171" y="2483"/>
                    <a:pt x="3411" y="2101"/>
                    <a:pt x="3793" y="1971"/>
                  </a:cubicBezTo>
                  <a:cubicBezTo>
                    <a:pt x="4638" y="1674"/>
                    <a:pt x="6232" y="1228"/>
                    <a:pt x="8183" y="1228"/>
                  </a:cubicBezTo>
                  <a:cubicBezTo>
                    <a:pt x="9528" y="1228"/>
                    <a:pt x="11042" y="1440"/>
                    <a:pt x="12598" y="2058"/>
                  </a:cubicBezTo>
                  <a:cubicBezTo>
                    <a:pt x="13002" y="2221"/>
                    <a:pt x="13231" y="2668"/>
                    <a:pt x="13122" y="3104"/>
                  </a:cubicBezTo>
                  <a:lnTo>
                    <a:pt x="13100" y="3224"/>
                  </a:lnTo>
                  <a:cubicBezTo>
                    <a:pt x="13100" y="3224"/>
                    <a:pt x="14691" y="3137"/>
                    <a:pt x="15138" y="2450"/>
                  </a:cubicBezTo>
                  <a:cubicBezTo>
                    <a:pt x="15595" y="1764"/>
                    <a:pt x="13786" y="576"/>
                    <a:pt x="10212" y="162"/>
                  </a:cubicBezTo>
                  <a:cubicBezTo>
                    <a:pt x="9271" y="51"/>
                    <a:pt x="8387" y="1"/>
                    <a:pt x="7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15" name="Google Shape;6215;p43"/>
            <p:cNvSpPr/>
            <p:nvPr/>
          </p:nvSpPr>
          <p:spPr>
            <a:xfrm>
              <a:off x="8737056" y="2596198"/>
              <a:ext cx="91660" cy="34455"/>
            </a:xfrm>
            <a:custGeom>
              <a:avLst/>
              <a:gdLst/>
              <a:ahLst/>
              <a:cxnLst/>
              <a:rect l="l" t="t" r="r" b="b"/>
              <a:pathLst>
                <a:path w="2514" h="945" extrusionOk="0">
                  <a:moveTo>
                    <a:pt x="1304" y="1"/>
                  </a:moveTo>
                  <a:cubicBezTo>
                    <a:pt x="606" y="1"/>
                    <a:pt x="29" y="862"/>
                    <a:pt x="29" y="862"/>
                  </a:cubicBezTo>
                  <a:cubicBezTo>
                    <a:pt x="1" y="920"/>
                    <a:pt x="8" y="944"/>
                    <a:pt x="44" y="944"/>
                  </a:cubicBezTo>
                  <a:cubicBezTo>
                    <a:pt x="186" y="944"/>
                    <a:pt x="778" y="557"/>
                    <a:pt x="1293" y="469"/>
                  </a:cubicBezTo>
                  <a:cubicBezTo>
                    <a:pt x="1350" y="460"/>
                    <a:pt x="1405" y="455"/>
                    <a:pt x="1459" y="455"/>
                  </a:cubicBezTo>
                  <a:cubicBezTo>
                    <a:pt x="1952" y="455"/>
                    <a:pt x="2299" y="824"/>
                    <a:pt x="2416" y="824"/>
                  </a:cubicBezTo>
                  <a:cubicBezTo>
                    <a:pt x="2430" y="824"/>
                    <a:pt x="2441" y="819"/>
                    <a:pt x="2448" y="807"/>
                  </a:cubicBezTo>
                  <a:cubicBezTo>
                    <a:pt x="2514" y="676"/>
                    <a:pt x="1991" y="12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16" name="Google Shape;6216;p43"/>
            <p:cNvSpPr/>
            <p:nvPr/>
          </p:nvSpPr>
          <p:spPr>
            <a:xfrm>
              <a:off x="8860470" y="2596198"/>
              <a:ext cx="92062" cy="34455"/>
            </a:xfrm>
            <a:custGeom>
              <a:avLst/>
              <a:gdLst/>
              <a:ahLst/>
              <a:cxnLst/>
              <a:rect l="l" t="t" r="r" b="b"/>
              <a:pathLst>
                <a:path w="2525" h="945" extrusionOk="0">
                  <a:moveTo>
                    <a:pt x="1221" y="1"/>
                  </a:moveTo>
                  <a:cubicBezTo>
                    <a:pt x="524" y="12"/>
                    <a:pt x="0" y="676"/>
                    <a:pt x="77" y="807"/>
                  </a:cubicBezTo>
                  <a:cubicBezTo>
                    <a:pt x="83" y="819"/>
                    <a:pt x="93" y="824"/>
                    <a:pt x="106" y="824"/>
                  </a:cubicBezTo>
                  <a:cubicBezTo>
                    <a:pt x="216" y="824"/>
                    <a:pt x="562" y="455"/>
                    <a:pt x="1055" y="455"/>
                  </a:cubicBezTo>
                  <a:cubicBezTo>
                    <a:pt x="1109" y="455"/>
                    <a:pt x="1164" y="460"/>
                    <a:pt x="1221" y="469"/>
                  </a:cubicBezTo>
                  <a:cubicBezTo>
                    <a:pt x="1736" y="557"/>
                    <a:pt x="2335" y="944"/>
                    <a:pt x="2480" y="944"/>
                  </a:cubicBezTo>
                  <a:cubicBezTo>
                    <a:pt x="2516" y="944"/>
                    <a:pt x="2524" y="920"/>
                    <a:pt x="2496" y="862"/>
                  </a:cubicBezTo>
                  <a:cubicBezTo>
                    <a:pt x="2496" y="862"/>
                    <a:pt x="1908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17" name="Google Shape;6217;p43"/>
            <p:cNvSpPr/>
            <p:nvPr/>
          </p:nvSpPr>
          <p:spPr>
            <a:xfrm>
              <a:off x="8043928" y="2600427"/>
              <a:ext cx="64425" cy="20782"/>
            </a:xfrm>
            <a:custGeom>
              <a:avLst/>
              <a:gdLst/>
              <a:ahLst/>
              <a:cxnLst/>
              <a:rect l="l" t="t" r="r" b="b"/>
              <a:pathLst>
                <a:path w="1767" h="570" extrusionOk="0">
                  <a:moveTo>
                    <a:pt x="948" y="1"/>
                  </a:moveTo>
                  <a:cubicBezTo>
                    <a:pt x="397" y="1"/>
                    <a:pt x="23" y="473"/>
                    <a:pt x="23" y="473"/>
                  </a:cubicBezTo>
                  <a:cubicBezTo>
                    <a:pt x="0" y="543"/>
                    <a:pt x="19" y="570"/>
                    <a:pt x="66" y="570"/>
                  </a:cubicBezTo>
                  <a:cubicBezTo>
                    <a:pt x="224" y="570"/>
                    <a:pt x="697" y="261"/>
                    <a:pt x="949" y="244"/>
                  </a:cubicBezTo>
                  <a:cubicBezTo>
                    <a:pt x="954" y="244"/>
                    <a:pt x="959" y="244"/>
                    <a:pt x="964" y="244"/>
                  </a:cubicBezTo>
                  <a:cubicBezTo>
                    <a:pt x="1281" y="244"/>
                    <a:pt x="1547" y="562"/>
                    <a:pt x="1654" y="562"/>
                  </a:cubicBezTo>
                  <a:cubicBezTo>
                    <a:pt x="1659" y="562"/>
                    <a:pt x="1664" y="562"/>
                    <a:pt x="1668" y="560"/>
                  </a:cubicBezTo>
                  <a:cubicBezTo>
                    <a:pt x="1766" y="528"/>
                    <a:pt x="1635" y="48"/>
                    <a:pt x="1036" y="5"/>
                  </a:cubicBezTo>
                  <a:cubicBezTo>
                    <a:pt x="1006" y="2"/>
                    <a:pt x="977" y="1"/>
                    <a:pt x="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18" name="Google Shape;6218;p43"/>
            <p:cNvSpPr/>
            <p:nvPr/>
          </p:nvSpPr>
          <p:spPr>
            <a:xfrm>
              <a:off x="8160744" y="2600427"/>
              <a:ext cx="64425" cy="20782"/>
            </a:xfrm>
            <a:custGeom>
              <a:avLst/>
              <a:gdLst/>
              <a:ahLst/>
              <a:cxnLst/>
              <a:rect l="l" t="t" r="r" b="b"/>
              <a:pathLst>
                <a:path w="1767" h="570" extrusionOk="0">
                  <a:moveTo>
                    <a:pt x="819" y="1"/>
                  </a:moveTo>
                  <a:cubicBezTo>
                    <a:pt x="790" y="1"/>
                    <a:pt x="761" y="2"/>
                    <a:pt x="731" y="5"/>
                  </a:cubicBezTo>
                  <a:cubicBezTo>
                    <a:pt x="142" y="48"/>
                    <a:pt x="1" y="528"/>
                    <a:pt x="99" y="560"/>
                  </a:cubicBezTo>
                  <a:cubicBezTo>
                    <a:pt x="104" y="562"/>
                    <a:pt x="109" y="562"/>
                    <a:pt x="114" y="562"/>
                  </a:cubicBezTo>
                  <a:cubicBezTo>
                    <a:pt x="230" y="562"/>
                    <a:pt x="487" y="244"/>
                    <a:pt x="803" y="244"/>
                  </a:cubicBezTo>
                  <a:cubicBezTo>
                    <a:pt x="808" y="244"/>
                    <a:pt x="813" y="244"/>
                    <a:pt x="818" y="244"/>
                  </a:cubicBezTo>
                  <a:cubicBezTo>
                    <a:pt x="1070" y="261"/>
                    <a:pt x="1543" y="570"/>
                    <a:pt x="1701" y="570"/>
                  </a:cubicBezTo>
                  <a:cubicBezTo>
                    <a:pt x="1748" y="570"/>
                    <a:pt x="1767" y="543"/>
                    <a:pt x="1745" y="473"/>
                  </a:cubicBezTo>
                  <a:cubicBezTo>
                    <a:pt x="1745" y="473"/>
                    <a:pt x="1370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19" name="Google Shape;6219;p43"/>
            <p:cNvSpPr/>
            <p:nvPr/>
          </p:nvSpPr>
          <p:spPr>
            <a:xfrm>
              <a:off x="8016912" y="2551717"/>
              <a:ext cx="98588" cy="31830"/>
            </a:xfrm>
            <a:custGeom>
              <a:avLst/>
              <a:gdLst/>
              <a:ahLst/>
              <a:cxnLst/>
              <a:rect l="l" t="t" r="r" b="b"/>
              <a:pathLst>
                <a:path w="2704" h="873" extrusionOk="0">
                  <a:moveTo>
                    <a:pt x="1396" y="0"/>
                  </a:moveTo>
                  <a:cubicBezTo>
                    <a:pt x="655" y="0"/>
                    <a:pt x="33" y="796"/>
                    <a:pt x="33" y="796"/>
                  </a:cubicBezTo>
                  <a:cubicBezTo>
                    <a:pt x="1" y="850"/>
                    <a:pt x="8" y="872"/>
                    <a:pt x="45" y="872"/>
                  </a:cubicBezTo>
                  <a:cubicBezTo>
                    <a:pt x="195" y="872"/>
                    <a:pt x="837" y="514"/>
                    <a:pt x="1396" y="436"/>
                  </a:cubicBezTo>
                  <a:cubicBezTo>
                    <a:pt x="1455" y="427"/>
                    <a:pt x="1513" y="424"/>
                    <a:pt x="1569" y="424"/>
                  </a:cubicBezTo>
                  <a:cubicBezTo>
                    <a:pt x="2093" y="424"/>
                    <a:pt x="2465" y="759"/>
                    <a:pt x="2591" y="759"/>
                  </a:cubicBezTo>
                  <a:cubicBezTo>
                    <a:pt x="2607" y="759"/>
                    <a:pt x="2619" y="754"/>
                    <a:pt x="2627" y="741"/>
                  </a:cubicBezTo>
                  <a:cubicBezTo>
                    <a:pt x="2703" y="621"/>
                    <a:pt x="2148" y="0"/>
                    <a:pt x="1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20" name="Google Shape;6220;p43"/>
            <p:cNvSpPr/>
            <p:nvPr/>
          </p:nvSpPr>
          <p:spPr>
            <a:xfrm>
              <a:off x="8150024" y="2551717"/>
              <a:ext cx="98515" cy="31830"/>
            </a:xfrm>
            <a:custGeom>
              <a:avLst/>
              <a:gdLst/>
              <a:ahLst/>
              <a:cxnLst/>
              <a:rect l="l" t="t" r="r" b="b"/>
              <a:pathLst>
                <a:path w="2702" h="873" extrusionOk="0">
                  <a:moveTo>
                    <a:pt x="1297" y="0"/>
                  </a:moveTo>
                  <a:cubicBezTo>
                    <a:pt x="556" y="0"/>
                    <a:pt x="1" y="621"/>
                    <a:pt x="77" y="741"/>
                  </a:cubicBezTo>
                  <a:cubicBezTo>
                    <a:pt x="85" y="754"/>
                    <a:pt x="97" y="759"/>
                    <a:pt x="113" y="759"/>
                  </a:cubicBezTo>
                  <a:cubicBezTo>
                    <a:pt x="239" y="759"/>
                    <a:pt x="611" y="424"/>
                    <a:pt x="1135" y="424"/>
                  </a:cubicBezTo>
                  <a:cubicBezTo>
                    <a:pt x="1191" y="424"/>
                    <a:pt x="1249" y="427"/>
                    <a:pt x="1308" y="436"/>
                  </a:cubicBezTo>
                  <a:cubicBezTo>
                    <a:pt x="1867" y="514"/>
                    <a:pt x="2502" y="872"/>
                    <a:pt x="2655" y="872"/>
                  </a:cubicBezTo>
                  <a:cubicBezTo>
                    <a:pt x="2693" y="872"/>
                    <a:pt x="2701" y="850"/>
                    <a:pt x="2671" y="796"/>
                  </a:cubicBezTo>
                  <a:cubicBezTo>
                    <a:pt x="2671" y="796"/>
                    <a:pt x="2049" y="0"/>
                    <a:pt x="1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21" name="Google Shape;6221;p43"/>
            <p:cNvSpPr/>
            <p:nvPr/>
          </p:nvSpPr>
          <p:spPr>
            <a:xfrm>
              <a:off x="6016791" y="2596198"/>
              <a:ext cx="91733" cy="34455"/>
            </a:xfrm>
            <a:custGeom>
              <a:avLst/>
              <a:gdLst/>
              <a:ahLst/>
              <a:cxnLst/>
              <a:rect l="l" t="t" r="r" b="b"/>
              <a:pathLst>
                <a:path w="2516" h="945" extrusionOk="0">
                  <a:moveTo>
                    <a:pt x="1306" y="1"/>
                  </a:moveTo>
                  <a:cubicBezTo>
                    <a:pt x="609" y="1"/>
                    <a:pt x="31" y="862"/>
                    <a:pt x="31" y="862"/>
                  </a:cubicBezTo>
                  <a:cubicBezTo>
                    <a:pt x="1" y="920"/>
                    <a:pt x="7" y="944"/>
                    <a:pt x="42" y="944"/>
                  </a:cubicBezTo>
                  <a:cubicBezTo>
                    <a:pt x="182" y="944"/>
                    <a:pt x="780" y="557"/>
                    <a:pt x="1295" y="469"/>
                  </a:cubicBezTo>
                  <a:cubicBezTo>
                    <a:pt x="1352" y="460"/>
                    <a:pt x="1407" y="455"/>
                    <a:pt x="1461" y="455"/>
                  </a:cubicBezTo>
                  <a:cubicBezTo>
                    <a:pt x="1954" y="455"/>
                    <a:pt x="2300" y="824"/>
                    <a:pt x="2410" y="824"/>
                  </a:cubicBezTo>
                  <a:cubicBezTo>
                    <a:pt x="2423" y="824"/>
                    <a:pt x="2433" y="819"/>
                    <a:pt x="2439" y="807"/>
                  </a:cubicBezTo>
                  <a:cubicBezTo>
                    <a:pt x="2516" y="676"/>
                    <a:pt x="1993" y="12"/>
                    <a:pt x="1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22" name="Google Shape;6222;p43"/>
            <p:cNvSpPr/>
            <p:nvPr/>
          </p:nvSpPr>
          <p:spPr>
            <a:xfrm>
              <a:off x="6140278" y="2596198"/>
              <a:ext cx="92061" cy="34455"/>
            </a:xfrm>
            <a:custGeom>
              <a:avLst/>
              <a:gdLst/>
              <a:ahLst/>
              <a:cxnLst/>
              <a:rect l="l" t="t" r="r" b="b"/>
              <a:pathLst>
                <a:path w="2525" h="945" extrusionOk="0">
                  <a:moveTo>
                    <a:pt x="1221" y="1"/>
                  </a:moveTo>
                  <a:cubicBezTo>
                    <a:pt x="524" y="12"/>
                    <a:pt x="1" y="676"/>
                    <a:pt x="77" y="807"/>
                  </a:cubicBezTo>
                  <a:cubicBezTo>
                    <a:pt x="83" y="819"/>
                    <a:pt x="93" y="824"/>
                    <a:pt x="106" y="824"/>
                  </a:cubicBezTo>
                  <a:cubicBezTo>
                    <a:pt x="216" y="824"/>
                    <a:pt x="562" y="455"/>
                    <a:pt x="1055" y="455"/>
                  </a:cubicBezTo>
                  <a:cubicBezTo>
                    <a:pt x="1109" y="455"/>
                    <a:pt x="1164" y="460"/>
                    <a:pt x="1221" y="469"/>
                  </a:cubicBezTo>
                  <a:cubicBezTo>
                    <a:pt x="1736" y="557"/>
                    <a:pt x="2335" y="944"/>
                    <a:pt x="2480" y="944"/>
                  </a:cubicBezTo>
                  <a:cubicBezTo>
                    <a:pt x="2516" y="944"/>
                    <a:pt x="2525" y="920"/>
                    <a:pt x="2496" y="862"/>
                  </a:cubicBezTo>
                  <a:cubicBezTo>
                    <a:pt x="2496" y="862"/>
                    <a:pt x="1908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23" name="Google Shape;6223;p43"/>
            <p:cNvSpPr/>
            <p:nvPr/>
          </p:nvSpPr>
          <p:spPr>
            <a:xfrm>
              <a:off x="6092699" y="2767702"/>
              <a:ext cx="74233" cy="17756"/>
            </a:xfrm>
            <a:custGeom>
              <a:avLst/>
              <a:gdLst/>
              <a:ahLst/>
              <a:cxnLst/>
              <a:rect l="l" t="t" r="r" b="b"/>
              <a:pathLst>
                <a:path w="2036" h="487" extrusionOk="0">
                  <a:moveTo>
                    <a:pt x="2004" y="1"/>
                  </a:moveTo>
                  <a:cubicBezTo>
                    <a:pt x="1922" y="1"/>
                    <a:pt x="1611" y="191"/>
                    <a:pt x="1120" y="266"/>
                  </a:cubicBezTo>
                  <a:cubicBezTo>
                    <a:pt x="987" y="289"/>
                    <a:pt x="869" y="297"/>
                    <a:pt x="766" y="297"/>
                  </a:cubicBezTo>
                  <a:cubicBezTo>
                    <a:pt x="423" y="297"/>
                    <a:pt x="249" y="201"/>
                    <a:pt x="249" y="201"/>
                  </a:cubicBezTo>
                  <a:cubicBezTo>
                    <a:pt x="187" y="178"/>
                    <a:pt x="65" y="94"/>
                    <a:pt x="22" y="94"/>
                  </a:cubicBezTo>
                  <a:cubicBezTo>
                    <a:pt x="5" y="94"/>
                    <a:pt x="1" y="108"/>
                    <a:pt x="20" y="146"/>
                  </a:cubicBezTo>
                  <a:cubicBezTo>
                    <a:pt x="68" y="261"/>
                    <a:pt x="454" y="486"/>
                    <a:pt x="925" y="486"/>
                  </a:cubicBezTo>
                  <a:cubicBezTo>
                    <a:pt x="989" y="486"/>
                    <a:pt x="1054" y="482"/>
                    <a:pt x="1120" y="473"/>
                  </a:cubicBezTo>
                  <a:cubicBezTo>
                    <a:pt x="1665" y="397"/>
                    <a:pt x="2036" y="103"/>
                    <a:pt x="2025" y="16"/>
                  </a:cubicBezTo>
                  <a:cubicBezTo>
                    <a:pt x="2023" y="5"/>
                    <a:pt x="2016" y="1"/>
                    <a:pt x="2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24" name="Google Shape;6224;p43"/>
            <p:cNvSpPr/>
            <p:nvPr/>
          </p:nvSpPr>
          <p:spPr>
            <a:xfrm>
              <a:off x="6050479" y="2658178"/>
              <a:ext cx="26652" cy="32632"/>
            </a:xfrm>
            <a:custGeom>
              <a:avLst/>
              <a:gdLst/>
              <a:ahLst/>
              <a:cxnLst/>
              <a:rect l="l" t="t" r="r" b="b"/>
              <a:pathLst>
                <a:path w="731" h="895" extrusionOk="0">
                  <a:moveTo>
                    <a:pt x="371" y="1"/>
                  </a:moveTo>
                  <a:cubicBezTo>
                    <a:pt x="164" y="1"/>
                    <a:pt x="1" y="208"/>
                    <a:pt x="1" y="448"/>
                  </a:cubicBezTo>
                  <a:cubicBezTo>
                    <a:pt x="1" y="698"/>
                    <a:pt x="164" y="894"/>
                    <a:pt x="371" y="894"/>
                  </a:cubicBezTo>
                  <a:cubicBezTo>
                    <a:pt x="567" y="894"/>
                    <a:pt x="731" y="698"/>
                    <a:pt x="731" y="448"/>
                  </a:cubicBezTo>
                  <a:cubicBezTo>
                    <a:pt x="731" y="208"/>
                    <a:pt x="567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25" name="Google Shape;6225;p43"/>
            <p:cNvSpPr/>
            <p:nvPr/>
          </p:nvSpPr>
          <p:spPr>
            <a:xfrm>
              <a:off x="6168498" y="2658178"/>
              <a:ext cx="26251" cy="32632"/>
            </a:xfrm>
            <a:custGeom>
              <a:avLst/>
              <a:gdLst/>
              <a:ahLst/>
              <a:cxnLst/>
              <a:rect l="l" t="t" r="r" b="b"/>
              <a:pathLst>
                <a:path w="720" h="895" extrusionOk="0">
                  <a:moveTo>
                    <a:pt x="360" y="1"/>
                  </a:moveTo>
                  <a:cubicBezTo>
                    <a:pt x="153" y="1"/>
                    <a:pt x="0" y="208"/>
                    <a:pt x="0" y="448"/>
                  </a:cubicBezTo>
                  <a:cubicBezTo>
                    <a:pt x="0" y="698"/>
                    <a:pt x="153" y="894"/>
                    <a:pt x="360" y="894"/>
                  </a:cubicBezTo>
                  <a:cubicBezTo>
                    <a:pt x="556" y="894"/>
                    <a:pt x="720" y="698"/>
                    <a:pt x="720" y="448"/>
                  </a:cubicBezTo>
                  <a:cubicBezTo>
                    <a:pt x="720" y="208"/>
                    <a:pt x="556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26" name="Google Shape;6226;p43"/>
            <p:cNvSpPr/>
            <p:nvPr/>
          </p:nvSpPr>
          <p:spPr>
            <a:xfrm>
              <a:off x="6122012" y="2649829"/>
              <a:ext cx="41747" cy="98588"/>
            </a:xfrm>
            <a:custGeom>
              <a:avLst/>
              <a:gdLst/>
              <a:ahLst/>
              <a:cxnLst/>
              <a:rect l="l" t="t" r="r" b="b"/>
              <a:pathLst>
                <a:path w="1145" h="2704" extrusionOk="0">
                  <a:moveTo>
                    <a:pt x="175" y="1"/>
                  </a:moveTo>
                  <a:cubicBezTo>
                    <a:pt x="175" y="2"/>
                    <a:pt x="839" y="2104"/>
                    <a:pt x="741" y="2333"/>
                  </a:cubicBezTo>
                  <a:cubicBezTo>
                    <a:pt x="643" y="2562"/>
                    <a:pt x="0" y="2649"/>
                    <a:pt x="175" y="2693"/>
                  </a:cubicBezTo>
                  <a:lnTo>
                    <a:pt x="404" y="2704"/>
                  </a:lnTo>
                  <a:cubicBezTo>
                    <a:pt x="611" y="2682"/>
                    <a:pt x="861" y="2584"/>
                    <a:pt x="981" y="2442"/>
                  </a:cubicBezTo>
                  <a:cubicBezTo>
                    <a:pt x="1145" y="2224"/>
                    <a:pt x="175" y="2"/>
                    <a:pt x="175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27" name="Google Shape;6227;p43"/>
            <p:cNvSpPr/>
            <p:nvPr/>
          </p:nvSpPr>
          <p:spPr>
            <a:xfrm>
              <a:off x="5323736" y="2600427"/>
              <a:ext cx="64425" cy="20782"/>
            </a:xfrm>
            <a:custGeom>
              <a:avLst/>
              <a:gdLst/>
              <a:ahLst/>
              <a:cxnLst/>
              <a:rect l="l" t="t" r="r" b="b"/>
              <a:pathLst>
                <a:path w="1767" h="570" extrusionOk="0">
                  <a:moveTo>
                    <a:pt x="949" y="1"/>
                  </a:moveTo>
                  <a:cubicBezTo>
                    <a:pt x="397" y="1"/>
                    <a:pt x="23" y="473"/>
                    <a:pt x="23" y="473"/>
                  </a:cubicBezTo>
                  <a:cubicBezTo>
                    <a:pt x="0" y="543"/>
                    <a:pt x="19" y="570"/>
                    <a:pt x="66" y="570"/>
                  </a:cubicBezTo>
                  <a:cubicBezTo>
                    <a:pt x="224" y="570"/>
                    <a:pt x="697" y="261"/>
                    <a:pt x="949" y="244"/>
                  </a:cubicBezTo>
                  <a:cubicBezTo>
                    <a:pt x="954" y="244"/>
                    <a:pt x="959" y="244"/>
                    <a:pt x="964" y="244"/>
                  </a:cubicBezTo>
                  <a:cubicBezTo>
                    <a:pt x="1281" y="244"/>
                    <a:pt x="1547" y="562"/>
                    <a:pt x="1654" y="562"/>
                  </a:cubicBezTo>
                  <a:cubicBezTo>
                    <a:pt x="1659" y="562"/>
                    <a:pt x="1664" y="562"/>
                    <a:pt x="1668" y="560"/>
                  </a:cubicBezTo>
                  <a:cubicBezTo>
                    <a:pt x="1766" y="528"/>
                    <a:pt x="1636" y="48"/>
                    <a:pt x="1036" y="5"/>
                  </a:cubicBezTo>
                  <a:cubicBezTo>
                    <a:pt x="1007" y="2"/>
                    <a:pt x="977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28" name="Google Shape;6228;p43"/>
            <p:cNvSpPr/>
            <p:nvPr/>
          </p:nvSpPr>
          <p:spPr>
            <a:xfrm>
              <a:off x="5440551" y="2600427"/>
              <a:ext cx="64461" cy="20782"/>
            </a:xfrm>
            <a:custGeom>
              <a:avLst/>
              <a:gdLst/>
              <a:ahLst/>
              <a:cxnLst/>
              <a:rect l="l" t="t" r="r" b="b"/>
              <a:pathLst>
                <a:path w="1768" h="570" extrusionOk="0">
                  <a:moveTo>
                    <a:pt x="819" y="1"/>
                  </a:moveTo>
                  <a:cubicBezTo>
                    <a:pt x="790" y="1"/>
                    <a:pt x="761" y="2"/>
                    <a:pt x="731" y="5"/>
                  </a:cubicBezTo>
                  <a:cubicBezTo>
                    <a:pt x="132" y="48"/>
                    <a:pt x="1" y="528"/>
                    <a:pt x="99" y="560"/>
                  </a:cubicBezTo>
                  <a:cubicBezTo>
                    <a:pt x="104" y="562"/>
                    <a:pt x="109" y="562"/>
                    <a:pt x="114" y="562"/>
                  </a:cubicBezTo>
                  <a:cubicBezTo>
                    <a:pt x="230" y="562"/>
                    <a:pt x="487" y="244"/>
                    <a:pt x="803" y="244"/>
                  </a:cubicBezTo>
                  <a:cubicBezTo>
                    <a:pt x="808" y="244"/>
                    <a:pt x="813" y="244"/>
                    <a:pt x="818" y="244"/>
                  </a:cubicBezTo>
                  <a:cubicBezTo>
                    <a:pt x="1071" y="261"/>
                    <a:pt x="1543" y="570"/>
                    <a:pt x="1701" y="570"/>
                  </a:cubicBezTo>
                  <a:cubicBezTo>
                    <a:pt x="1748" y="570"/>
                    <a:pt x="1767" y="543"/>
                    <a:pt x="1745" y="473"/>
                  </a:cubicBezTo>
                  <a:cubicBezTo>
                    <a:pt x="1745" y="473"/>
                    <a:pt x="1371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29" name="Google Shape;6229;p43"/>
            <p:cNvSpPr/>
            <p:nvPr/>
          </p:nvSpPr>
          <p:spPr>
            <a:xfrm>
              <a:off x="5296428" y="2551717"/>
              <a:ext cx="98880" cy="31830"/>
            </a:xfrm>
            <a:custGeom>
              <a:avLst/>
              <a:gdLst/>
              <a:ahLst/>
              <a:cxnLst/>
              <a:rect l="l" t="t" r="r" b="b"/>
              <a:pathLst>
                <a:path w="2712" h="873" extrusionOk="0">
                  <a:moveTo>
                    <a:pt x="1404" y="0"/>
                  </a:moveTo>
                  <a:cubicBezTo>
                    <a:pt x="663" y="0"/>
                    <a:pt x="31" y="796"/>
                    <a:pt x="31" y="796"/>
                  </a:cubicBezTo>
                  <a:cubicBezTo>
                    <a:pt x="0" y="850"/>
                    <a:pt x="9" y="872"/>
                    <a:pt x="48" y="872"/>
                  </a:cubicBezTo>
                  <a:cubicBezTo>
                    <a:pt x="203" y="872"/>
                    <a:pt x="846" y="514"/>
                    <a:pt x="1404" y="436"/>
                  </a:cubicBezTo>
                  <a:cubicBezTo>
                    <a:pt x="1463" y="427"/>
                    <a:pt x="1521" y="424"/>
                    <a:pt x="1577" y="424"/>
                  </a:cubicBezTo>
                  <a:cubicBezTo>
                    <a:pt x="2101" y="424"/>
                    <a:pt x="2473" y="759"/>
                    <a:pt x="2599" y="759"/>
                  </a:cubicBezTo>
                  <a:cubicBezTo>
                    <a:pt x="2615" y="759"/>
                    <a:pt x="2627" y="754"/>
                    <a:pt x="2635" y="741"/>
                  </a:cubicBezTo>
                  <a:cubicBezTo>
                    <a:pt x="2712" y="621"/>
                    <a:pt x="2156" y="0"/>
                    <a:pt x="1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30" name="Google Shape;6230;p43"/>
            <p:cNvSpPr/>
            <p:nvPr/>
          </p:nvSpPr>
          <p:spPr>
            <a:xfrm>
              <a:off x="5429431" y="2551717"/>
              <a:ext cx="98916" cy="31830"/>
            </a:xfrm>
            <a:custGeom>
              <a:avLst/>
              <a:gdLst/>
              <a:ahLst/>
              <a:cxnLst/>
              <a:rect l="l" t="t" r="r" b="b"/>
              <a:pathLst>
                <a:path w="2713" h="873" extrusionOk="0">
                  <a:moveTo>
                    <a:pt x="1309" y="0"/>
                  </a:moveTo>
                  <a:cubicBezTo>
                    <a:pt x="568" y="0"/>
                    <a:pt x="1" y="621"/>
                    <a:pt x="77" y="741"/>
                  </a:cubicBezTo>
                  <a:cubicBezTo>
                    <a:pt x="86" y="754"/>
                    <a:pt x="99" y="759"/>
                    <a:pt x="116" y="759"/>
                  </a:cubicBezTo>
                  <a:cubicBezTo>
                    <a:pt x="250" y="759"/>
                    <a:pt x="622" y="424"/>
                    <a:pt x="1146" y="424"/>
                  </a:cubicBezTo>
                  <a:cubicBezTo>
                    <a:pt x="1202" y="424"/>
                    <a:pt x="1260" y="427"/>
                    <a:pt x="1319" y="436"/>
                  </a:cubicBezTo>
                  <a:cubicBezTo>
                    <a:pt x="1869" y="514"/>
                    <a:pt x="2509" y="872"/>
                    <a:pt x="2665" y="872"/>
                  </a:cubicBezTo>
                  <a:cubicBezTo>
                    <a:pt x="2704" y="872"/>
                    <a:pt x="2712" y="850"/>
                    <a:pt x="2682" y="796"/>
                  </a:cubicBezTo>
                  <a:cubicBezTo>
                    <a:pt x="2682" y="796"/>
                    <a:pt x="2061" y="0"/>
                    <a:pt x="1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31" name="Google Shape;6231;p43"/>
            <p:cNvSpPr/>
            <p:nvPr/>
          </p:nvSpPr>
          <p:spPr>
            <a:xfrm>
              <a:off x="5416342" y="2648663"/>
              <a:ext cx="40142" cy="45320"/>
            </a:xfrm>
            <a:custGeom>
              <a:avLst/>
              <a:gdLst/>
              <a:ahLst/>
              <a:cxnLst/>
              <a:rect l="l" t="t" r="r" b="b"/>
              <a:pathLst>
                <a:path w="1101" h="1243" extrusionOk="0">
                  <a:moveTo>
                    <a:pt x="294" y="0"/>
                  </a:moveTo>
                  <a:cubicBezTo>
                    <a:pt x="403" y="262"/>
                    <a:pt x="480" y="523"/>
                    <a:pt x="480" y="665"/>
                  </a:cubicBezTo>
                  <a:cubicBezTo>
                    <a:pt x="458" y="1046"/>
                    <a:pt x="0" y="1243"/>
                    <a:pt x="0" y="1243"/>
                  </a:cubicBezTo>
                  <a:cubicBezTo>
                    <a:pt x="0" y="1243"/>
                    <a:pt x="1101" y="1221"/>
                    <a:pt x="1057" y="839"/>
                  </a:cubicBezTo>
                  <a:cubicBezTo>
                    <a:pt x="1035" y="676"/>
                    <a:pt x="818" y="327"/>
                    <a:pt x="589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32" name="Google Shape;6232;p43"/>
          <p:cNvSpPr/>
          <p:nvPr/>
        </p:nvSpPr>
        <p:spPr>
          <a:xfrm>
            <a:off x="-64200" y="-165667"/>
            <a:ext cx="8328400" cy="7093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33" name="Google Shape;6233;p43"/>
          <p:cNvSpPr/>
          <p:nvPr/>
        </p:nvSpPr>
        <p:spPr>
          <a:xfrm rot="10800000">
            <a:off x="-161685" y="-165675"/>
            <a:ext cx="1571552" cy="1580403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34" name="Google Shape;6234;p43"/>
          <p:cNvSpPr/>
          <p:nvPr/>
        </p:nvSpPr>
        <p:spPr>
          <a:xfrm rot="10800000" flipH="1">
            <a:off x="-262866" y="6234534"/>
            <a:ext cx="2445740" cy="733567"/>
          </a:xfrm>
          <a:custGeom>
            <a:avLst/>
            <a:gdLst/>
            <a:ahLst/>
            <a:cxnLst/>
            <a:rect l="l" t="t" r="r" b="b"/>
            <a:pathLst>
              <a:path w="58604" h="22007" fill="none" extrusionOk="0">
                <a:moveTo>
                  <a:pt x="0" y="7781"/>
                </a:moveTo>
                <a:cubicBezTo>
                  <a:pt x="3860" y="9149"/>
                  <a:pt x="6687" y="12371"/>
                  <a:pt x="9514" y="15350"/>
                </a:cubicBezTo>
                <a:cubicBezTo>
                  <a:pt x="12371" y="18298"/>
                  <a:pt x="15654" y="21247"/>
                  <a:pt x="19727" y="21702"/>
                </a:cubicBezTo>
                <a:cubicBezTo>
                  <a:pt x="22402" y="22006"/>
                  <a:pt x="25046" y="21186"/>
                  <a:pt x="27569" y="20274"/>
                </a:cubicBezTo>
                <a:cubicBezTo>
                  <a:pt x="30639" y="19149"/>
                  <a:pt x="33679" y="17781"/>
                  <a:pt x="36141" y="15654"/>
                </a:cubicBezTo>
                <a:cubicBezTo>
                  <a:pt x="40518" y="11854"/>
                  <a:pt x="42706" y="5806"/>
                  <a:pt x="47630" y="2766"/>
                </a:cubicBezTo>
                <a:cubicBezTo>
                  <a:pt x="50852" y="760"/>
                  <a:pt x="54804" y="365"/>
                  <a:pt x="58603" y="0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35" name="Google Shape;6235;p43"/>
          <p:cNvSpPr txBox="1">
            <a:spLocks noGrp="1"/>
          </p:cNvSpPr>
          <p:nvPr>
            <p:ph type="title"/>
          </p:nvPr>
        </p:nvSpPr>
        <p:spPr>
          <a:xfrm>
            <a:off x="962000" y="997956"/>
            <a:ext cx="68272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6236" name="Google Shape;6236;p43"/>
          <p:cNvSpPr txBox="1">
            <a:spLocks noGrp="1"/>
          </p:cNvSpPr>
          <p:nvPr>
            <p:ph type="subTitle" idx="1"/>
          </p:nvPr>
        </p:nvSpPr>
        <p:spPr>
          <a:xfrm>
            <a:off x="962000" y="1890444"/>
            <a:ext cx="6827200" cy="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237" name="Google Shape;6237;p43"/>
          <p:cNvSpPr txBox="1">
            <a:spLocks noGrp="1"/>
          </p:cNvSpPr>
          <p:nvPr>
            <p:ph type="title" idx="2"/>
          </p:nvPr>
        </p:nvSpPr>
        <p:spPr>
          <a:xfrm>
            <a:off x="962000" y="2779620"/>
            <a:ext cx="68272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6238" name="Google Shape;6238;p43"/>
          <p:cNvSpPr txBox="1">
            <a:spLocks noGrp="1"/>
          </p:cNvSpPr>
          <p:nvPr>
            <p:ph type="subTitle" idx="3"/>
          </p:nvPr>
        </p:nvSpPr>
        <p:spPr>
          <a:xfrm>
            <a:off x="962000" y="3671940"/>
            <a:ext cx="6827200" cy="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239" name="Google Shape;6239;p43"/>
          <p:cNvSpPr txBox="1">
            <a:spLocks noGrp="1"/>
          </p:cNvSpPr>
          <p:nvPr>
            <p:ph type="title" idx="4"/>
          </p:nvPr>
        </p:nvSpPr>
        <p:spPr>
          <a:xfrm>
            <a:off x="962000" y="4546537"/>
            <a:ext cx="68272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rchivo Black"/>
              <a:buNone/>
              <a:defRPr sz="9333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6240" name="Google Shape;6240;p43"/>
          <p:cNvSpPr txBox="1">
            <a:spLocks noGrp="1"/>
          </p:cNvSpPr>
          <p:nvPr>
            <p:ph type="subTitle" idx="5"/>
          </p:nvPr>
        </p:nvSpPr>
        <p:spPr>
          <a:xfrm>
            <a:off x="962000" y="5438845"/>
            <a:ext cx="6827200" cy="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241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2" name="Google Shape;6242;p44"/>
          <p:cNvSpPr/>
          <p:nvPr/>
        </p:nvSpPr>
        <p:spPr>
          <a:xfrm rot="4500040" flipH="1">
            <a:off x="-186446" y="5761061"/>
            <a:ext cx="1629551" cy="995371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43" name="Google Shape;6243;p44"/>
          <p:cNvSpPr/>
          <p:nvPr/>
        </p:nvSpPr>
        <p:spPr>
          <a:xfrm rot="1860299" flipH="1">
            <a:off x="11075472" y="5105088"/>
            <a:ext cx="804713" cy="2065835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44" name="Google Shape;6244;p44"/>
          <p:cNvSpPr/>
          <p:nvPr/>
        </p:nvSpPr>
        <p:spPr>
          <a:xfrm rot="-7967131" flipH="1">
            <a:off x="302474" y="-167901"/>
            <a:ext cx="651705" cy="1673036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291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" name="Google Shape;6246;p45"/>
          <p:cNvSpPr/>
          <p:nvPr/>
        </p:nvSpPr>
        <p:spPr>
          <a:xfrm flipH="1">
            <a:off x="-81720" y="5497895"/>
            <a:ext cx="1792216" cy="1802309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47" name="Google Shape;6247;p45"/>
          <p:cNvSpPr/>
          <p:nvPr/>
        </p:nvSpPr>
        <p:spPr>
          <a:xfrm rot="-4519099">
            <a:off x="10929369" y="-644642"/>
            <a:ext cx="1424560" cy="2282228"/>
          </a:xfrm>
          <a:custGeom>
            <a:avLst/>
            <a:gdLst/>
            <a:ahLst/>
            <a:cxnLst/>
            <a:rect l="l" t="t" r="r" b="b"/>
            <a:pathLst>
              <a:path w="5199" h="8329" fill="none" extrusionOk="0">
                <a:moveTo>
                  <a:pt x="4742" y="426"/>
                </a:moveTo>
                <a:cubicBezTo>
                  <a:pt x="4195" y="122"/>
                  <a:pt x="2979" y="0"/>
                  <a:pt x="2432" y="335"/>
                </a:cubicBezTo>
                <a:cubicBezTo>
                  <a:pt x="1885" y="669"/>
                  <a:pt x="1551" y="1307"/>
                  <a:pt x="1581" y="1946"/>
                </a:cubicBezTo>
                <a:cubicBezTo>
                  <a:pt x="1611" y="2432"/>
                  <a:pt x="1824" y="2949"/>
                  <a:pt x="1642" y="3405"/>
                </a:cubicBezTo>
                <a:cubicBezTo>
                  <a:pt x="1399" y="3982"/>
                  <a:pt x="639" y="4195"/>
                  <a:pt x="365" y="4742"/>
                </a:cubicBezTo>
                <a:cubicBezTo>
                  <a:pt x="1" y="5411"/>
                  <a:pt x="578" y="6262"/>
                  <a:pt x="1277" y="6566"/>
                </a:cubicBezTo>
                <a:cubicBezTo>
                  <a:pt x="1976" y="6870"/>
                  <a:pt x="2767" y="6839"/>
                  <a:pt x="3526" y="6991"/>
                </a:cubicBezTo>
                <a:cubicBezTo>
                  <a:pt x="4256" y="7143"/>
                  <a:pt x="5046" y="7569"/>
                  <a:pt x="5198" y="8329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48" name="Google Shape;6248;p45"/>
          <p:cNvSpPr/>
          <p:nvPr/>
        </p:nvSpPr>
        <p:spPr>
          <a:xfrm rot="10800000">
            <a:off x="10141467" y="6254267"/>
            <a:ext cx="2445740" cy="733567"/>
          </a:xfrm>
          <a:custGeom>
            <a:avLst/>
            <a:gdLst/>
            <a:ahLst/>
            <a:cxnLst/>
            <a:rect l="l" t="t" r="r" b="b"/>
            <a:pathLst>
              <a:path w="58604" h="22007" fill="none" extrusionOk="0">
                <a:moveTo>
                  <a:pt x="0" y="7781"/>
                </a:moveTo>
                <a:cubicBezTo>
                  <a:pt x="3860" y="9149"/>
                  <a:pt x="6687" y="12371"/>
                  <a:pt x="9514" y="15350"/>
                </a:cubicBezTo>
                <a:cubicBezTo>
                  <a:pt x="12371" y="18298"/>
                  <a:pt x="15654" y="21247"/>
                  <a:pt x="19727" y="21702"/>
                </a:cubicBezTo>
                <a:cubicBezTo>
                  <a:pt x="22402" y="22006"/>
                  <a:pt x="25046" y="21186"/>
                  <a:pt x="27569" y="20274"/>
                </a:cubicBezTo>
                <a:cubicBezTo>
                  <a:pt x="30639" y="19149"/>
                  <a:pt x="33679" y="17781"/>
                  <a:pt x="36141" y="15654"/>
                </a:cubicBezTo>
                <a:cubicBezTo>
                  <a:pt x="40518" y="11854"/>
                  <a:pt x="42706" y="5806"/>
                  <a:pt x="47630" y="2766"/>
                </a:cubicBezTo>
                <a:cubicBezTo>
                  <a:pt x="50852" y="760"/>
                  <a:pt x="54804" y="365"/>
                  <a:pt x="58603" y="0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969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6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" name="Google Shape;6250;p46"/>
          <p:cNvSpPr/>
          <p:nvPr/>
        </p:nvSpPr>
        <p:spPr>
          <a:xfrm>
            <a:off x="161330" y="340755"/>
            <a:ext cx="80079" cy="66531"/>
          </a:xfrm>
          <a:custGeom>
            <a:avLst/>
            <a:gdLst/>
            <a:ahLst/>
            <a:cxnLst/>
            <a:rect l="l" t="t" r="r" b="b"/>
            <a:pathLst>
              <a:path w="1862" h="1547" extrusionOk="0">
                <a:moveTo>
                  <a:pt x="1015" y="1"/>
                </a:moveTo>
                <a:cubicBezTo>
                  <a:pt x="967" y="1"/>
                  <a:pt x="919" y="5"/>
                  <a:pt x="870" y="15"/>
                </a:cubicBezTo>
                <a:cubicBezTo>
                  <a:pt x="191" y="134"/>
                  <a:pt x="1" y="1015"/>
                  <a:pt x="560" y="1408"/>
                </a:cubicBezTo>
                <a:cubicBezTo>
                  <a:pt x="700" y="1504"/>
                  <a:pt x="851" y="1547"/>
                  <a:pt x="997" y="1547"/>
                </a:cubicBezTo>
                <a:cubicBezTo>
                  <a:pt x="1451" y="1547"/>
                  <a:pt x="1862" y="1138"/>
                  <a:pt x="1763" y="634"/>
                </a:cubicBezTo>
                <a:cubicBezTo>
                  <a:pt x="1689" y="266"/>
                  <a:pt x="1374" y="1"/>
                  <a:pt x="1015" y="1"/>
                </a:cubicBezTo>
                <a:close/>
              </a:path>
            </a:pathLst>
          </a:custGeom>
          <a:solidFill>
            <a:srgbClr val="D9D9D9">
              <a:alpha val="2705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51" name="Google Shape;6251;p46"/>
          <p:cNvSpPr/>
          <p:nvPr/>
        </p:nvSpPr>
        <p:spPr>
          <a:xfrm>
            <a:off x="178231" y="433563"/>
            <a:ext cx="80079" cy="66488"/>
          </a:xfrm>
          <a:custGeom>
            <a:avLst/>
            <a:gdLst/>
            <a:ahLst/>
            <a:cxnLst/>
            <a:rect l="l" t="t" r="r" b="b"/>
            <a:pathLst>
              <a:path w="1862" h="1546" extrusionOk="0">
                <a:moveTo>
                  <a:pt x="1002" y="1"/>
                </a:moveTo>
                <a:cubicBezTo>
                  <a:pt x="958" y="1"/>
                  <a:pt x="914" y="4"/>
                  <a:pt x="870" y="12"/>
                </a:cubicBezTo>
                <a:cubicBezTo>
                  <a:pt x="191" y="131"/>
                  <a:pt x="0" y="1012"/>
                  <a:pt x="560" y="1405"/>
                </a:cubicBezTo>
                <a:cubicBezTo>
                  <a:pt x="701" y="1502"/>
                  <a:pt x="854" y="1545"/>
                  <a:pt x="1002" y="1545"/>
                </a:cubicBezTo>
                <a:cubicBezTo>
                  <a:pt x="1453" y="1545"/>
                  <a:pt x="1861" y="1142"/>
                  <a:pt x="1763" y="631"/>
                </a:cubicBezTo>
                <a:cubicBezTo>
                  <a:pt x="1699" y="259"/>
                  <a:pt x="1369" y="1"/>
                  <a:pt x="1002" y="1"/>
                </a:cubicBezTo>
                <a:close/>
              </a:path>
            </a:pathLst>
          </a:custGeom>
          <a:solidFill>
            <a:srgbClr val="D9D9D9">
              <a:alpha val="2705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52" name="Google Shape;6252;p46"/>
          <p:cNvSpPr/>
          <p:nvPr/>
        </p:nvSpPr>
        <p:spPr>
          <a:xfrm>
            <a:off x="161330" y="1707033"/>
            <a:ext cx="80079" cy="66488"/>
          </a:xfrm>
          <a:custGeom>
            <a:avLst/>
            <a:gdLst/>
            <a:ahLst/>
            <a:cxnLst/>
            <a:rect l="l" t="t" r="r" b="b"/>
            <a:pathLst>
              <a:path w="1862" h="1546" extrusionOk="0">
                <a:moveTo>
                  <a:pt x="1002" y="1"/>
                </a:moveTo>
                <a:cubicBezTo>
                  <a:pt x="959" y="1"/>
                  <a:pt x="914" y="4"/>
                  <a:pt x="870" y="12"/>
                </a:cubicBezTo>
                <a:cubicBezTo>
                  <a:pt x="191" y="131"/>
                  <a:pt x="1" y="1012"/>
                  <a:pt x="560" y="1405"/>
                </a:cubicBezTo>
                <a:cubicBezTo>
                  <a:pt x="701" y="1502"/>
                  <a:pt x="854" y="1545"/>
                  <a:pt x="1002" y="1545"/>
                </a:cubicBezTo>
                <a:cubicBezTo>
                  <a:pt x="1453" y="1545"/>
                  <a:pt x="1861" y="1142"/>
                  <a:pt x="1763" y="631"/>
                </a:cubicBezTo>
                <a:cubicBezTo>
                  <a:pt x="1699" y="259"/>
                  <a:pt x="1369" y="1"/>
                  <a:pt x="1002" y="1"/>
                </a:cubicBezTo>
                <a:close/>
              </a:path>
            </a:pathLst>
          </a:custGeom>
          <a:solidFill>
            <a:srgbClr val="D9D9D9">
              <a:alpha val="2705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53" name="Google Shape;6253;p46"/>
          <p:cNvSpPr/>
          <p:nvPr/>
        </p:nvSpPr>
        <p:spPr>
          <a:xfrm>
            <a:off x="178231" y="1799712"/>
            <a:ext cx="80079" cy="66488"/>
          </a:xfrm>
          <a:custGeom>
            <a:avLst/>
            <a:gdLst/>
            <a:ahLst/>
            <a:cxnLst/>
            <a:rect l="l" t="t" r="r" b="b"/>
            <a:pathLst>
              <a:path w="1862" h="1546" extrusionOk="0">
                <a:moveTo>
                  <a:pt x="1002" y="1"/>
                </a:moveTo>
                <a:cubicBezTo>
                  <a:pt x="958" y="1"/>
                  <a:pt x="914" y="4"/>
                  <a:pt x="870" y="12"/>
                </a:cubicBezTo>
                <a:cubicBezTo>
                  <a:pt x="191" y="131"/>
                  <a:pt x="0" y="1012"/>
                  <a:pt x="560" y="1405"/>
                </a:cubicBezTo>
                <a:cubicBezTo>
                  <a:pt x="701" y="1502"/>
                  <a:pt x="854" y="1545"/>
                  <a:pt x="1003" y="1545"/>
                </a:cubicBezTo>
                <a:cubicBezTo>
                  <a:pt x="1454" y="1545"/>
                  <a:pt x="1861" y="1145"/>
                  <a:pt x="1763" y="643"/>
                </a:cubicBezTo>
                <a:cubicBezTo>
                  <a:pt x="1699" y="260"/>
                  <a:pt x="1369" y="1"/>
                  <a:pt x="1002" y="1"/>
                </a:cubicBezTo>
                <a:close/>
              </a:path>
            </a:pathLst>
          </a:custGeom>
          <a:solidFill>
            <a:srgbClr val="D9D9D9">
              <a:alpha val="2705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54" name="Google Shape;6254;p46"/>
          <p:cNvSpPr txBox="1">
            <a:spLocks noGrp="1"/>
          </p:cNvSpPr>
          <p:nvPr>
            <p:ph type="subTitle" idx="1"/>
          </p:nvPr>
        </p:nvSpPr>
        <p:spPr>
          <a:xfrm>
            <a:off x="1455117" y="3084033"/>
            <a:ext cx="278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255" name="Google Shape;6255;p46"/>
          <p:cNvSpPr txBox="1">
            <a:spLocks noGrp="1"/>
          </p:cNvSpPr>
          <p:nvPr>
            <p:ph type="subTitle" idx="2"/>
          </p:nvPr>
        </p:nvSpPr>
        <p:spPr>
          <a:xfrm>
            <a:off x="1455117" y="4954600"/>
            <a:ext cx="278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256" name="Google Shape;6256;p46"/>
          <p:cNvSpPr txBox="1">
            <a:spLocks noGrp="1"/>
          </p:cNvSpPr>
          <p:nvPr>
            <p:ph type="subTitle" idx="3"/>
          </p:nvPr>
        </p:nvSpPr>
        <p:spPr>
          <a:xfrm>
            <a:off x="7954084" y="3084033"/>
            <a:ext cx="278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257" name="Google Shape;6257;p46"/>
          <p:cNvSpPr txBox="1">
            <a:spLocks noGrp="1"/>
          </p:cNvSpPr>
          <p:nvPr>
            <p:ph type="subTitle" idx="4"/>
          </p:nvPr>
        </p:nvSpPr>
        <p:spPr>
          <a:xfrm>
            <a:off x="7954084" y="4954600"/>
            <a:ext cx="278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258" name="Google Shape;6258;p46"/>
          <p:cNvSpPr txBox="1">
            <a:spLocks noGrp="1"/>
          </p:cNvSpPr>
          <p:nvPr>
            <p:ph type="title"/>
          </p:nvPr>
        </p:nvSpPr>
        <p:spPr>
          <a:xfrm>
            <a:off x="1455125" y="4191000"/>
            <a:ext cx="278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259" name="Google Shape;6259;p46"/>
          <p:cNvSpPr txBox="1">
            <a:spLocks noGrp="1"/>
          </p:cNvSpPr>
          <p:nvPr>
            <p:ph type="title" idx="5"/>
          </p:nvPr>
        </p:nvSpPr>
        <p:spPr>
          <a:xfrm>
            <a:off x="1455119" y="2320433"/>
            <a:ext cx="278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260" name="Google Shape;6260;p46"/>
          <p:cNvSpPr txBox="1">
            <a:spLocks noGrp="1"/>
          </p:cNvSpPr>
          <p:nvPr>
            <p:ph type="title" idx="6"/>
          </p:nvPr>
        </p:nvSpPr>
        <p:spPr>
          <a:xfrm>
            <a:off x="7954084" y="2320433"/>
            <a:ext cx="237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261" name="Google Shape;6261;p46"/>
          <p:cNvSpPr txBox="1">
            <a:spLocks noGrp="1"/>
          </p:cNvSpPr>
          <p:nvPr>
            <p:ph type="title" idx="7"/>
          </p:nvPr>
        </p:nvSpPr>
        <p:spPr>
          <a:xfrm>
            <a:off x="7954084" y="4191000"/>
            <a:ext cx="237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6262" name="Google Shape;6262;p46"/>
          <p:cNvGrpSpPr/>
          <p:nvPr/>
        </p:nvGrpSpPr>
        <p:grpSpPr>
          <a:xfrm>
            <a:off x="100091" y="819749"/>
            <a:ext cx="460967" cy="460967"/>
            <a:chOff x="1742850" y="1229125"/>
            <a:chExt cx="333325" cy="333325"/>
          </a:xfrm>
        </p:grpSpPr>
        <p:sp>
          <p:nvSpPr>
            <p:cNvPr id="6263" name="Google Shape;6263;p46"/>
            <p:cNvSpPr/>
            <p:nvPr/>
          </p:nvSpPr>
          <p:spPr>
            <a:xfrm>
              <a:off x="1857300" y="1389250"/>
              <a:ext cx="91400" cy="78250"/>
            </a:xfrm>
            <a:custGeom>
              <a:avLst/>
              <a:gdLst/>
              <a:ahLst/>
              <a:cxnLst/>
              <a:rect l="l" t="t" r="r" b="b"/>
              <a:pathLst>
                <a:path w="3656" h="3130" extrusionOk="0">
                  <a:moveTo>
                    <a:pt x="2082" y="516"/>
                  </a:moveTo>
                  <a:cubicBezTo>
                    <a:pt x="2618" y="516"/>
                    <a:pt x="3136" y="935"/>
                    <a:pt x="3136" y="1569"/>
                  </a:cubicBezTo>
                  <a:cubicBezTo>
                    <a:pt x="3136" y="2141"/>
                    <a:pt x="2667" y="2609"/>
                    <a:pt x="2095" y="2609"/>
                  </a:cubicBezTo>
                  <a:cubicBezTo>
                    <a:pt x="1159" y="2609"/>
                    <a:pt x="690" y="1478"/>
                    <a:pt x="1354" y="827"/>
                  </a:cubicBezTo>
                  <a:cubicBezTo>
                    <a:pt x="1564" y="612"/>
                    <a:pt x="1825" y="516"/>
                    <a:pt x="2082" y="516"/>
                  </a:cubicBezTo>
                  <a:close/>
                  <a:moveTo>
                    <a:pt x="2078" y="1"/>
                  </a:moveTo>
                  <a:cubicBezTo>
                    <a:pt x="1695" y="1"/>
                    <a:pt x="1305" y="143"/>
                    <a:pt x="989" y="463"/>
                  </a:cubicBezTo>
                  <a:cubicBezTo>
                    <a:pt x="1" y="1439"/>
                    <a:pt x="703" y="3129"/>
                    <a:pt x="2095" y="3129"/>
                  </a:cubicBezTo>
                  <a:cubicBezTo>
                    <a:pt x="2954" y="3129"/>
                    <a:pt x="3656" y="2427"/>
                    <a:pt x="3656" y="1569"/>
                  </a:cubicBezTo>
                  <a:cubicBezTo>
                    <a:pt x="3656" y="627"/>
                    <a:pt x="2882" y="1"/>
                    <a:pt x="2078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64" name="Google Shape;6264;p46"/>
            <p:cNvSpPr/>
            <p:nvPr/>
          </p:nvSpPr>
          <p:spPr>
            <a:xfrm>
              <a:off x="1750650" y="1389175"/>
              <a:ext cx="91075" cy="78325"/>
            </a:xfrm>
            <a:custGeom>
              <a:avLst/>
              <a:gdLst/>
              <a:ahLst/>
              <a:cxnLst/>
              <a:rect l="l" t="t" r="r" b="b"/>
              <a:pathLst>
                <a:path w="3643" h="3133" extrusionOk="0">
                  <a:moveTo>
                    <a:pt x="2078" y="519"/>
                  </a:moveTo>
                  <a:cubicBezTo>
                    <a:pt x="2611" y="519"/>
                    <a:pt x="3122" y="938"/>
                    <a:pt x="3122" y="1572"/>
                  </a:cubicBezTo>
                  <a:cubicBezTo>
                    <a:pt x="3122" y="2144"/>
                    <a:pt x="2654" y="2612"/>
                    <a:pt x="2082" y="2612"/>
                  </a:cubicBezTo>
                  <a:cubicBezTo>
                    <a:pt x="1158" y="2599"/>
                    <a:pt x="690" y="1481"/>
                    <a:pt x="1353" y="830"/>
                  </a:cubicBezTo>
                  <a:cubicBezTo>
                    <a:pt x="1564" y="615"/>
                    <a:pt x="1824" y="519"/>
                    <a:pt x="2078" y="519"/>
                  </a:cubicBezTo>
                  <a:close/>
                  <a:moveTo>
                    <a:pt x="2076" y="1"/>
                  </a:moveTo>
                  <a:cubicBezTo>
                    <a:pt x="1691" y="1"/>
                    <a:pt x="1297" y="145"/>
                    <a:pt x="976" y="466"/>
                  </a:cubicBezTo>
                  <a:cubicBezTo>
                    <a:pt x="0" y="1442"/>
                    <a:pt x="690" y="3132"/>
                    <a:pt x="2082" y="3132"/>
                  </a:cubicBezTo>
                  <a:cubicBezTo>
                    <a:pt x="2940" y="3132"/>
                    <a:pt x="3642" y="2430"/>
                    <a:pt x="3642" y="1572"/>
                  </a:cubicBezTo>
                  <a:cubicBezTo>
                    <a:pt x="3642" y="623"/>
                    <a:pt x="2878" y="1"/>
                    <a:pt x="2076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65" name="Google Shape;6265;p46"/>
            <p:cNvSpPr/>
            <p:nvPr/>
          </p:nvSpPr>
          <p:spPr>
            <a:xfrm>
              <a:off x="1963975" y="1389175"/>
              <a:ext cx="91400" cy="78325"/>
            </a:xfrm>
            <a:custGeom>
              <a:avLst/>
              <a:gdLst/>
              <a:ahLst/>
              <a:cxnLst/>
              <a:rect l="l" t="t" r="r" b="b"/>
              <a:pathLst>
                <a:path w="3656" h="3133" extrusionOk="0">
                  <a:moveTo>
                    <a:pt x="2087" y="519"/>
                  </a:moveTo>
                  <a:cubicBezTo>
                    <a:pt x="2624" y="519"/>
                    <a:pt x="3135" y="938"/>
                    <a:pt x="3135" y="1572"/>
                  </a:cubicBezTo>
                  <a:cubicBezTo>
                    <a:pt x="3135" y="2144"/>
                    <a:pt x="2667" y="2599"/>
                    <a:pt x="2095" y="2612"/>
                  </a:cubicBezTo>
                  <a:cubicBezTo>
                    <a:pt x="1158" y="2612"/>
                    <a:pt x="703" y="1481"/>
                    <a:pt x="1353" y="830"/>
                  </a:cubicBezTo>
                  <a:cubicBezTo>
                    <a:pt x="1568" y="615"/>
                    <a:pt x="1831" y="519"/>
                    <a:pt x="2087" y="519"/>
                  </a:cubicBezTo>
                  <a:close/>
                  <a:moveTo>
                    <a:pt x="2089" y="1"/>
                  </a:moveTo>
                  <a:cubicBezTo>
                    <a:pt x="1704" y="1"/>
                    <a:pt x="1310" y="145"/>
                    <a:pt x="989" y="466"/>
                  </a:cubicBezTo>
                  <a:cubicBezTo>
                    <a:pt x="0" y="1442"/>
                    <a:pt x="703" y="3132"/>
                    <a:pt x="2095" y="3132"/>
                  </a:cubicBezTo>
                  <a:cubicBezTo>
                    <a:pt x="2953" y="3119"/>
                    <a:pt x="3655" y="2430"/>
                    <a:pt x="3655" y="1572"/>
                  </a:cubicBezTo>
                  <a:cubicBezTo>
                    <a:pt x="3655" y="623"/>
                    <a:pt x="2891" y="1"/>
                    <a:pt x="2089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66" name="Google Shape;6266;p46"/>
            <p:cNvSpPr/>
            <p:nvPr/>
          </p:nvSpPr>
          <p:spPr>
            <a:xfrm>
              <a:off x="1742850" y="1467150"/>
              <a:ext cx="333325" cy="95300"/>
            </a:xfrm>
            <a:custGeom>
              <a:avLst/>
              <a:gdLst/>
              <a:ahLst/>
              <a:cxnLst/>
              <a:rect l="l" t="t" r="r" b="b"/>
              <a:pathLst>
                <a:path w="13333" h="3812" extrusionOk="0">
                  <a:moveTo>
                    <a:pt x="2394" y="521"/>
                  </a:moveTo>
                  <a:cubicBezTo>
                    <a:pt x="3408" y="521"/>
                    <a:pt x="4241" y="1340"/>
                    <a:pt x="4267" y="2355"/>
                  </a:cubicBezTo>
                  <a:lnTo>
                    <a:pt x="4267" y="3291"/>
                  </a:lnTo>
                  <a:lnTo>
                    <a:pt x="520" y="3291"/>
                  </a:lnTo>
                  <a:lnTo>
                    <a:pt x="520" y="2355"/>
                  </a:lnTo>
                  <a:cubicBezTo>
                    <a:pt x="547" y="1340"/>
                    <a:pt x="1379" y="521"/>
                    <a:pt x="2394" y="521"/>
                  </a:cubicBezTo>
                  <a:close/>
                  <a:moveTo>
                    <a:pt x="6673" y="534"/>
                  </a:moveTo>
                  <a:cubicBezTo>
                    <a:pt x="7675" y="534"/>
                    <a:pt x="8507" y="1340"/>
                    <a:pt x="8546" y="2355"/>
                  </a:cubicBezTo>
                  <a:lnTo>
                    <a:pt x="8546" y="3291"/>
                  </a:lnTo>
                  <a:lnTo>
                    <a:pt x="4787" y="3291"/>
                  </a:lnTo>
                  <a:lnTo>
                    <a:pt x="4787" y="2355"/>
                  </a:lnTo>
                  <a:cubicBezTo>
                    <a:pt x="4826" y="1340"/>
                    <a:pt x="5658" y="534"/>
                    <a:pt x="6673" y="534"/>
                  </a:cubicBezTo>
                  <a:close/>
                  <a:moveTo>
                    <a:pt x="10940" y="521"/>
                  </a:moveTo>
                  <a:cubicBezTo>
                    <a:pt x="11954" y="521"/>
                    <a:pt x="12787" y="1340"/>
                    <a:pt x="12813" y="2355"/>
                  </a:cubicBezTo>
                  <a:lnTo>
                    <a:pt x="12813" y="3291"/>
                  </a:lnTo>
                  <a:lnTo>
                    <a:pt x="9066" y="3291"/>
                  </a:lnTo>
                  <a:lnTo>
                    <a:pt x="9066" y="2355"/>
                  </a:lnTo>
                  <a:cubicBezTo>
                    <a:pt x="9092" y="1340"/>
                    <a:pt x="9925" y="521"/>
                    <a:pt x="10940" y="521"/>
                  </a:cubicBezTo>
                  <a:close/>
                  <a:moveTo>
                    <a:pt x="10940" y="0"/>
                  </a:moveTo>
                  <a:lnTo>
                    <a:pt x="10940" y="13"/>
                  </a:lnTo>
                  <a:cubicBezTo>
                    <a:pt x="10042" y="13"/>
                    <a:pt x="9223" y="508"/>
                    <a:pt x="8806" y="1301"/>
                  </a:cubicBezTo>
                  <a:cubicBezTo>
                    <a:pt x="8351" y="443"/>
                    <a:pt x="7509" y="13"/>
                    <a:pt x="6667" y="13"/>
                  </a:cubicBezTo>
                  <a:cubicBezTo>
                    <a:pt x="5824" y="13"/>
                    <a:pt x="4982" y="443"/>
                    <a:pt x="4527" y="1301"/>
                  </a:cubicBezTo>
                  <a:cubicBezTo>
                    <a:pt x="4111" y="508"/>
                    <a:pt x="3291" y="13"/>
                    <a:pt x="2394" y="13"/>
                  </a:cubicBezTo>
                  <a:cubicBezTo>
                    <a:pt x="2386" y="13"/>
                    <a:pt x="2377" y="13"/>
                    <a:pt x="2369" y="13"/>
                  </a:cubicBezTo>
                  <a:cubicBezTo>
                    <a:pt x="1080" y="13"/>
                    <a:pt x="26" y="1049"/>
                    <a:pt x="0" y="2355"/>
                  </a:cubicBezTo>
                  <a:lnTo>
                    <a:pt x="0" y="3552"/>
                  </a:lnTo>
                  <a:cubicBezTo>
                    <a:pt x="0" y="3695"/>
                    <a:pt x="117" y="3812"/>
                    <a:pt x="260" y="3812"/>
                  </a:cubicBezTo>
                  <a:lnTo>
                    <a:pt x="13073" y="3812"/>
                  </a:lnTo>
                  <a:cubicBezTo>
                    <a:pt x="13216" y="3812"/>
                    <a:pt x="13333" y="3695"/>
                    <a:pt x="13333" y="3552"/>
                  </a:cubicBezTo>
                  <a:lnTo>
                    <a:pt x="13333" y="2355"/>
                  </a:lnTo>
                  <a:cubicBezTo>
                    <a:pt x="13307" y="1041"/>
                    <a:pt x="12240" y="0"/>
                    <a:pt x="1094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67" name="Google Shape;6267;p46"/>
            <p:cNvSpPr/>
            <p:nvPr/>
          </p:nvSpPr>
          <p:spPr>
            <a:xfrm>
              <a:off x="1883325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6" y="519"/>
                  </a:moveTo>
                  <a:cubicBezTo>
                    <a:pt x="1179" y="519"/>
                    <a:pt x="1305" y="624"/>
                    <a:pt x="1314" y="781"/>
                  </a:cubicBezTo>
                  <a:cubicBezTo>
                    <a:pt x="1314" y="924"/>
                    <a:pt x="1197" y="1041"/>
                    <a:pt x="1054" y="1041"/>
                  </a:cubicBezTo>
                  <a:cubicBezTo>
                    <a:pt x="820" y="1041"/>
                    <a:pt x="690" y="755"/>
                    <a:pt x="859" y="599"/>
                  </a:cubicBezTo>
                  <a:cubicBezTo>
                    <a:pt x="914" y="544"/>
                    <a:pt x="981" y="519"/>
                    <a:pt x="1046" y="519"/>
                  </a:cubicBezTo>
                  <a:close/>
                  <a:moveTo>
                    <a:pt x="1054" y="1"/>
                  </a:moveTo>
                  <a:cubicBezTo>
                    <a:pt x="352" y="1"/>
                    <a:pt x="0" y="846"/>
                    <a:pt x="495" y="1341"/>
                  </a:cubicBezTo>
                  <a:cubicBezTo>
                    <a:pt x="654" y="1500"/>
                    <a:pt x="850" y="1572"/>
                    <a:pt x="1043" y="1572"/>
                  </a:cubicBezTo>
                  <a:cubicBezTo>
                    <a:pt x="1447" y="1572"/>
                    <a:pt x="1835" y="1257"/>
                    <a:pt x="1835" y="781"/>
                  </a:cubicBezTo>
                  <a:cubicBezTo>
                    <a:pt x="1835" y="352"/>
                    <a:pt x="1483" y="1"/>
                    <a:pt x="1054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68" name="Google Shape;6268;p46"/>
            <p:cNvSpPr/>
            <p:nvPr/>
          </p:nvSpPr>
          <p:spPr>
            <a:xfrm>
              <a:off x="1837800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781" y="521"/>
                  </a:moveTo>
                  <a:cubicBezTo>
                    <a:pt x="924" y="521"/>
                    <a:pt x="1041" y="638"/>
                    <a:pt x="1041" y="781"/>
                  </a:cubicBezTo>
                  <a:cubicBezTo>
                    <a:pt x="1041" y="939"/>
                    <a:pt x="917" y="1043"/>
                    <a:pt x="785" y="1043"/>
                  </a:cubicBezTo>
                  <a:cubicBezTo>
                    <a:pt x="720" y="1043"/>
                    <a:pt x="654" y="1019"/>
                    <a:pt x="599" y="963"/>
                  </a:cubicBezTo>
                  <a:cubicBezTo>
                    <a:pt x="443" y="807"/>
                    <a:pt x="560" y="521"/>
                    <a:pt x="781" y="521"/>
                  </a:cubicBezTo>
                  <a:close/>
                  <a:moveTo>
                    <a:pt x="781" y="1"/>
                  </a:moveTo>
                  <a:cubicBezTo>
                    <a:pt x="352" y="1"/>
                    <a:pt x="0" y="352"/>
                    <a:pt x="0" y="781"/>
                  </a:cubicBezTo>
                  <a:cubicBezTo>
                    <a:pt x="0" y="1257"/>
                    <a:pt x="388" y="1572"/>
                    <a:pt x="792" y="1572"/>
                  </a:cubicBezTo>
                  <a:cubicBezTo>
                    <a:pt x="985" y="1572"/>
                    <a:pt x="1181" y="1500"/>
                    <a:pt x="1340" y="1341"/>
                  </a:cubicBezTo>
                  <a:cubicBezTo>
                    <a:pt x="1834" y="846"/>
                    <a:pt x="1483" y="1"/>
                    <a:pt x="78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69" name="Google Shape;6269;p46"/>
            <p:cNvSpPr/>
            <p:nvPr/>
          </p:nvSpPr>
          <p:spPr>
            <a:xfrm>
              <a:off x="1935350" y="1268200"/>
              <a:ext cx="45875" cy="38975"/>
            </a:xfrm>
            <a:custGeom>
              <a:avLst/>
              <a:gdLst/>
              <a:ahLst/>
              <a:cxnLst/>
              <a:rect l="l" t="t" r="r" b="b"/>
              <a:pathLst>
                <a:path w="1835" h="1559" extrusionOk="0">
                  <a:moveTo>
                    <a:pt x="1050" y="522"/>
                  </a:moveTo>
                  <a:cubicBezTo>
                    <a:pt x="1115" y="522"/>
                    <a:pt x="1181" y="545"/>
                    <a:pt x="1236" y="596"/>
                  </a:cubicBezTo>
                  <a:cubicBezTo>
                    <a:pt x="1392" y="765"/>
                    <a:pt x="1275" y="1038"/>
                    <a:pt x="1054" y="1038"/>
                  </a:cubicBezTo>
                  <a:cubicBezTo>
                    <a:pt x="911" y="1038"/>
                    <a:pt x="794" y="921"/>
                    <a:pt x="794" y="778"/>
                  </a:cubicBezTo>
                  <a:cubicBezTo>
                    <a:pt x="794" y="621"/>
                    <a:pt x="918" y="522"/>
                    <a:pt x="1050" y="522"/>
                  </a:cubicBezTo>
                  <a:close/>
                  <a:moveTo>
                    <a:pt x="1045" y="1"/>
                  </a:moveTo>
                  <a:cubicBezTo>
                    <a:pt x="852" y="1"/>
                    <a:pt x="655" y="72"/>
                    <a:pt x="495" y="232"/>
                  </a:cubicBezTo>
                  <a:cubicBezTo>
                    <a:pt x="1" y="713"/>
                    <a:pt x="352" y="1559"/>
                    <a:pt x="1054" y="1559"/>
                  </a:cubicBezTo>
                  <a:cubicBezTo>
                    <a:pt x="1484" y="1559"/>
                    <a:pt x="1835" y="1208"/>
                    <a:pt x="1835" y="778"/>
                  </a:cubicBezTo>
                  <a:cubicBezTo>
                    <a:pt x="1835" y="312"/>
                    <a:pt x="1448" y="1"/>
                    <a:pt x="1045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70" name="Google Shape;6270;p46"/>
            <p:cNvSpPr/>
            <p:nvPr/>
          </p:nvSpPr>
          <p:spPr>
            <a:xfrm>
              <a:off x="1900875" y="1229125"/>
              <a:ext cx="15325" cy="13075"/>
            </a:xfrm>
            <a:custGeom>
              <a:avLst/>
              <a:gdLst/>
              <a:ahLst/>
              <a:cxnLst/>
              <a:rect l="l" t="t" r="r" b="b"/>
              <a:pathLst>
                <a:path w="613" h="523" extrusionOk="0">
                  <a:moveTo>
                    <a:pt x="352" y="0"/>
                  </a:moveTo>
                  <a:cubicBezTo>
                    <a:pt x="118" y="0"/>
                    <a:pt x="1" y="286"/>
                    <a:pt x="157" y="442"/>
                  </a:cubicBezTo>
                  <a:cubicBezTo>
                    <a:pt x="212" y="498"/>
                    <a:pt x="280" y="522"/>
                    <a:pt x="346" y="522"/>
                  </a:cubicBezTo>
                  <a:cubicBezTo>
                    <a:pt x="483" y="522"/>
                    <a:pt x="612" y="418"/>
                    <a:pt x="612" y="260"/>
                  </a:cubicBezTo>
                  <a:cubicBezTo>
                    <a:pt x="612" y="117"/>
                    <a:pt x="495" y="0"/>
                    <a:pt x="352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71" name="Google Shape;6271;p46"/>
            <p:cNvSpPr/>
            <p:nvPr/>
          </p:nvSpPr>
          <p:spPr>
            <a:xfrm>
              <a:off x="1774375" y="1229125"/>
              <a:ext cx="270600" cy="147000"/>
            </a:xfrm>
            <a:custGeom>
              <a:avLst/>
              <a:gdLst/>
              <a:ahLst/>
              <a:cxnLst/>
              <a:rect l="l" t="t" r="r" b="b"/>
              <a:pathLst>
                <a:path w="10824" h="5880" extrusionOk="0">
                  <a:moveTo>
                    <a:pt x="2290" y="0"/>
                  </a:moveTo>
                  <a:cubicBezTo>
                    <a:pt x="1016" y="26"/>
                    <a:pt x="1" y="1067"/>
                    <a:pt x="1" y="2341"/>
                  </a:cubicBezTo>
                  <a:cubicBezTo>
                    <a:pt x="1" y="3616"/>
                    <a:pt x="1016" y="4644"/>
                    <a:pt x="2290" y="4683"/>
                  </a:cubicBezTo>
                  <a:lnTo>
                    <a:pt x="4723" y="4683"/>
                  </a:lnTo>
                  <a:lnTo>
                    <a:pt x="5178" y="5723"/>
                  </a:lnTo>
                  <a:cubicBezTo>
                    <a:pt x="5223" y="5827"/>
                    <a:pt x="5321" y="5879"/>
                    <a:pt x="5419" y="5879"/>
                  </a:cubicBezTo>
                  <a:cubicBezTo>
                    <a:pt x="5516" y="5879"/>
                    <a:pt x="5614" y="5827"/>
                    <a:pt x="5659" y="5723"/>
                  </a:cubicBezTo>
                  <a:lnTo>
                    <a:pt x="6101" y="4683"/>
                  </a:lnTo>
                  <a:lnTo>
                    <a:pt x="8547" y="4683"/>
                  </a:lnTo>
                  <a:cubicBezTo>
                    <a:pt x="9809" y="4644"/>
                    <a:pt x="10823" y="3616"/>
                    <a:pt x="10823" y="2341"/>
                  </a:cubicBezTo>
                  <a:cubicBezTo>
                    <a:pt x="10823" y="1067"/>
                    <a:pt x="9809" y="26"/>
                    <a:pt x="8547" y="0"/>
                  </a:cubicBezTo>
                  <a:lnTo>
                    <a:pt x="6596" y="0"/>
                  </a:lnTo>
                  <a:cubicBezTo>
                    <a:pt x="6245" y="0"/>
                    <a:pt x="6245" y="520"/>
                    <a:pt x="6596" y="520"/>
                  </a:cubicBezTo>
                  <a:lnTo>
                    <a:pt x="8547" y="520"/>
                  </a:lnTo>
                  <a:cubicBezTo>
                    <a:pt x="9548" y="520"/>
                    <a:pt x="10368" y="1327"/>
                    <a:pt x="10368" y="2341"/>
                  </a:cubicBezTo>
                  <a:cubicBezTo>
                    <a:pt x="10368" y="3343"/>
                    <a:pt x="9548" y="4162"/>
                    <a:pt x="8547" y="4162"/>
                  </a:cubicBezTo>
                  <a:lnTo>
                    <a:pt x="5945" y="4162"/>
                  </a:lnTo>
                  <a:cubicBezTo>
                    <a:pt x="5841" y="4162"/>
                    <a:pt x="5737" y="4227"/>
                    <a:pt x="5698" y="4318"/>
                  </a:cubicBezTo>
                  <a:lnTo>
                    <a:pt x="5685" y="4318"/>
                  </a:lnTo>
                  <a:lnTo>
                    <a:pt x="5412" y="4969"/>
                  </a:lnTo>
                  <a:lnTo>
                    <a:pt x="5126" y="4318"/>
                  </a:lnTo>
                  <a:cubicBezTo>
                    <a:pt x="5087" y="4227"/>
                    <a:pt x="4996" y="4162"/>
                    <a:pt x="4892" y="4162"/>
                  </a:cubicBezTo>
                  <a:lnTo>
                    <a:pt x="2290" y="4162"/>
                  </a:lnTo>
                  <a:cubicBezTo>
                    <a:pt x="1276" y="4162"/>
                    <a:pt x="456" y="3343"/>
                    <a:pt x="456" y="2341"/>
                  </a:cubicBezTo>
                  <a:cubicBezTo>
                    <a:pt x="456" y="1327"/>
                    <a:pt x="1276" y="520"/>
                    <a:pt x="2290" y="520"/>
                  </a:cubicBezTo>
                  <a:lnTo>
                    <a:pt x="4241" y="520"/>
                  </a:lnTo>
                  <a:cubicBezTo>
                    <a:pt x="4580" y="520"/>
                    <a:pt x="4580" y="0"/>
                    <a:pt x="4241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2" name="Google Shape;6272;p46"/>
          <p:cNvGrpSpPr/>
          <p:nvPr/>
        </p:nvGrpSpPr>
        <p:grpSpPr>
          <a:xfrm>
            <a:off x="709691" y="157963"/>
            <a:ext cx="460967" cy="431856"/>
            <a:chOff x="1742850" y="3460800"/>
            <a:chExt cx="333325" cy="312275"/>
          </a:xfrm>
        </p:grpSpPr>
        <p:sp>
          <p:nvSpPr>
            <p:cNvPr id="6273" name="Google Shape;6273;p46"/>
            <p:cNvSpPr/>
            <p:nvPr/>
          </p:nvSpPr>
          <p:spPr>
            <a:xfrm>
              <a:off x="1742850" y="3526875"/>
              <a:ext cx="160325" cy="246200"/>
            </a:xfrm>
            <a:custGeom>
              <a:avLst/>
              <a:gdLst/>
              <a:ahLst/>
              <a:cxnLst/>
              <a:rect l="l" t="t" r="r" b="b"/>
              <a:pathLst>
                <a:path w="6413" h="9848" extrusionOk="0">
                  <a:moveTo>
                    <a:pt x="1041" y="505"/>
                  </a:moveTo>
                  <a:cubicBezTo>
                    <a:pt x="1291" y="505"/>
                    <a:pt x="1542" y="671"/>
                    <a:pt x="1561" y="1003"/>
                  </a:cubicBezTo>
                  <a:lnTo>
                    <a:pt x="1561" y="3227"/>
                  </a:lnTo>
                  <a:cubicBezTo>
                    <a:pt x="1236" y="3409"/>
                    <a:pt x="1041" y="3747"/>
                    <a:pt x="1041" y="4124"/>
                  </a:cubicBezTo>
                  <a:cubicBezTo>
                    <a:pt x="1041" y="4397"/>
                    <a:pt x="1145" y="4671"/>
                    <a:pt x="1353" y="4866"/>
                  </a:cubicBezTo>
                  <a:lnTo>
                    <a:pt x="2680" y="6192"/>
                  </a:lnTo>
                  <a:cubicBezTo>
                    <a:pt x="2738" y="6251"/>
                    <a:pt x="2802" y="6275"/>
                    <a:pt x="2864" y="6275"/>
                  </a:cubicBezTo>
                  <a:cubicBezTo>
                    <a:pt x="3064" y="6275"/>
                    <a:pt x="3233" y="6017"/>
                    <a:pt x="3044" y="5828"/>
                  </a:cubicBezTo>
                  <a:lnTo>
                    <a:pt x="1717" y="4489"/>
                  </a:lnTo>
                  <a:cubicBezTo>
                    <a:pt x="1613" y="4397"/>
                    <a:pt x="1561" y="4267"/>
                    <a:pt x="1561" y="4124"/>
                  </a:cubicBezTo>
                  <a:cubicBezTo>
                    <a:pt x="1561" y="3903"/>
                    <a:pt x="1704" y="3708"/>
                    <a:pt x="1912" y="3630"/>
                  </a:cubicBezTo>
                  <a:cubicBezTo>
                    <a:pt x="1965" y="3611"/>
                    <a:pt x="2019" y="3602"/>
                    <a:pt x="2073" y="3602"/>
                  </a:cubicBezTo>
                  <a:cubicBezTo>
                    <a:pt x="2208" y="3602"/>
                    <a:pt x="2344" y="3658"/>
                    <a:pt x="2446" y="3760"/>
                  </a:cubicBezTo>
                  <a:lnTo>
                    <a:pt x="3031" y="4345"/>
                  </a:lnTo>
                  <a:cubicBezTo>
                    <a:pt x="3642" y="4944"/>
                    <a:pt x="4956" y="5178"/>
                    <a:pt x="4956" y="5178"/>
                  </a:cubicBezTo>
                  <a:cubicBezTo>
                    <a:pt x="5489" y="5230"/>
                    <a:pt x="5880" y="5672"/>
                    <a:pt x="5880" y="6192"/>
                  </a:cubicBezTo>
                  <a:lnTo>
                    <a:pt x="5880" y="9340"/>
                  </a:lnTo>
                  <a:lnTo>
                    <a:pt x="3642" y="9340"/>
                  </a:lnTo>
                  <a:lnTo>
                    <a:pt x="3642" y="8040"/>
                  </a:lnTo>
                  <a:cubicBezTo>
                    <a:pt x="3642" y="7935"/>
                    <a:pt x="3590" y="7844"/>
                    <a:pt x="3499" y="7805"/>
                  </a:cubicBezTo>
                  <a:lnTo>
                    <a:pt x="2107" y="7103"/>
                  </a:lnTo>
                  <a:cubicBezTo>
                    <a:pt x="1132" y="6622"/>
                    <a:pt x="520" y="5633"/>
                    <a:pt x="520" y="4541"/>
                  </a:cubicBezTo>
                  <a:lnTo>
                    <a:pt x="520" y="1003"/>
                  </a:lnTo>
                  <a:cubicBezTo>
                    <a:pt x="540" y="671"/>
                    <a:pt x="790" y="505"/>
                    <a:pt x="1041" y="505"/>
                  </a:cubicBezTo>
                  <a:close/>
                  <a:moveTo>
                    <a:pt x="1041" y="1"/>
                  </a:moveTo>
                  <a:cubicBezTo>
                    <a:pt x="481" y="1"/>
                    <a:pt x="26" y="443"/>
                    <a:pt x="0" y="1003"/>
                  </a:cubicBezTo>
                  <a:lnTo>
                    <a:pt x="0" y="4541"/>
                  </a:lnTo>
                  <a:cubicBezTo>
                    <a:pt x="0" y="5815"/>
                    <a:pt x="729" y="6986"/>
                    <a:pt x="1873" y="7558"/>
                  </a:cubicBezTo>
                  <a:lnTo>
                    <a:pt x="3122" y="8196"/>
                  </a:lnTo>
                  <a:lnTo>
                    <a:pt x="3122" y="9587"/>
                  </a:lnTo>
                  <a:cubicBezTo>
                    <a:pt x="3122" y="9731"/>
                    <a:pt x="3239" y="9848"/>
                    <a:pt x="3382" y="9848"/>
                  </a:cubicBezTo>
                  <a:lnTo>
                    <a:pt x="6153" y="9848"/>
                  </a:lnTo>
                  <a:cubicBezTo>
                    <a:pt x="6296" y="9848"/>
                    <a:pt x="6413" y="9731"/>
                    <a:pt x="6413" y="9587"/>
                  </a:cubicBezTo>
                  <a:lnTo>
                    <a:pt x="6413" y="6192"/>
                  </a:lnTo>
                  <a:cubicBezTo>
                    <a:pt x="6413" y="5399"/>
                    <a:pt x="5815" y="4736"/>
                    <a:pt x="5021" y="4658"/>
                  </a:cubicBezTo>
                  <a:cubicBezTo>
                    <a:pt x="5021" y="4658"/>
                    <a:pt x="3915" y="4489"/>
                    <a:pt x="3408" y="3968"/>
                  </a:cubicBezTo>
                  <a:lnTo>
                    <a:pt x="2823" y="3383"/>
                  </a:lnTo>
                  <a:cubicBezTo>
                    <a:pt x="2628" y="3188"/>
                    <a:pt x="2368" y="3084"/>
                    <a:pt x="2081" y="3084"/>
                  </a:cubicBezTo>
                  <a:lnTo>
                    <a:pt x="2081" y="1003"/>
                  </a:lnTo>
                  <a:cubicBezTo>
                    <a:pt x="2068" y="443"/>
                    <a:pt x="1600" y="1"/>
                    <a:pt x="104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74" name="Google Shape;6274;p46"/>
            <p:cNvSpPr/>
            <p:nvPr/>
          </p:nvSpPr>
          <p:spPr>
            <a:xfrm>
              <a:off x="1812100" y="3460800"/>
              <a:ext cx="195150" cy="156275"/>
            </a:xfrm>
            <a:custGeom>
              <a:avLst/>
              <a:gdLst/>
              <a:ahLst/>
              <a:cxnLst/>
              <a:rect l="l" t="t" r="r" b="b"/>
              <a:pathLst>
                <a:path w="7806" h="6251" extrusionOk="0">
                  <a:moveTo>
                    <a:pt x="508" y="784"/>
                  </a:moveTo>
                  <a:cubicBezTo>
                    <a:pt x="820" y="953"/>
                    <a:pt x="1158" y="1044"/>
                    <a:pt x="1510" y="1044"/>
                  </a:cubicBezTo>
                  <a:cubicBezTo>
                    <a:pt x="2680" y="1044"/>
                    <a:pt x="3630" y="1994"/>
                    <a:pt x="3643" y="3177"/>
                  </a:cubicBezTo>
                  <a:lnTo>
                    <a:pt x="3643" y="3385"/>
                  </a:lnTo>
                  <a:lnTo>
                    <a:pt x="1965" y="2137"/>
                  </a:lnTo>
                  <a:cubicBezTo>
                    <a:pt x="1913" y="2097"/>
                    <a:pt x="1859" y="2080"/>
                    <a:pt x="1809" y="2080"/>
                  </a:cubicBezTo>
                  <a:cubicBezTo>
                    <a:pt x="1594" y="2080"/>
                    <a:pt x="1432" y="2384"/>
                    <a:pt x="1653" y="2553"/>
                  </a:cubicBezTo>
                  <a:lnTo>
                    <a:pt x="3123" y="3646"/>
                  </a:lnTo>
                  <a:lnTo>
                    <a:pt x="2641" y="3646"/>
                  </a:lnTo>
                  <a:cubicBezTo>
                    <a:pt x="1471" y="3646"/>
                    <a:pt x="521" y="2696"/>
                    <a:pt x="521" y="1525"/>
                  </a:cubicBezTo>
                  <a:lnTo>
                    <a:pt x="508" y="1525"/>
                  </a:lnTo>
                  <a:lnTo>
                    <a:pt x="508" y="784"/>
                  </a:lnTo>
                  <a:close/>
                  <a:moveTo>
                    <a:pt x="7285" y="1824"/>
                  </a:moveTo>
                  <a:lnTo>
                    <a:pt x="7285" y="2566"/>
                  </a:lnTo>
                  <a:cubicBezTo>
                    <a:pt x="7285" y="3737"/>
                    <a:pt x="6322" y="4686"/>
                    <a:pt x="5152" y="4686"/>
                  </a:cubicBezTo>
                  <a:lnTo>
                    <a:pt x="4684" y="4686"/>
                  </a:lnTo>
                  <a:lnTo>
                    <a:pt x="6140" y="3593"/>
                  </a:lnTo>
                  <a:cubicBezTo>
                    <a:pt x="6361" y="3425"/>
                    <a:pt x="6199" y="3121"/>
                    <a:pt x="5985" y="3121"/>
                  </a:cubicBezTo>
                  <a:cubicBezTo>
                    <a:pt x="5934" y="3121"/>
                    <a:pt x="5880" y="3137"/>
                    <a:pt x="5828" y="3177"/>
                  </a:cubicBezTo>
                  <a:lnTo>
                    <a:pt x="4163" y="4426"/>
                  </a:lnTo>
                  <a:lnTo>
                    <a:pt x="4163" y="4205"/>
                  </a:lnTo>
                  <a:cubicBezTo>
                    <a:pt x="4163" y="3034"/>
                    <a:pt x="5113" y="2085"/>
                    <a:pt x="6296" y="2085"/>
                  </a:cubicBezTo>
                  <a:lnTo>
                    <a:pt x="6283" y="2085"/>
                  </a:lnTo>
                  <a:cubicBezTo>
                    <a:pt x="6635" y="2085"/>
                    <a:pt x="6973" y="1994"/>
                    <a:pt x="7285" y="1824"/>
                  </a:cubicBezTo>
                  <a:close/>
                  <a:moveTo>
                    <a:pt x="3890" y="0"/>
                  </a:moveTo>
                  <a:cubicBezTo>
                    <a:pt x="3760" y="0"/>
                    <a:pt x="3630" y="88"/>
                    <a:pt x="3630" y="264"/>
                  </a:cubicBezTo>
                  <a:lnTo>
                    <a:pt x="3630" y="1590"/>
                  </a:lnTo>
                  <a:cubicBezTo>
                    <a:pt x="3143" y="925"/>
                    <a:pt x="2367" y="523"/>
                    <a:pt x="1549" y="523"/>
                  </a:cubicBezTo>
                  <a:cubicBezTo>
                    <a:pt x="1536" y="523"/>
                    <a:pt x="1523" y="523"/>
                    <a:pt x="1510" y="524"/>
                  </a:cubicBezTo>
                  <a:cubicBezTo>
                    <a:pt x="1106" y="524"/>
                    <a:pt x="716" y="355"/>
                    <a:pt x="430" y="68"/>
                  </a:cubicBezTo>
                  <a:cubicBezTo>
                    <a:pt x="381" y="24"/>
                    <a:pt x="321" y="3"/>
                    <a:pt x="261" y="3"/>
                  </a:cubicBezTo>
                  <a:cubicBezTo>
                    <a:pt x="130" y="3"/>
                    <a:pt x="1" y="103"/>
                    <a:pt x="1" y="264"/>
                  </a:cubicBezTo>
                  <a:lnTo>
                    <a:pt x="1" y="1512"/>
                  </a:lnTo>
                  <a:cubicBezTo>
                    <a:pt x="1" y="2982"/>
                    <a:pt x="1184" y="4166"/>
                    <a:pt x="2641" y="4166"/>
                  </a:cubicBezTo>
                  <a:lnTo>
                    <a:pt x="3643" y="4166"/>
                  </a:lnTo>
                  <a:lnTo>
                    <a:pt x="3643" y="5987"/>
                  </a:lnTo>
                  <a:cubicBezTo>
                    <a:pt x="3636" y="6162"/>
                    <a:pt x="3763" y="6250"/>
                    <a:pt x="3893" y="6250"/>
                  </a:cubicBezTo>
                  <a:cubicBezTo>
                    <a:pt x="4023" y="6250"/>
                    <a:pt x="4157" y="6162"/>
                    <a:pt x="4163" y="5987"/>
                  </a:cubicBezTo>
                  <a:lnTo>
                    <a:pt x="4163" y="5206"/>
                  </a:lnTo>
                  <a:lnTo>
                    <a:pt x="5152" y="5206"/>
                  </a:lnTo>
                  <a:cubicBezTo>
                    <a:pt x="6609" y="5193"/>
                    <a:pt x="7792" y="4010"/>
                    <a:pt x="7805" y="2553"/>
                  </a:cubicBezTo>
                  <a:lnTo>
                    <a:pt x="7805" y="1304"/>
                  </a:lnTo>
                  <a:cubicBezTo>
                    <a:pt x="7805" y="1144"/>
                    <a:pt x="7671" y="1038"/>
                    <a:pt x="7531" y="1038"/>
                  </a:cubicBezTo>
                  <a:cubicBezTo>
                    <a:pt x="7468" y="1038"/>
                    <a:pt x="7403" y="1060"/>
                    <a:pt x="7350" y="1109"/>
                  </a:cubicBezTo>
                  <a:cubicBezTo>
                    <a:pt x="7077" y="1395"/>
                    <a:pt x="6687" y="1564"/>
                    <a:pt x="6283" y="1564"/>
                  </a:cubicBezTo>
                  <a:cubicBezTo>
                    <a:pt x="6270" y="1564"/>
                    <a:pt x="6257" y="1564"/>
                    <a:pt x="6244" y="1564"/>
                  </a:cubicBezTo>
                  <a:cubicBezTo>
                    <a:pt x="5414" y="1564"/>
                    <a:pt x="4650" y="1965"/>
                    <a:pt x="4150" y="2631"/>
                  </a:cubicBezTo>
                  <a:lnTo>
                    <a:pt x="4150" y="264"/>
                  </a:lnTo>
                  <a:cubicBezTo>
                    <a:pt x="4150" y="88"/>
                    <a:pt x="4020" y="0"/>
                    <a:pt x="389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75" name="Google Shape;6275;p46"/>
            <p:cNvSpPr/>
            <p:nvPr/>
          </p:nvSpPr>
          <p:spPr>
            <a:xfrm>
              <a:off x="2032900" y="3693700"/>
              <a:ext cx="15325" cy="13100"/>
            </a:xfrm>
            <a:custGeom>
              <a:avLst/>
              <a:gdLst/>
              <a:ahLst/>
              <a:cxnLst/>
              <a:rect l="l" t="t" r="r" b="b"/>
              <a:pathLst>
                <a:path w="613" h="524" extrusionOk="0">
                  <a:moveTo>
                    <a:pt x="352" y="1"/>
                  </a:moveTo>
                  <a:cubicBezTo>
                    <a:pt x="118" y="1"/>
                    <a:pt x="1" y="287"/>
                    <a:pt x="170" y="443"/>
                  </a:cubicBezTo>
                  <a:cubicBezTo>
                    <a:pt x="221" y="498"/>
                    <a:pt x="286" y="523"/>
                    <a:pt x="350" y="523"/>
                  </a:cubicBezTo>
                  <a:cubicBezTo>
                    <a:pt x="483" y="523"/>
                    <a:pt x="612" y="418"/>
                    <a:pt x="612" y="261"/>
                  </a:cubicBezTo>
                  <a:cubicBezTo>
                    <a:pt x="612" y="118"/>
                    <a:pt x="495" y="1"/>
                    <a:pt x="35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76" name="Google Shape;6276;p46"/>
            <p:cNvSpPr/>
            <p:nvPr/>
          </p:nvSpPr>
          <p:spPr>
            <a:xfrm>
              <a:off x="1915850" y="3525900"/>
              <a:ext cx="160325" cy="247175"/>
            </a:xfrm>
            <a:custGeom>
              <a:avLst/>
              <a:gdLst/>
              <a:ahLst/>
              <a:cxnLst/>
              <a:rect l="l" t="t" r="r" b="b"/>
              <a:pathLst>
                <a:path w="6413" h="9887" extrusionOk="0">
                  <a:moveTo>
                    <a:pt x="5372" y="1"/>
                  </a:moveTo>
                  <a:cubicBezTo>
                    <a:pt x="4800" y="1"/>
                    <a:pt x="4332" y="456"/>
                    <a:pt x="4332" y="1042"/>
                  </a:cubicBezTo>
                  <a:lnTo>
                    <a:pt x="4332" y="3123"/>
                  </a:lnTo>
                  <a:cubicBezTo>
                    <a:pt x="4059" y="3123"/>
                    <a:pt x="3785" y="3227"/>
                    <a:pt x="3590" y="3422"/>
                  </a:cubicBezTo>
                  <a:lnTo>
                    <a:pt x="3005" y="4007"/>
                  </a:lnTo>
                  <a:cubicBezTo>
                    <a:pt x="2511" y="4501"/>
                    <a:pt x="1405" y="4697"/>
                    <a:pt x="1392" y="4697"/>
                  </a:cubicBezTo>
                  <a:cubicBezTo>
                    <a:pt x="612" y="4762"/>
                    <a:pt x="0" y="5438"/>
                    <a:pt x="0" y="6231"/>
                  </a:cubicBezTo>
                  <a:lnTo>
                    <a:pt x="0" y="9626"/>
                  </a:lnTo>
                  <a:cubicBezTo>
                    <a:pt x="13" y="9770"/>
                    <a:pt x="117" y="9887"/>
                    <a:pt x="260" y="9887"/>
                  </a:cubicBezTo>
                  <a:lnTo>
                    <a:pt x="3031" y="9887"/>
                  </a:lnTo>
                  <a:cubicBezTo>
                    <a:pt x="3174" y="9887"/>
                    <a:pt x="3291" y="9770"/>
                    <a:pt x="3291" y="9626"/>
                  </a:cubicBezTo>
                  <a:lnTo>
                    <a:pt x="3291" y="8222"/>
                  </a:lnTo>
                  <a:lnTo>
                    <a:pt x="4137" y="7805"/>
                  </a:lnTo>
                  <a:cubicBezTo>
                    <a:pt x="4412" y="7673"/>
                    <a:pt x="4277" y="7297"/>
                    <a:pt x="4038" y="7297"/>
                  </a:cubicBezTo>
                  <a:cubicBezTo>
                    <a:pt x="3996" y="7297"/>
                    <a:pt x="3950" y="7309"/>
                    <a:pt x="3902" y="7337"/>
                  </a:cubicBezTo>
                  <a:lnTo>
                    <a:pt x="2914" y="7831"/>
                  </a:lnTo>
                  <a:cubicBezTo>
                    <a:pt x="2823" y="7870"/>
                    <a:pt x="2758" y="7961"/>
                    <a:pt x="2771" y="8066"/>
                  </a:cubicBezTo>
                  <a:lnTo>
                    <a:pt x="2771" y="9366"/>
                  </a:lnTo>
                  <a:lnTo>
                    <a:pt x="534" y="9366"/>
                  </a:lnTo>
                  <a:lnTo>
                    <a:pt x="534" y="6231"/>
                  </a:lnTo>
                  <a:cubicBezTo>
                    <a:pt x="521" y="5698"/>
                    <a:pt x="924" y="5256"/>
                    <a:pt x="1457" y="5217"/>
                  </a:cubicBezTo>
                  <a:cubicBezTo>
                    <a:pt x="1457" y="5217"/>
                    <a:pt x="2745" y="5022"/>
                    <a:pt x="3382" y="4384"/>
                  </a:cubicBezTo>
                  <a:lnTo>
                    <a:pt x="3968" y="3799"/>
                  </a:lnTo>
                  <a:cubicBezTo>
                    <a:pt x="4060" y="3697"/>
                    <a:pt x="4199" y="3641"/>
                    <a:pt x="4338" y="3641"/>
                  </a:cubicBezTo>
                  <a:cubicBezTo>
                    <a:pt x="4393" y="3641"/>
                    <a:pt x="4449" y="3650"/>
                    <a:pt x="4501" y="3669"/>
                  </a:cubicBezTo>
                  <a:cubicBezTo>
                    <a:pt x="4709" y="3747"/>
                    <a:pt x="4852" y="3942"/>
                    <a:pt x="4852" y="4163"/>
                  </a:cubicBezTo>
                  <a:cubicBezTo>
                    <a:pt x="4852" y="4293"/>
                    <a:pt x="4800" y="4436"/>
                    <a:pt x="4696" y="4528"/>
                  </a:cubicBezTo>
                  <a:lnTo>
                    <a:pt x="3369" y="5867"/>
                  </a:lnTo>
                  <a:cubicBezTo>
                    <a:pt x="3180" y="6056"/>
                    <a:pt x="3349" y="6314"/>
                    <a:pt x="3549" y="6314"/>
                  </a:cubicBezTo>
                  <a:cubicBezTo>
                    <a:pt x="3611" y="6314"/>
                    <a:pt x="3675" y="6290"/>
                    <a:pt x="3733" y="6231"/>
                  </a:cubicBezTo>
                  <a:lnTo>
                    <a:pt x="5060" y="4892"/>
                  </a:lnTo>
                  <a:cubicBezTo>
                    <a:pt x="5255" y="4697"/>
                    <a:pt x="5372" y="4436"/>
                    <a:pt x="5372" y="4163"/>
                  </a:cubicBezTo>
                  <a:cubicBezTo>
                    <a:pt x="5372" y="3786"/>
                    <a:pt x="5164" y="3448"/>
                    <a:pt x="4852" y="3253"/>
                  </a:cubicBezTo>
                  <a:lnTo>
                    <a:pt x="4852" y="1042"/>
                  </a:lnTo>
                  <a:cubicBezTo>
                    <a:pt x="4872" y="710"/>
                    <a:pt x="5122" y="544"/>
                    <a:pt x="5372" y="544"/>
                  </a:cubicBezTo>
                  <a:cubicBezTo>
                    <a:pt x="5623" y="544"/>
                    <a:pt x="5873" y="710"/>
                    <a:pt x="5893" y="1042"/>
                  </a:cubicBezTo>
                  <a:lnTo>
                    <a:pt x="5893" y="4580"/>
                  </a:lnTo>
                  <a:cubicBezTo>
                    <a:pt x="5893" y="5048"/>
                    <a:pt x="5776" y="5529"/>
                    <a:pt x="5541" y="5945"/>
                  </a:cubicBezTo>
                  <a:cubicBezTo>
                    <a:pt x="5427" y="6149"/>
                    <a:pt x="5606" y="6334"/>
                    <a:pt x="5782" y="6334"/>
                  </a:cubicBezTo>
                  <a:cubicBezTo>
                    <a:pt x="5865" y="6334"/>
                    <a:pt x="5947" y="6293"/>
                    <a:pt x="5997" y="6192"/>
                  </a:cubicBezTo>
                  <a:cubicBezTo>
                    <a:pt x="6270" y="5698"/>
                    <a:pt x="6413" y="5139"/>
                    <a:pt x="6413" y="4580"/>
                  </a:cubicBezTo>
                  <a:lnTo>
                    <a:pt x="6413" y="1042"/>
                  </a:lnTo>
                  <a:cubicBezTo>
                    <a:pt x="6413" y="469"/>
                    <a:pt x="5945" y="1"/>
                    <a:pt x="537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7" name="Google Shape;6277;p46"/>
          <p:cNvGrpSpPr/>
          <p:nvPr/>
        </p:nvGrpSpPr>
        <p:grpSpPr>
          <a:xfrm>
            <a:off x="1319291" y="819749"/>
            <a:ext cx="460967" cy="460967"/>
            <a:chOff x="1742850" y="1229125"/>
            <a:chExt cx="333325" cy="333325"/>
          </a:xfrm>
        </p:grpSpPr>
        <p:sp>
          <p:nvSpPr>
            <p:cNvPr id="6278" name="Google Shape;6278;p46"/>
            <p:cNvSpPr/>
            <p:nvPr/>
          </p:nvSpPr>
          <p:spPr>
            <a:xfrm>
              <a:off x="1857300" y="1389250"/>
              <a:ext cx="91400" cy="78250"/>
            </a:xfrm>
            <a:custGeom>
              <a:avLst/>
              <a:gdLst/>
              <a:ahLst/>
              <a:cxnLst/>
              <a:rect l="l" t="t" r="r" b="b"/>
              <a:pathLst>
                <a:path w="3656" h="3130" extrusionOk="0">
                  <a:moveTo>
                    <a:pt x="2082" y="516"/>
                  </a:moveTo>
                  <a:cubicBezTo>
                    <a:pt x="2618" y="516"/>
                    <a:pt x="3136" y="935"/>
                    <a:pt x="3136" y="1569"/>
                  </a:cubicBezTo>
                  <a:cubicBezTo>
                    <a:pt x="3136" y="2141"/>
                    <a:pt x="2667" y="2609"/>
                    <a:pt x="2095" y="2609"/>
                  </a:cubicBezTo>
                  <a:cubicBezTo>
                    <a:pt x="1159" y="2609"/>
                    <a:pt x="690" y="1478"/>
                    <a:pt x="1354" y="827"/>
                  </a:cubicBezTo>
                  <a:cubicBezTo>
                    <a:pt x="1564" y="612"/>
                    <a:pt x="1825" y="516"/>
                    <a:pt x="2082" y="516"/>
                  </a:cubicBezTo>
                  <a:close/>
                  <a:moveTo>
                    <a:pt x="2078" y="1"/>
                  </a:moveTo>
                  <a:cubicBezTo>
                    <a:pt x="1695" y="1"/>
                    <a:pt x="1305" y="143"/>
                    <a:pt x="989" y="463"/>
                  </a:cubicBezTo>
                  <a:cubicBezTo>
                    <a:pt x="1" y="1439"/>
                    <a:pt x="703" y="3129"/>
                    <a:pt x="2095" y="3129"/>
                  </a:cubicBezTo>
                  <a:cubicBezTo>
                    <a:pt x="2954" y="3129"/>
                    <a:pt x="3656" y="2427"/>
                    <a:pt x="3656" y="1569"/>
                  </a:cubicBezTo>
                  <a:cubicBezTo>
                    <a:pt x="3656" y="627"/>
                    <a:pt x="2882" y="1"/>
                    <a:pt x="2078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79" name="Google Shape;6279;p46"/>
            <p:cNvSpPr/>
            <p:nvPr/>
          </p:nvSpPr>
          <p:spPr>
            <a:xfrm>
              <a:off x="1750650" y="1389175"/>
              <a:ext cx="91075" cy="78325"/>
            </a:xfrm>
            <a:custGeom>
              <a:avLst/>
              <a:gdLst/>
              <a:ahLst/>
              <a:cxnLst/>
              <a:rect l="l" t="t" r="r" b="b"/>
              <a:pathLst>
                <a:path w="3643" h="3133" extrusionOk="0">
                  <a:moveTo>
                    <a:pt x="2078" y="519"/>
                  </a:moveTo>
                  <a:cubicBezTo>
                    <a:pt x="2611" y="519"/>
                    <a:pt x="3122" y="938"/>
                    <a:pt x="3122" y="1572"/>
                  </a:cubicBezTo>
                  <a:cubicBezTo>
                    <a:pt x="3122" y="2144"/>
                    <a:pt x="2654" y="2612"/>
                    <a:pt x="2082" y="2612"/>
                  </a:cubicBezTo>
                  <a:cubicBezTo>
                    <a:pt x="1158" y="2599"/>
                    <a:pt x="690" y="1481"/>
                    <a:pt x="1353" y="830"/>
                  </a:cubicBezTo>
                  <a:cubicBezTo>
                    <a:pt x="1564" y="615"/>
                    <a:pt x="1824" y="519"/>
                    <a:pt x="2078" y="519"/>
                  </a:cubicBezTo>
                  <a:close/>
                  <a:moveTo>
                    <a:pt x="2076" y="1"/>
                  </a:moveTo>
                  <a:cubicBezTo>
                    <a:pt x="1691" y="1"/>
                    <a:pt x="1297" y="145"/>
                    <a:pt x="976" y="466"/>
                  </a:cubicBezTo>
                  <a:cubicBezTo>
                    <a:pt x="0" y="1442"/>
                    <a:pt x="690" y="3132"/>
                    <a:pt x="2082" y="3132"/>
                  </a:cubicBezTo>
                  <a:cubicBezTo>
                    <a:pt x="2940" y="3132"/>
                    <a:pt x="3642" y="2430"/>
                    <a:pt x="3642" y="1572"/>
                  </a:cubicBezTo>
                  <a:cubicBezTo>
                    <a:pt x="3642" y="623"/>
                    <a:pt x="2878" y="1"/>
                    <a:pt x="2076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80" name="Google Shape;6280;p46"/>
            <p:cNvSpPr/>
            <p:nvPr/>
          </p:nvSpPr>
          <p:spPr>
            <a:xfrm>
              <a:off x="1963975" y="1389175"/>
              <a:ext cx="91400" cy="78325"/>
            </a:xfrm>
            <a:custGeom>
              <a:avLst/>
              <a:gdLst/>
              <a:ahLst/>
              <a:cxnLst/>
              <a:rect l="l" t="t" r="r" b="b"/>
              <a:pathLst>
                <a:path w="3656" h="3133" extrusionOk="0">
                  <a:moveTo>
                    <a:pt x="2087" y="519"/>
                  </a:moveTo>
                  <a:cubicBezTo>
                    <a:pt x="2624" y="519"/>
                    <a:pt x="3135" y="938"/>
                    <a:pt x="3135" y="1572"/>
                  </a:cubicBezTo>
                  <a:cubicBezTo>
                    <a:pt x="3135" y="2144"/>
                    <a:pt x="2667" y="2599"/>
                    <a:pt x="2095" y="2612"/>
                  </a:cubicBezTo>
                  <a:cubicBezTo>
                    <a:pt x="1158" y="2612"/>
                    <a:pt x="703" y="1481"/>
                    <a:pt x="1353" y="830"/>
                  </a:cubicBezTo>
                  <a:cubicBezTo>
                    <a:pt x="1568" y="615"/>
                    <a:pt x="1831" y="519"/>
                    <a:pt x="2087" y="519"/>
                  </a:cubicBezTo>
                  <a:close/>
                  <a:moveTo>
                    <a:pt x="2089" y="1"/>
                  </a:moveTo>
                  <a:cubicBezTo>
                    <a:pt x="1704" y="1"/>
                    <a:pt x="1310" y="145"/>
                    <a:pt x="989" y="466"/>
                  </a:cubicBezTo>
                  <a:cubicBezTo>
                    <a:pt x="0" y="1442"/>
                    <a:pt x="703" y="3132"/>
                    <a:pt x="2095" y="3132"/>
                  </a:cubicBezTo>
                  <a:cubicBezTo>
                    <a:pt x="2953" y="3119"/>
                    <a:pt x="3655" y="2430"/>
                    <a:pt x="3655" y="1572"/>
                  </a:cubicBezTo>
                  <a:cubicBezTo>
                    <a:pt x="3655" y="623"/>
                    <a:pt x="2891" y="1"/>
                    <a:pt x="2089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81" name="Google Shape;6281;p46"/>
            <p:cNvSpPr/>
            <p:nvPr/>
          </p:nvSpPr>
          <p:spPr>
            <a:xfrm>
              <a:off x="1742850" y="1467150"/>
              <a:ext cx="333325" cy="95300"/>
            </a:xfrm>
            <a:custGeom>
              <a:avLst/>
              <a:gdLst/>
              <a:ahLst/>
              <a:cxnLst/>
              <a:rect l="l" t="t" r="r" b="b"/>
              <a:pathLst>
                <a:path w="13333" h="3812" extrusionOk="0">
                  <a:moveTo>
                    <a:pt x="2394" y="521"/>
                  </a:moveTo>
                  <a:cubicBezTo>
                    <a:pt x="3408" y="521"/>
                    <a:pt x="4241" y="1340"/>
                    <a:pt x="4267" y="2355"/>
                  </a:cubicBezTo>
                  <a:lnTo>
                    <a:pt x="4267" y="3291"/>
                  </a:lnTo>
                  <a:lnTo>
                    <a:pt x="520" y="3291"/>
                  </a:lnTo>
                  <a:lnTo>
                    <a:pt x="520" y="2355"/>
                  </a:lnTo>
                  <a:cubicBezTo>
                    <a:pt x="547" y="1340"/>
                    <a:pt x="1379" y="521"/>
                    <a:pt x="2394" y="521"/>
                  </a:cubicBezTo>
                  <a:close/>
                  <a:moveTo>
                    <a:pt x="6673" y="534"/>
                  </a:moveTo>
                  <a:cubicBezTo>
                    <a:pt x="7675" y="534"/>
                    <a:pt x="8507" y="1340"/>
                    <a:pt x="8546" y="2355"/>
                  </a:cubicBezTo>
                  <a:lnTo>
                    <a:pt x="8546" y="3291"/>
                  </a:lnTo>
                  <a:lnTo>
                    <a:pt x="4787" y="3291"/>
                  </a:lnTo>
                  <a:lnTo>
                    <a:pt x="4787" y="2355"/>
                  </a:lnTo>
                  <a:cubicBezTo>
                    <a:pt x="4826" y="1340"/>
                    <a:pt x="5658" y="534"/>
                    <a:pt x="6673" y="534"/>
                  </a:cubicBezTo>
                  <a:close/>
                  <a:moveTo>
                    <a:pt x="10940" y="521"/>
                  </a:moveTo>
                  <a:cubicBezTo>
                    <a:pt x="11954" y="521"/>
                    <a:pt x="12787" y="1340"/>
                    <a:pt x="12813" y="2355"/>
                  </a:cubicBezTo>
                  <a:lnTo>
                    <a:pt x="12813" y="3291"/>
                  </a:lnTo>
                  <a:lnTo>
                    <a:pt x="9066" y="3291"/>
                  </a:lnTo>
                  <a:lnTo>
                    <a:pt x="9066" y="2355"/>
                  </a:lnTo>
                  <a:cubicBezTo>
                    <a:pt x="9092" y="1340"/>
                    <a:pt x="9925" y="521"/>
                    <a:pt x="10940" y="521"/>
                  </a:cubicBezTo>
                  <a:close/>
                  <a:moveTo>
                    <a:pt x="10940" y="0"/>
                  </a:moveTo>
                  <a:lnTo>
                    <a:pt x="10940" y="13"/>
                  </a:lnTo>
                  <a:cubicBezTo>
                    <a:pt x="10042" y="13"/>
                    <a:pt x="9223" y="508"/>
                    <a:pt x="8806" y="1301"/>
                  </a:cubicBezTo>
                  <a:cubicBezTo>
                    <a:pt x="8351" y="443"/>
                    <a:pt x="7509" y="13"/>
                    <a:pt x="6667" y="13"/>
                  </a:cubicBezTo>
                  <a:cubicBezTo>
                    <a:pt x="5824" y="13"/>
                    <a:pt x="4982" y="443"/>
                    <a:pt x="4527" y="1301"/>
                  </a:cubicBezTo>
                  <a:cubicBezTo>
                    <a:pt x="4111" y="508"/>
                    <a:pt x="3291" y="13"/>
                    <a:pt x="2394" y="13"/>
                  </a:cubicBezTo>
                  <a:cubicBezTo>
                    <a:pt x="2386" y="13"/>
                    <a:pt x="2377" y="13"/>
                    <a:pt x="2369" y="13"/>
                  </a:cubicBezTo>
                  <a:cubicBezTo>
                    <a:pt x="1080" y="13"/>
                    <a:pt x="26" y="1049"/>
                    <a:pt x="0" y="2355"/>
                  </a:cubicBezTo>
                  <a:lnTo>
                    <a:pt x="0" y="3552"/>
                  </a:lnTo>
                  <a:cubicBezTo>
                    <a:pt x="0" y="3695"/>
                    <a:pt x="117" y="3812"/>
                    <a:pt x="260" y="3812"/>
                  </a:cubicBezTo>
                  <a:lnTo>
                    <a:pt x="13073" y="3812"/>
                  </a:lnTo>
                  <a:cubicBezTo>
                    <a:pt x="13216" y="3812"/>
                    <a:pt x="13333" y="3695"/>
                    <a:pt x="13333" y="3552"/>
                  </a:cubicBezTo>
                  <a:lnTo>
                    <a:pt x="13333" y="2355"/>
                  </a:lnTo>
                  <a:cubicBezTo>
                    <a:pt x="13307" y="1041"/>
                    <a:pt x="12240" y="0"/>
                    <a:pt x="1094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82" name="Google Shape;6282;p46"/>
            <p:cNvSpPr/>
            <p:nvPr/>
          </p:nvSpPr>
          <p:spPr>
            <a:xfrm>
              <a:off x="1883325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6" y="519"/>
                  </a:moveTo>
                  <a:cubicBezTo>
                    <a:pt x="1179" y="519"/>
                    <a:pt x="1305" y="624"/>
                    <a:pt x="1314" y="781"/>
                  </a:cubicBezTo>
                  <a:cubicBezTo>
                    <a:pt x="1314" y="924"/>
                    <a:pt x="1197" y="1041"/>
                    <a:pt x="1054" y="1041"/>
                  </a:cubicBezTo>
                  <a:cubicBezTo>
                    <a:pt x="820" y="1041"/>
                    <a:pt x="690" y="755"/>
                    <a:pt x="859" y="599"/>
                  </a:cubicBezTo>
                  <a:cubicBezTo>
                    <a:pt x="914" y="544"/>
                    <a:pt x="981" y="519"/>
                    <a:pt x="1046" y="519"/>
                  </a:cubicBezTo>
                  <a:close/>
                  <a:moveTo>
                    <a:pt x="1054" y="1"/>
                  </a:moveTo>
                  <a:cubicBezTo>
                    <a:pt x="352" y="1"/>
                    <a:pt x="0" y="846"/>
                    <a:pt x="495" y="1341"/>
                  </a:cubicBezTo>
                  <a:cubicBezTo>
                    <a:pt x="654" y="1500"/>
                    <a:pt x="850" y="1572"/>
                    <a:pt x="1043" y="1572"/>
                  </a:cubicBezTo>
                  <a:cubicBezTo>
                    <a:pt x="1447" y="1572"/>
                    <a:pt x="1835" y="1257"/>
                    <a:pt x="1835" y="781"/>
                  </a:cubicBezTo>
                  <a:cubicBezTo>
                    <a:pt x="1835" y="352"/>
                    <a:pt x="1483" y="1"/>
                    <a:pt x="1054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83" name="Google Shape;6283;p46"/>
            <p:cNvSpPr/>
            <p:nvPr/>
          </p:nvSpPr>
          <p:spPr>
            <a:xfrm>
              <a:off x="1837800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781" y="521"/>
                  </a:moveTo>
                  <a:cubicBezTo>
                    <a:pt x="924" y="521"/>
                    <a:pt x="1041" y="638"/>
                    <a:pt x="1041" y="781"/>
                  </a:cubicBezTo>
                  <a:cubicBezTo>
                    <a:pt x="1041" y="939"/>
                    <a:pt x="917" y="1043"/>
                    <a:pt x="785" y="1043"/>
                  </a:cubicBezTo>
                  <a:cubicBezTo>
                    <a:pt x="720" y="1043"/>
                    <a:pt x="654" y="1019"/>
                    <a:pt x="599" y="963"/>
                  </a:cubicBezTo>
                  <a:cubicBezTo>
                    <a:pt x="443" y="807"/>
                    <a:pt x="560" y="521"/>
                    <a:pt x="781" y="521"/>
                  </a:cubicBezTo>
                  <a:close/>
                  <a:moveTo>
                    <a:pt x="781" y="1"/>
                  </a:moveTo>
                  <a:cubicBezTo>
                    <a:pt x="352" y="1"/>
                    <a:pt x="0" y="352"/>
                    <a:pt x="0" y="781"/>
                  </a:cubicBezTo>
                  <a:cubicBezTo>
                    <a:pt x="0" y="1257"/>
                    <a:pt x="388" y="1572"/>
                    <a:pt x="792" y="1572"/>
                  </a:cubicBezTo>
                  <a:cubicBezTo>
                    <a:pt x="985" y="1572"/>
                    <a:pt x="1181" y="1500"/>
                    <a:pt x="1340" y="1341"/>
                  </a:cubicBezTo>
                  <a:cubicBezTo>
                    <a:pt x="1834" y="846"/>
                    <a:pt x="1483" y="1"/>
                    <a:pt x="78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84" name="Google Shape;6284;p46"/>
            <p:cNvSpPr/>
            <p:nvPr/>
          </p:nvSpPr>
          <p:spPr>
            <a:xfrm>
              <a:off x="1935350" y="1268200"/>
              <a:ext cx="45875" cy="38975"/>
            </a:xfrm>
            <a:custGeom>
              <a:avLst/>
              <a:gdLst/>
              <a:ahLst/>
              <a:cxnLst/>
              <a:rect l="l" t="t" r="r" b="b"/>
              <a:pathLst>
                <a:path w="1835" h="1559" extrusionOk="0">
                  <a:moveTo>
                    <a:pt x="1050" y="522"/>
                  </a:moveTo>
                  <a:cubicBezTo>
                    <a:pt x="1115" y="522"/>
                    <a:pt x="1181" y="545"/>
                    <a:pt x="1236" y="596"/>
                  </a:cubicBezTo>
                  <a:cubicBezTo>
                    <a:pt x="1392" y="765"/>
                    <a:pt x="1275" y="1038"/>
                    <a:pt x="1054" y="1038"/>
                  </a:cubicBezTo>
                  <a:cubicBezTo>
                    <a:pt x="911" y="1038"/>
                    <a:pt x="794" y="921"/>
                    <a:pt x="794" y="778"/>
                  </a:cubicBezTo>
                  <a:cubicBezTo>
                    <a:pt x="794" y="621"/>
                    <a:pt x="918" y="522"/>
                    <a:pt x="1050" y="522"/>
                  </a:cubicBezTo>
                  <a:close/>
                  <a:moveTo>
                    <a:pt x="1045" y="1"/>
                  </a:moveTo>
                  <a:cubicBezTo>
                    <a:pt x="852" y="1"/>
                    <a:pt x="655" y="72"/>
                    <a:pt x="495" y="232"/>
                  </a:cubicBezTo>
                  <a:cubicBezTo>
                    <a:pt x="1" y="713"/>
                    <a:pt x="352" y="1559"/>
                    <a:pt x="1054" y="1559"/>
                  </a:cubicBezTo>
                  <a:cubicBezTo>
                    <a:pt x="1484" y="1559"/>
                    <a:pt x="1835" y="1208"/>
                    <a:pt x="1835" y="778"/>
                  </a:cubicBezTo>
                  <a:cubicBezTo>
                    <a:pt x="1835" y="312"/>
                    <a:pt x="1448" y="1"/>
                    <a:pt x="1045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85" name="Google Shape;6285;p46"/>
            <p:cNvSpPr/>
            <p:nvPr/>
          </p:nvSpPr>
          <p:spPr>
            <a:xfrm>
              <a:off x="1900875" y="1229125"/>
              <a:ext cx="15325" cy="13075"/>
            </a:xfrm>
            <a:custGeom>
              <a:avLst/>
              <a:gdLst/>
              <a:ahLst/>
              <a:cxnLst/>
              <a:rect l="l" t="t" r="r" b="b"/>
              <a:pathLst>
                <a:path w="613" h="523" extrusionOk="0">
                  <a:moveTo>
                    <a:pt x="352" y="0"/>
                  </a:moveTo>
                  <a:cubicBezTo>
                    <a:pt x="118" y="0"/>
                    <a:pt x="1" y="286"/>
                    <a:pt x="157" y="442"/>
                  </a:cubicBezTo>
                  <a:cubicBezTo>
                    <a:pt x="212" y="498"/>
                    <a:pt x="280" y="522"/>
                    <a:pt x="346" y="522"/>
                  </a:cubicBezTo>
                  <a:cubicBezTo>
                    <a:pt x="483" y="522"/>
                    <a:pt x="612" y="418"/>
                    <a:pt x="612" y="260"/>
                  </a:cubicBezTo>
                  <a:cubicBezTo>
                    <a:pt x="612" y="117"/>
                    <a:pt x="495" y="0"/>
                    <a:pt x="352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86" name="Google Shape;6286;p46"/>
            <p:cNvSpPr/>
            <p:nvPr/>
          </p:nvSpPr>
          <p:spPr>
            <a:xfrm>
              <a:off x="1774375" y="1229125"/>
              <a:ext cx="270600" cy="147000"/>
            </a:xfrm>
            <a:custGeom>
              <a:avLst/>
              <a:gdLst/>
              <a:ahLst/>
              <a:cxnLst/>
              <a:rect l="l" t="t" r="r" b="b"/>
              <a:pathLst>
                <a:path w="10824" h="5880" extrusionOk="0">
                  <a:moveTo>
                    <a:pt x="2290" y="0"/>
                  </a:moveTo>
                  <a:cubicBezTo>
                    <a:pt x="1016" y="26"/>
                    <a:pt x="1" y="1067"/>
                    <a:pt x="1" y="2341"/>
                  </a:cubicBezTo>
                  <a:cubicBezTo>
                    <a:pt x="1" y="3616"/>
                    <a:pt x="1016" y="4644"/>
                    <a:pt x="2290" y="4683"/>
                  </a:cubicBezTo>
                  <a:lnTo>
                    <a:pt x="4723" y="4683"/>
                  </a:lnTo>
                  <a:lnTo>
                    <a:pt x="5178" y="5723"/>
                  </a:lnTo>
                  <a:cubicBezTo>
                    <a:pt x="5223" y="5827"/>
                    <a:pt x="5321" y="5879"/>
                    <a:pt x="5419" y="5879"/>
                  </a:cubicBezTo>
                  <a:cubicBezTo>
                    <a:pt x="5516" y="5879"/>
                    <a:pt x="5614" y="5827"/>
                    <a:pt x="5659" y="5723"/>
                  </a:cubicBezTo>
                  <a:lnTo>
                    <a:pt x="6101" y="4683"/>
                  </a:lnTo>
                  <a:lnTo>
                    <a:pt x="8547" y="4683"/>
                  </a:lnTo>
                  <a:cubicBezTo>
                    <a:pt x="9809" y="4644"/>
                    <a:pt x="10823" y="3616"/>
                    <a:pt x="10823" y="2341"/>
                  </a:cubicBezTo>
                  <a:cubicBezTo>
                    <a:pt x="10823" y="1067"/>
                    <a:pt x="9809" y="26"/>
                    <a:pt x="8547" y="0"/>
                  </a:cubicBezTo>
                  <a:lnTo>
                    <a:pt x="6596" y="0"/>
                  </a:lnTo>
                  <a:cubicBezTo>
                    <a:pt x="6245" y="0"/>
                    <a:pt x="6245" y="520"/>
                    <a:pt x="6596" y="520"/>
                  </a:cubicBezTo>
                  <a:lnTo>
                    <a:pt x="8547" y="520"/>
                  </a:lnTo>
                  <a:cubicBezTo>
                    <a:pt x="9548" y="520"/>
                    <a:pt x="10368" y="1327"/>
                    <a:pt x="10368" y="2341"/>
                  </a:cubicBezTo>
                  <a:cubicBezTo>
                    <a:pt x="10368" y="3343"/>
                    <a:pt x="9548" y="4162"/>
                    <a:pt x="8547" y="4162"/>
                  </a:cubicBezTo>
                  <a:lnTo>
                    <a:pt x="5945" y="4162"/>
                  </a:lnTo>
                  <a:cubicBezTo>
                    <a:pt x="5841" y="4162"/>
                    <a:pt x="5737" y="4227"/>
                    <a:pt x="5698" y="4318"/>
                  </a:cubicBezTo>
                  <a:lnTo>
                    <a:pt x="5685" y="4318"/>
                  </a:lnTo>
                  <a:lnTo>
                    <a:pt x="5412" y="4969"/>
                  </a:lnTo>
                  <a:lnTo>
                    <a:pt x="5126" y="4318"/>
                  </a:lnTo>
                  <a:cubicBezTo>
                    <a:pt x="5087" y="4227"/>
                    <a:pt x="4996" y="4162"/>
                    <a:pt x="4892" y="4162"/>
                  </a:cubicBezTo>
                  <a:lnTo>
                    <a:pt x="2290" y="4162"/>
                  </a:lnTo>
                  <a:cubicBezTo>
                    <a:pt x="1276" y="4162"/>
                    <a:pt x="456" y="3343"/>
                    <a:pt x="456" y="2341"/>
                  </a:cubicBezTo>
                  <a:cubicBezTo>
                    <a:pt x="456" y="1327"/>
                    <a:pt x="1276" y="520"/>
                    <a:pt x="2290" y="520"/>
                  </a:cubicBezTo>
                  <a:lnTo>
                    <a:pt x="4241" y="520"/>
                  </a:lnTo>
                  <a:cubicBezTo>
                    <a:pt x="4580" y="520"/>
                    <a:pt x="4580" y="0"/>
                    <a:pt x="4241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7" name="Google Shape;6287;p46"/>
          <p:cNvGrpSpPr/>
          <p:nvPr/>
        </p:nvGrpSpPr>
        <p:grpSpPr>
          <a:xfrm>
            <a:off x="1928891" y="157963"/>
            <a:ext cx="460967" cy="431856"/>
            <a:chOff x="1742850" y="3460800"/>
            <a:chExt cx="333325" cy="312275"/>
          </a:xfrm>
        </p:grpSpPr>
        <p:sp>
          <p:nvSpPr>
            <p:cNvPr id="6288" name="Google Shape;6288;p46"/>
            <p:cNvSpPr/>
            <p:nvPr/>
          </p:nvSpPr>
          <p:spPr>
            <a:xfrm>
              <a:off x="1742850" y="3526875"/>
              <a:ext cx="160325" cy="246200"/>
            </a:xfrm>
            <a:custGeom>
              <a:avLst/>
              <a:gdLst/>
              <a:ahLst/>
              <a:cxnLst/>
              <a:rect l="l" t="t" r="r" b="b"/>
              <a:pathLst>
                <a:path w="6413" h="9848" extrusionOk="0">
                  <a:moveTo>
                    <a:pt x="1041" y="505"/>
                  </a:moveTo>
                  <a:cubicBezTo>
                    <a:pt x="1291" y="505"/>
                    <a:pt x="1542" y="671"/>
                    <a:pt x="1561" y="1003"/>
                  </a:cubicBezTo>
                  <a:lnTo>
                    <a:pt x="1561" y="3227"/>
                  </a:lnTo>
                  <a:cubicBezTo>
                    <a:pt x="1236" y="3409"/>
                    <a:pt x="1041" y="3747"/>
                    <a:pt x="1041" y="4124"/>
                  </a:cubicBezTo>
                  <a:cubicBezTo>
                    <a:pt x="1041" y="4397"/>
                    <a:pt x="1145" y="4671"/>
                    <a:pt x="1353" y="4866"/>
                  </a:cubicBezTo>
                  <a:lnTo>
                    <a:pt x="2680" y="6192"/>
                  </a:lnTo>
                  <a:cubicBezTo>
                    <a:pt x="2738" y="6251"/>
                    <a:pt x="2802" y="6275"/>
                    <a:pt x="2864" y="6275"/>
                  </a:cubicBezTo>
                  <a:cubicBezTo>
                    <a:pt x="3064" y="6275"/>
                    <a:pt x="3233" y="6017"/>
                    <a:pt x="3044" y="5828"/>
                  </a:cubicBezTo>
                  <a:lnTo>
                    <a:pt x="1717" y="4489"/>
                  </a:lnTo>
                  <a:cubicBezTo>
                    <a:pt x="1613" y="4397"/>
                    <a:pt x="1561" y="4267"/>
                    <a:pt x="1561" y="4124"/>
                  </a:cubicBezTo>
                  <a:cubicBezTo>
                    <a:pt x="1561" y="3903"/>
                    <a:pt x="1704" y="3708"/>
                    <a:pt x="1912" y="3630"/>
                  </a:cubicBezTo>
                  <a:cubicBezTo>
                    <a:pt x="1965" y="3611"/>
                    <a:pt x="2019" y="3602"/>
                    <a:pt x="2073" y="3602"/>
                  </a:cubicBezTo>
                  <a:cubicBezTo>
                    <a:pt x="2208" y="3602"/>
                    <a:pt x="2344" y="3658"/>
                    <a:pt x="2446" y="3760"/>
                  </a:cubicBezTo>
                  <a:lnTo>
                    <a:pt x="3031" y="4345"/>
                  </a:lnTo>
                  <a:cubicBezTo>
                    <a:pt x="3642" y="4944"/>
                    <a:pt x="4956" y="5178"/>
                    <a:pt x="4956" y="5178"/>
                  </a:cubicBezTo>
                  <a:cubicBezTo>
                    <a:pt x="5489" y="5230"/>
                    <a:pt x="5880" y="5672"/>
                    <a:pt x="5880" y="6192"/>
                  </a:cubicBezTo>
                  <a:lnTo>
                    <a:pt x="5880" y="9340"/>
                  </a:lnTo>
                  <a:lnTo>
                    <a:pt x="3642" y="9340"/>
                  </a:lnTo>
                  <a:lnTo>
                    <a:pt x="3642" y="8040"/>
                  </a:lnTo>
                  <a:cubicBezTo>
                    <a:pt x="3642" y="7935"/>
                    <a:pt x="3590" y="7844"/>
                    <a:pt x="3499" y="7805"/>
                  </a:cubicBezTo>
                  <a:lnTo>
                    <a:pt x="2107" y="7103"/>
                  </a:lnTo>
                  <a:cubicBezTo>
                    <a:pt x="1132" y="6622"/>
                    <a:pt x="520" y="5633"/>
                    <a:pt x="520" y="4541"/>
                  </a:cubicBezTo>
                  <a:lnTo>
                    <a:pt x="520" y="1003"/>
                  </a:lnTo>
                  <a:cubicBezTo>
                    <a:pt x="540" y="671"/>
                    <a:pt x="790" y="505"/>
                    <a:pt x="1041" y="505"/>
                  </a:cubicBezTo>
                  <a:close/>
                  <a:moveTo>
                    <a:pt x="1041" y="1"/>
                  </a:moveTo>
                  <a:cubicBezTo>
                    <a:pt x="481" y="1"/>
                    <a:pt x="26" y="443"/>
                    <a:pt x="0" y="1003"/>
                  </a:cubicBezTo>
                  <a:lnTo>
                    <a:pt x="0" y="4541"/>
                  </a:lnTo>
                  <a:cubicBezTo>
                    <a:pt x="0" y="5815"/>
                    <a:pt x="729" y="6986"/>
                    <a:pt x="1873" y="7558"/>
                  </a:cubicBezTo>
                  <a:lnTo>
                    <a:pt x="3122" y="8196"/>
                  </a:lnTo>
                  <a:lnTo>
                    <a:pt x="3122" y="9587"/>
                  </a:lnTo>
                  <a:cubicBezTo>
                    <a:pt x="3122" y="9731"/>
                    <a:pt x="3239" y="9848"/>
                    <a:pt x="3382" y="9848"/>
                  </a:cubicBezTo>
                  <a:lnTo>
                    <a:pt x="6153" y="9848"/>
                  </a:lnTo>
                  <a:cubicBezTo>
                    <a:pt x="6296" y="9848"/>
                    <a:pt x="6413" y="9731"/>
                    <a:pt x="6413" y="9587"/>
                  </a:cubicBezTo>
                  <a:lnTo>
                    <a:pt x="6413" y="6192"/>
                  </a:lnTo>
                  <a:cubicBezTo>
                    <a:pt x="6413" y="5399"/>
                    <a:pt x="5815" y="4736"/>
                    <a:pt x="5021" y="4658"/>
                  </a:cubicBezTo>
                  <a:cubicBezTo>
                    <a:pt x="5021" y="4658"/>
                    <a:pt x="3915" y="4489"/>
                    <a:pt x="3408" y="3968"/>
                  </a:cubicBezTo>
                  <a:lnTo>
                    <a:pt x="2823" y="3383"/>
                  </a:lnTo>
                  <a:cubicBezTo>
                    <a:pt x="2628" y="3188"/>
                    <a:pt x="2368" y="3084"/>
                    <a:pt x="2081" y="3084"/>
                  </a:cubicBezTo>
                  <a:lnTo>
                    <a:pt x="2081" y="1003"/>
                  </a:lnTo>
                  <a:cubicBezTo>
                    <a:pt x="2068" y="443"/>
                    <a:pt x="1600" y="1"/>
                    <a:pt x="104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89" name="Google Shape;6289;p46"/>
            <p:cNvSpPr/>
            <p:nvPr/>
          </p:nvSpPr>
          <p:spPr>
            <a:xfrm>
              <a:off x="1812100" y="3460800"/>
              <a:ext cx="195150" cy="156275"/>
            </a:xfrm>
            <a:custGeom>
              <a:avLst/>
              <a:gdLst/>
              <a:ahLst/>
              <a:cxnLst/>
              <a:rect l="l" t="t" r="r" b="b"/>
              <a:pathLst>
                <a:path w="7806" h="6251" extrusionOk="0">
                  <a:moveTo>
                    <a:pt x="508" y="784"/>
                  </a:moveTo>
                  <a:cubicBezTo>
                    <a:pt x="820" y="953"/>
                    <a:pt x="1158" y="1044"/>
                    <a:pt x="1510" y="1044"/>
                  </a:cubicBezTo>
                  <a:cubicBezTo>
                    <a:pt x="2680" y="1044"/>
                    <a:pt x="3630" y="1994"/>
                    <a:pt x="3643" y="3177"/>
                  </a:cubicBezTo>
                  <a:lnTo>
                    <a:pt x="3643" y="3385"/>
                  </a:lnTo>
                  <a:lnTo>
                    <a:pt x="1965" y="2137"/>
                  </a:lnTo>
                  <a:cubicBezTo>
                    <a:pt x="1913" y="2097"/>
                    <a:pt x="1859" y="2080"/>
                    <a:pt x="1809" y="2080"/>
                  </a:cubicBezTo>
                  <a:cubicBezTo>
                    <a:pt x="1594" y="2080"/>
                    <a:pt x="1432" y="2384"/>
                    <a:pt x="1653" y="2553"/>
                  </a:cubicBezTo>
                  <a:lnTo>
                    <a:pt x="3123" y="3646"/>
                  </a:lnTo>
                  <a:lnTo>
                    <a:pt x="2641" y="3646"/>
                  </a:lnTo>
                  <a:cubicBezTo>
                    <a:pt x="1471" y="3646"/>
                    <a:pt x="521" y="2696"/>
                    <a:pt x="521" y="1525"/>
                  </a:cubicBezTo>
                  <a:lnTo>
                    <a:pt x="508" y="1525"/>
                  </a:lnTo>
                  <a:lnTo>
                    <a:pt x="508" y="784"/>
                  </a:lnTo>
                  <a:close/>
                  <a:moveTo>
                    <a:pt x="7285" y="1824"/>
                  </a:moveTo>
                  <a:lnTo>
                    <a:pt x="7285" y="2566"/>
                  </a:lnTo>
                  <a:cubicBezTo>
                    <a:pt x="7285" y="3737"/>
                    <a:pt x="6322" y="4686"/>
                    <a:pt x="5152" y="4686"/>
                  </a:cubicBezTo>
                  <a:lnTo>
                    <a:pt x="4684" y="4686"/>
                  </a:lnTo>
                  <a:lnTo>
                    <a:pt x="6140" y="3593"/>
                  </a:lnTo>
                  <a:cubicBezTo>
                    <a:pt x="6361" y="3425"/>
                    <a:pt x="6199" y="3121"/>
                    <a:pt x="5985" y="3121"/>
                  </a:cubicBezTo>
                  <a:cubicBezTo>
                    <a:pt x="5934" y="3121"/>
                    <a:pt x="5880" y="3137"/>
                    <a:pt x="5828" y="3177"/>
                  </a:cubicBezTo>
                  <a:lnTo>
                    <a:pt x="4163" y="4426"/>
                  </a:lnTo>
                  <a:lnTo>
                    <a:pt x="4163" y="4205"/>
                  </a:lnTo>
                  <a:cubicBezTo>
                    <a:pt x="4163" y="3034"/>
                    <a:pt x="5113" y="2085"/>
                    <a:pt x="6296" y="2085"/>
                  </a:cubicBezTo>
                  <a:lnTo>
                    <a:pt x="6283" y="2085"/>
                  </a:lnTo>
                  <a:cubicBezTo>
                    <a:pt x="6635" y="2085"/>
                    <a:pt x="6973" y="1994"/>
                    <a:pt x="7285" y="1824"/>
                  </a:cubicBezTo>
                  <a:close/>
                  <a:moveTo>
                    <a:pt x="3890" y="0"/>
                  </a:moveTo>
                  <a:cubicBezTo>
                    <a:pt x="3760" y="0"/>
                    <a:pt x="3630" y="88"/>
                    <a:pt x="3630" y="264"/>
                  </a:cubicBezTo>
                  <a:lnTo>
                    <a:pt x="3630" y="1590"/>
                  </a:lnTo>
                  <a:cubicBezTo>
                    <a:pt x="3143" y="925"/>
                    <a:pt x="2367" y="523"/>
                    <a:pt x="1549" y="523"/>
                  </a:cubicBezTo>
                  <a:cubicBezTo>
                    <a:pt x="1536" y="523"/>
                    <a:pt x="1523" y="523"/>
                    <a:pt x="1510" y="524"/>
                  </a:cubicBezTo>
                  <a:cubicBezTo>
                    <a:pt x="1106" y="524"/>
                    <a:pt x="716" y="355"/>
                    <a:pt x="430" y="68"/>
                  </a:cubicBezTo>
                  <a:cubicBezTo>
                    <a:pt x="381" y="24"/>
                    <a:pt x="321" y="3"/>
                    <a:pt x="261" y="3"/>
                  </a:cubicBezTo>
                  <a:cubicBezTo>
                    <a:pt x="130" y="3"/>
                    <a:pt x="1" y="103"/>
                    <a:pt x="1" y="264"/>
                  </a:cubicBezTo>
                  <a:lnTo>
                    <a:pt x="1" y="1512"/>
                  </a:lnTo>
                  <a:cubicBezTo>
                    <a:pt x="1" y="2982"/>
                    <a:pt x="1184" y="4166"/>
                    <a:pt x="2641" y="4166"/>
                  </a:cubicBezTo>
                  <a:lnTo>
                    <a:pt x="3643" y="4166"/>
                  </a:lnTo>
                  <a:lnTo>
                    <a:pt x="3643" y="5987"/>
                  </a:lnTo>
                  <a:cubicBezTo>
                    <a:pt x="3636" y="6162"/>
                    <a:pt x="3763" y="6250"/>
                    <a:pt x="3893" y="6250"/>
                  </a:cubicBezTo>
                  <a:cubicBezTo>
                    <a:pt x="4023" y="6250"/>
                    <a:pt x="4157" y="6162"/>
                    <a:pt x="4163" y="5987"/>
                  </a:cubicBezTo>
                  <a:lnTo>
                    <a:pt x="4163" y="5206"/>
                  </a:lnTo>
                  <a:lnTo>
                    <a:pt x="5152" y="5206"/>
                  </a:lnTo>
                  <a:cubicBezTo>
                    <a:pt x="6609" y="5193"/>
                    <a:pt x="7792" y="4010"/>
                    <a:pt x="7805" y="2553"/>
                  </a:cubicBezTo>
                  <a:lnTo>
                    <a:pt x="7805" y="1304"/>
                  </a:lnTo>
                  <a:cubicBezTo>
                    <a:pt x="7805" y="1144"/>
                    <a:pt x="7671" y="1038"/>
                    <a:pt x="7531" y="1038"/>
                  </a:cubicBezTo>
                  <a:cubicBezTo>
                    <a:pt x="7468" y="1038"/>
                    <a:pt x="7403" y="1060"/>
                    <a:pt x="7350" y="1109"/>
                  </a:cubicBezTo>
                  <a:cubicBezTo>
                    <a:pt x="7077" y="1395"/>
                    <a:pt x="6687" y="1564"/>
                    <a:pt x="6283" y="1564"/>
                  </a:cubicBezTo>
                  <a:cubicBezTo>
                    <a:pt x="6270" y="1564"/>
                    <a:pt x="6257" y="1564"/>
                    <a:pt x="6244" y="1564"/>
                  </a:cubicBezTo>
                  <a:cubicBezTo>
                    <a:pt x="5414" y="1564"/>
                    <a:pt x="4650" y="1965"/>
                    <a:pt x="4150" y="2631"/>
                  </a:cubicBezTo>
                  <a:lnTo>
                    <a:pt x="4150" y="264"/>
                  </a:lnTo>
                  <a:cubicBezTo>
                    <a:pt x="4150" y="88"/>
                    <a:pt x="4020" y="0"/>
                    <a:pt x="389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90" name="Google Shape;6290;p46"/>
            <p:cNvSpPr/>
            <p:nvPr/>
          </p:nvSpPr>
          <p:spPr>
            <a:xfrm>
              <a:off x="2032900" y="3693700"/>
              <a:ext cx="15325" cy="13100"/>
            </a:xfrm>
            <a:custGeom>
              <a:avLst/>
              <a:gdLst/>
              <a:ahLst/>
              <a:cxnLst/>
              <a:rect l="l" t="t" r="r" b="b"/>
              <a:pathLst>
                <a:path w="613" h="524" extrusionOk="0">
                  <a:moveTo>
                    <a:pt x="352" y="1"/>
                  </a:moveTo>
                  <a:cubicBezTo>
                    <a:pt x="118" y="1"/>
                    <a:pt x="1" y="287"/>
                    <a:pt x="170" y="443"/>
                  </a:cubicBezTo>
                  <a:cubicBezTo>
                    <a:pt x="221" y="498"/>
                    <a:pt x="286" y="523"/>
                    <a:pt x="350" y="523"/>
                  </a:cubicBezTo>
                  <a:cubicBezTo>
                    <a:pt x="483" y="523"/>
                    <a:pt x="612" y="418"/>
                    <a:pt x="612" y="261"/>
                  </a:cubicBezTo>
                  <a:cubicBezTo>
                    <a:pt x="612" y="118"/>
                    <a:pt x="495" y="1"/>
                    <a:pt x="35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91" name="Google Shape;6291;p46"/>
            <p:cNvSpPr/>
            <p:nvPr/>
          </p:nvSpPr>
          <p:spPr>
            <a:xfrm>
              <a:off x="1915850" y="3525900"/>
              <a:ext cx="160325" cy="247175"/>
            </a:xfrm>
            <a:custGeom>
              <a:avLst/>
              <a:gdLst/>
              <a:ahLst/>
              <a:cxnLst/>
              <a:rect l="l" t="t" r="r" b="b"/>
              <a:pathLst>
                <a:path w="6413" h="9887" extrusionOk="0">
                  <a:moveTo>
                    <a:pt x="5372" y="1"/>
                  </a:moveTo>
                  <a:cubicBezTo>
                    <a:pt x="4800" y="1"/>
                    <a:pt x="4332" y="456"/>
                    <a:pt x="4332" y="1042"/>
                  </a:cubicBezTo>
                  <a:lnTo>
                    <a:pt x="4332" y="3123"/>
                  </a:lnTo>
                  <a:cubicBezTo>
                    <a:pt x="4059" y="3123"/>
                    <a:pt x="3785" y="3227"/>
                    <a:pt x="3590" y="3422"/>
                  </a:cubicBezTo>
                  <a:lnTo>
                    <a:pt x="3005" y="4007"/>
                  </a:lnTo>
                  <a:cubicBezTo>
                    <a:pt x="2511" y="4501"/>
                    <a:pt x="1405" y="4697"/>
                    <a:pt x="1392" y="4697"/>
                  </a:cubicBezTo>
                  <a:cubicBezTo>
                    <a:pt x="612" y="4762"/>
                    <a:pt x="0" y="5438"/>
                    <a:pt x="0" y="6231"/>
                  </a:cubicBezTo>
                  <a:lnTo>
                    <a:pt x="0" y="9626"/>
                  </a:lnTo>
                  <a:cubicBezTo>
                    <a:pt x="13" y="9770"/>
                    <a:pt x="117" y="9887"/>
                    <a:pt x="260" y="9887"/>
                  </a:cubicBezTo>
                  <a:lnTo>
                    <a:pt x="3031" y="9887"/>
                  </a:lnTo>
                  <a:cubicBezTo>
                    <a:pt x="3174" y="9887"/>
                    <a:pt x="3291" y="9770"/>
                    <a:pt x="3291" y="9626"/>
                  </a:cubicBezTo>
                  <a:lnTo>
                    <a:pt x="3291" y="8222"/>
                  </a:lnTo>
                  <a:lnTo>
                    <a:pt x="4137" y="7805"/>
                  </a:lnTo>
                  <a:cubicBezTo>
                    <a:pt x="4412" y="7673"/>
                    <a:pt x="4277" y="7297"/>
                    <a:pt x="4038" y="7297"/>
                  </a:cubicBezTo>
                  <a:cubicBezTo>
                    <a:pt x="3996" y="7297"/>
                    <a:pt x="3950" y="7309"/>
                    <a:pt x="3902" y="7337"/>
                  </a:cubicBezTo>
                  <a:lnTo>
                    <a:pt x="2914" y="7831"/>
                  </a:lnTo>
                  <a:cubicBezTo>
                    <a:pt x="2823" y="7870"/>
                    <a:pt x="2758" y="7961"/>
                    <a:pt x="2771" y="8066"/>
                  </a:cubicBezTo>
                  <a:lnTo>
                    <a:pt x="2771" y="9366"/>
                  </a:lnTo>
                  <a:lnTo>
                    <a:pt x="534" y="9366"/>
                  </a:lnTo>
                  <a:lnTo>
                    <a:pt x="534" y="6231"/>
                  </a:lnTo>
                  <a:cubicBezTo>
                    <a:pt x="521" y="5698"/>
                    <a:pt x="924" y="5256"/>
                    <a:pt x="1457" y="5217"/>
                  </a:cubicBezTo>
                  <a:cubicBezTo>
                    <a:pt x="1457" y="5217"/>
                    <a:pt x="2745" y="5022"/>
                    <a:pt x="3382" y="4384"/>
                  </a:cubicBezTo>
                  <a:lnTo>
                    <a:pt x="3968" y="3799"/>
                  </a:lnTo>
                  <a:cubicBezTo>
                    <a:pt x="4060" y="3697"/>
                    <a:pt x="4199" y="3641"/>
                    <a:pt x="4338" y="3641"/>
                  </a:cubicBezTo>
                  <a:cubicBezTo>
                    <a:pt x="4393" y="3641"/>
                    <a:pt x="4449" y="3650"/>
                    <a:pt x="4501" y="3669"/>
                  </a:cubicBezTo>
                  <a:cubicBezTo>
                    <a:pt x="4709" y="3747"/>
                    <a:pt x="4852" y="3942"/>
                    <a:pt x="4852" y="4163"/>
                  </a:cubicBezTo>
                  <a:cubicBezTo>
                    <a:pt x="4852" y="4293"/>
                    <a:pt x="4800" y="4436"/>
                    <a:pt x="4696" y="4528"/>
                  </a:cubicBezTo>
                  <a:lnTo>
                    <a:pt x="3369" y="5867"/>
                  </a:lnTo>
                  <a:cubicBezTo>
                    <a:pt x="3180" y="6056"/>
                    <a:pt x="3349" y="6314"/>
                    <a:pt x="3549" y="6314"/>
                  </a:cubicBezTo>
                  <a:cubicBezTo>
                    <a:pt x="3611" y="6314"/>
                    <a:pt x="3675" y="6290"/>
                    <a:pt x="3733" y="6231"/>
                  </a:cubicBezTo>
                  <a:lnTo>
                    <a:pt x="5060" y="4892"/>
                  </a:lnTo>
                  <a:cubicBezTo>
                    <a:pt x="5255" y="4697"/>
                    <a:pt x="5372" y="4436"/>
                    <a:pt x="5372" y="4163"/>
                  </a:cubicBezTo>
                  <a:cubicBezTo>
                    <a:pt x="5372" y="3786"/>
                    <a:pt x="5164" y="3448"/>
                    <a:pt x="4852" y="3253"/>
                  </a:cubicBezTo>
                  <a:lnTo>
                    <a:pt x="4852" y="1042"/>
                  </a:lnTo>
                  <a:cubicBezTo>
                    <a:pt x="4872" y="710"/>
                    <a:pt x="5122" y="544"/>
                    <a:pt x="5372" y="544"/>
                  </a:cubicBezTo>
                  <a:cubicBezTo>
                    <a:pt x="5623" y="544"/>
                    <a:pt x="5873" y="710"/>
                    <a:pt x="5893" y="1042"/>
                  </a:cubicBezTo>
                  <a:lnTo>
                    <a:pt x="5893" y="4580"/>
                  </a:lnTo>
                  <a:cubicBezTo>
                    <a:pt x="5893" y="5048"/>
                    <a:pt x="5776" y="5529"/>
                    <a:pt x="5541" y="5945"/>
                  </a:cubicBezTo>
                  <a:cubicBezTo>
                    <a:pt x="5427" y="6149"/>
                    <a:pt x="5606" y="6334"/>
                    <a:pt x="5782" y="6334"/>
                  </a:cubicBezTo>
                  <a:cubicBezTo>
                    <a:pt x="5865" y="6334"/>
                    <a:pt x="5947" y="6293"/>
                    <a:pt x="5997" y="6192"/>
                  </a:cubicBezTo>
                  <a:cubicBezTo>
                    <a:pt x="6270" y="5698"/>
                    <a:pt x="6413" y="5139"/>
                    <a:pt x="6413" y="4580"/>
                  </a:cubicBezTo>
                  <a:lnTo>
                    <a:pt x="6413" y="1042"/>
                  </a:lnTo>
                  <a:cubicBezTo>
                    <a:pt x="6413" y="469"/>
                    <a:pt x="5945" y="1"/>
                    <a:pt x="537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92" name="Google Shape;6292;p46"/>
          <p:cNvGrpSpPr/>
          <p:nvPr/>
        </p:nvGrpSpPr>
        <p:grpSpPr>
          <a:xfrm>
            <a:off x="2538491" y="819749"/>
            <a:ext cx="460967" cy="460967"/>
            <a:chOff x="1742850" y="1229125"/>
            <a:chExt cx="333325" cy="333325"/>
          </a:xfrm>
        </p:grpSpPr>
        <p:sp>
          <p:nvSpPr>
            <p:cNvPr id="6293" name="Google Shape;6293;p46"/>
            <p:cNvSpPr/>
            <p:nvPr/>
          </p:nvSpPr>
          <p:spPr>
            <a:xfrm>
              <a:off x="1857300" y="1389250"/>
              <a:ext cx="91400" cy="78250"/>
            </a:xfrm>
            <a:custGeom>
              <a:avLst/>
              <a:gdLst/>
              <a:ahLst/>
              <a:cxnLst/>
              <a:rect l="l" t="t" r="r" b="b"/>
              <a:pathLst>
                <a:path w="3656" h="3130" extrusionOk="0">
                  <a:moveTo>
                    <a:pt x="2082" y="516"/>
                  </a:moveTo>
                  <a:cubicBezTo>
                    <a:pt x="2618" y="516"/>
                    <a:pt x="3136" y="935"/>
                    <a:pt x="3136" y="1569"/>
                  </a:cubicBezTo>
                  <a:cubicBezTo>
                    <a:pt x="3136" y="2141"/>
                    <a:pt x="2667" y="2609"/>
                    <a:pt x="2095" y="2609"/>
                  </a:cubicBezTo>
                  <a:cubicBezTo>
                    <a:pt x="1159" y="2609"/>
                    <a:pt x="690" y="1478"/>
                    <a:pt x="1354" y="827"/>
                  </a:cubicBezTo>
                  <a:cubicBezTo>
                    <a:pt x="1564" y="612"/>
                    <a:pt x="1825" y="516"/>
                    <a:pt x="2082" y="516"/>
                  </a:cubicBezTo>
                  <a:close/>
                  <a:moveTo>
                    <a:pt x="2078" y="1"/>
                  </a:moveTo>
                  <a:cubicBezTo>
                    <a:pt x="1695" y="1"/>
                    <a:pt x="1305" y="143"/>
                    <a:pt x="989" y="463"/>
                  </a:cubicBezTo>
                  <a:cubicBezTo>
                    <a:pt x="1" y="1439"/>
                    <a:pt x="703" y="3129"/>
                    <a:pt x="2095" y="3129"/>
                  </a:cubicBezTo>
                  <a:cubicBezTo>
                    <a:pt x="2954" y="3129"/>
                    <a:pt x="3656" y="2427"/>
                    <a:pt x="3656" y="1569"/>
                  </a:cubicBezTo>
                  <a:cubicBezTo>
                    <a:pt x="3656" y="627"/>
                    <a:pt x="2882" y="1"/>
                    <a:pt x="2078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94" name="Google Shape;6294;p46"/>
            <p:cNvSpPr/>
            <p:nvPr/>
          </p:nvSpPr>
          <p:spPr>
            <a:xfrm>
              <a:off x="1750650" y="1389175"/>
              <a:ext cx="91075" cy="78325"/>
            </a:xfrm>
            <a:custGeom>
              <a:avLst/>
              <a:gdLst/>
              <a:ahLst/>
              <a:cxnLst/>
              <a:rect l="l" t="t" r="r" b="b"/>
              <a:pathLst>
                <a:path w="3643" h="3133" extrusionOk="0">
                  <a:moveTo>
                    <a:pt x="2078" y="519"/>
                  </a:moveTo>
                  <a:cubicBezTo>
                    <a:pt x="2611" y="519"/>
                    <a:pt x="3122" y="938"/>
                    <a:pt x="3122" y="1572"/>
                  </a:cubicBezTo>
                  <a:cubicBezTo>
                    <a:pt x="3122" y="2144"/>
                    <a:pt x="2654" y="2612"/>
                    <a:pt x="2082" y="2612"/>
                  </a:cubicBezTo>
                  <a:cubicBezTo>
                    <a:pt x="1158" y="2599"/>
                    <a:pt x="690" y="1481"/>
                    <a:pt x="1353" y="830"/>
                  </a:cubicBezTo>
                  <a:cubicBezTo>
                    <a:pt x="1564" y="615"/>
                    <a:pt x="1824" y="519"/>
                    <a:pt x="2078" y="519"/>
                  </a:cubicBezTo>
                  <a:close/>
                  <a:moveTo>
                    <a:pt x="2076" y="1"/>
                  </a:moveTo>
                  <a:cubicBezTo>
                    <a:pt x="1691" y="1"/>
                    <a:pt x="1297" y="145"/>
                    <a:pt x="976" y="466"/>
                  </a:cubicBezTo>
                  <a:cubicBezTo>
                    <a:pt x="0" y="1442"/>
                    <a:pt x="690" y="3132"/>
                    <a:pt x="2082" y="3132"/>
                  </a:cubicBezTo>
                  <a:cubicBezTo>
                    <a:pt x="2940" y="3132"/>
                    <a:pt x="3642" y="2430"/>
                    <a:pt x="3642" y="1572"/>
                  </a:cubicBezTo>
                  <a:cubicBezTo>
                    <a:pt x="3642" y="623"/>
                    <a:pt x="2878" y="1"/>
                    <a:pt x="2076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95" name="Google Shape;6295;p46"/>
            <p:cNvSpPr/>
            <p:nvPr/>
          </p:nvSpPr>
          <p:spPr>
            <a:xfrm>
              <a:off x="1963975" y="1389175"/>
              <a:ext cx="91400" cy="78325"/>
            </a:xfrm>
            <a:custGeom>
              <a:avLst/>
              <a:gdLst/>
              <a:ahLst/>
              <a:cxnLst/>
              <a:rect l="l" t="t" r="r" b="b"/>
              <a:pathLst>
                <a:path w="3656" h="3133" extrusionOk="0">
                  <a:moveTo>
                    <a:pt x="2087" y="519"/>
                  </a:moveTo>
                  <a:cubicBezTo>
                    <a:pt x="2624" y="519"/>
                    <a:pt x="3135" y="938"/>
                    <a:pt x="3135" y="1572"/>
                  </a:cubicBezTo>
                  <a:cubicBezTo>
                    <a:pt x="3135" y="2144"/>
                    <a:pt x="2667" y="2599"/>
                    <a:pt x="2095" y="2612"/>
                  </a:cubicBezTo>
                  <a:cubicBezTo>
                    <a:pt x="1158" y="2612"/>
                    <a:pt x="703" y="1481"/>
                    <a:pt x="1353" y="830"/>
                  </a:cubicBezTo>
                  <a:cubicBezTo>
                    <a:pt x="1568" y="615"/>
                    <a:pt x="1831" y="519"/>
                    <a:pt x="2087" y="519"/>
                  </a:cubicBezTo>
                  <a:close/>
                  <a:moveTo>
                    <a:pt x="2089" y="1"/>
                  </a:moveTo>
                  <a:cubicBezTo>
                    <a:pt x="1704" y="1"/>
                    <a:pt x="1310" y="145"/>
                    <a:pt x="989" y="466"/>
                  </a:cubicBezTo>
                  <a:cubicBezTo>
                    <a:pt x="0" y="1442"/>
                    <a:pt x="703" y="3132"/>
                    <a:pt x="2095" y="3132"/>
                  </a:cubicBezTo>
                  <a:cubicBezTo>
                    <a:pt x="2953" y="3119"/>
                    <a:pt x="3655" y="2430"/>
                    <a:pt x="3655" y="1572"/>
                  </a:cubicBezTo>
                  <a:cubicBezTo>
                    <a:pt x="3655" y="623"/>
                    <a:pt x="2891" y="1"/>
                    <a:pt x="2089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96" name="Google Shape;6296;p46"/>
            <p:cNvSpPr/>
            <p:nvPr/>
          </p:nvSpPr>
          <p:spPr>
            <a:xfrm>
              <a:off x="1742850" y="1467150"/>
              <a:ext cx="333325" cy="95300"/>
            </a:xfrm>
            <a:custGeom>
              <a:avLst/>
              <a:gdLst/>
              <a:ahLst/>
              <a:cxnLst/>
              <a:rect l="l" t="t" r="r" b="b"/>
              <a:pathLst>
                <a:path w="13333" h="3812" extrusionOk="0">
                  <a:moveTo>
                    <a:pt x="2394" y="521"/>
                  </a:moveTo>
                  <a:cubicBezTo>
                    <a:pt x="3408" y="521"/>
                    <a:pt x="4241" y="1340"/>
                    <a:pt x="4267" y="2355"/>
                  </a:cubicBezTo>
                  <a:lnTo>
                    <a:pt x="4267" y="3291"/>
                  </a:lnTo>
                  <a:lnTo>
                    <a:pt x="520" y="3291"/>
                  </a:lnTo>
                  <a:lnTo>
                    <a:pt x="520" y="2355"/>
                  </a:lnTo>
                  <a:cubicBezTo>
                    <a:pt x="547" y="1340"/>
                    <a:pt x="1379" y="521"/>
                    <a:pt x="2394" y="521"/>
                  </a:cubicBezTo>
                  <a:close/>
                  <a:moveTo>
                    <a:pt x="6673" y="534"/>
                  </a:moveTo>
                  <a:cubicBezTo>
                    <a:pt x="7675" y="534"/>
                    <a:pt x="8507" y="1340"/>
                    <a:pt x="8546" y="2355"/>
                  </a:cubicBezTo>
                  <a:lnTo>
                    <a:pt x="8546" y="3291"/>
                  </a:lnTo>
                  <a:lnTo>
                    <a:pt x="4787" y="3291"/>
                  </a:lnTo>
                  <a:lnTo>
                    <a:pt x="4787" y="2355"/>
                  </a:lnTo>
                  <a:cubicBezTo>
                    <a:pt x="4826" y="1340"/>
                    <a:pt x="5658" y="534"/>
                    <a:pt x="6673" y="534"/>
                  </a:cubicBezTo>
                  <a:close/>
                  <a:moveTo>
                    <a:pt x="10940" y="521"/>
                  </a:moveTo>
                  <a:cubicBezTo>
                    <a:pt x="11954" y="521"/>
                    <a:pt x="12787" y="1340"/>
                    <a:pt x="12813" y="2355"/>
                  </a:cubicBezTo>
                  <a:lnTo>
                    <a:pt x="12813" y="3291"/>
                  </a:lnTo>
                  <a:lnTo>
                    <a:pt x="9066" y="3291"/>
                  </a:lnTo>
                  <a:lnTo>
                    <a:pt x="9066" y="2355"/>
                  </a:lnTo>
                  <a:cubicBezTo>
                    <a:pt x="9092" y="1340"/>
                    <a:pt x="9925" y="521"/>
                    <a:pt x="10940" y="521"/>
                  </a:cubicBezTo>
                  <a:close/>
                  <a:moveTo>
                    <a:pt x="10940" y="0"/>
                  </a:moveTo>
                  <a:lnTo>
                    <a:pt x="10940" y="13"/>
                  </a:lnTo>
                  <a:cubicBezTo>
                    <a:pt x="10042" y="13"/>
                    <a:pt x="9223" y="508"/>
                    <a:pt x="8806" y="1301"/>
                  </a:cubicBezTo>
                  <a:cubicBezTo>
                    <a:pt x="8351" y="443"/>
                    <a:pt x="7509" y="13"/>
                    <a:pt x="6667" y="13"/>
                  </a:cubicBezTo>
                  <a:cubicBezTo>
                    <a:pt x="5824" y="13"/>
                    <a:pt x="4982" y="443"/>
                    <a:pt x="4527" y="1301"/>
                  </a:cubicBezTo>
                  <a:cubicBezTo>
                    <a:pt x="4111" y="508"/>
                    <a:pt x="3291" y="13"/>
                    <a:pt x="2394" y="13"/>
                  </a:cubicBezTo>
                  <a:cubicBezTo>
                    <a:pt x="2386" y="13"/>
                    <a:pt x="2377" y="13"/>
                    <a:pt x="2369" y="13"/>
                  </a:cubicBezTo>
                  <a:cubicBezTo>
                    <a:pt x="1080" y="13"/>
                    <a:pt x="26" y="1049"/>
                    <a:pt x="0" y="2355"/>
                  </a:cubicBezTo>
                  <a:lnTo>
                    <a:pt x="0" y="3552"/>
                  </a:lnTo>
                  <a:cubicBezTo>
                    <a:pt x="0" y="3695"/>
                    <a:pt x="117" y="3812"/>
                    <a:pt x="260" y="3812"/>
                  </a:cubicBezTo>
                  <a:lnTo>
                    <a:pt x="13073" y="3812"/>
                  </a:lnTo>
                  <a:cubicBezTo>
                    <a:pt x="13216" y="3812"/>
                    <a:pt x="13333" y="3695"/>
                    <a:pt x="13333" y="3552"/>
                  </a:cubicBezTo>
                  <a:lnTo>
                    <a:pt x="13333" y="2355"/>
                  </a:lnTo>
                  <a:cubicBezTo>
                    <a:pt x="13307" y="1041"/>
                    <a:pt x="12240" y="0"/>
                    <a:pt x="1094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97" name="Google Shape;6297;p46"/>
            <p:cNvSpPr/>
            <p:nvPr/>
          </p:nvSpPr>
          <p:spPr>
            <a:xfrm>
              <a:off x="1883325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6" y="519"/>
                  </a:moveTo>
                  <a:cubicBezTo>
                    <a:pt x="1179" y="519"/>
                    <a:pt x="1305" y="624"/>
                    <a:pt x="1314" y="781"/>
                  </a:cubicBezTo>
                  <a:cubicBezTo>
                    <a:pt x="1314" y="924"/>
                    <a:pt x="1197" y="1041"/>
                    <a:pt x="1054" y="1041"/>
                  </a:cubicBezTo>
                  <a:cubicBezTo>
                    <a:pt x="820" y="1041"/>
                    <a:pt x="690" y="755"/>
                    <a:pt x="859" y="599"/>
                  </a:cubicBezTo>
                  <a:cubicBezTo>
                    <a:pt x="914" y="544"/>
                    <a:pt x="981" y="519"/>
                    <a:pt x="1046" y="519"/>
                  </a:cubicBezTo>
                  <a:close/>
                  <a:moveTo>
                    <a:pt x="1054" y="1"/>
                  </a:moveTo>
                  <a:cubicBezTo>
                    <a:pt x="352" y="1"/>
                    <a:pt x="0" y="846"/>
                    <a:pt x="495" y="1341"/>
                  </a:cubicBezTo>
                  <a:cubicBezTo>
                    <a:pt x="654" y="1500"/>
                    <a:pt x="850" y="1572"/>
                    <a:pt x="1043" y="1572"/>
                  </a:cubicBezTo>
                  <a:cubicBezTo>
                    <a:pt x="1447" y="1572"/>
                    <a:pt x="1835" y="1257"/>
                    <a:pt x="1835" y="781"/>
                  </a:cubicBezTo>
                  <a:cubicBezTo>
                    <a:pt x="1835" y="352"/>
                    <a:pt x="1483" y="1"/>
                    <a:pt x="1054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98" name="Google Shape;6298;p46"/>
            <p:cNvSpPr/>
            <p:nvPr/>
          </p:nvSpPr>
          <p:spPr>
            <a:xfrm>
              <a:off x="1837800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781" y="521"/>
                  </a:moveTo>
                  <a:cubicBezTo>
                    <a:pt x="924" y="521"/>
                    <a:pt x="1041" y="638"/>
                    <a:pt x="1041" y="781"/>
                  </a:cubicBezTo>
                  <a:cubicBezTo>
                    <a:pt x="1041" y="939"/>
                    <a:pt x="917" y="1043"/>
                    <a:pt x="785" y="1043"/>
                  </a:cubicBezTo>
                  <a:cubicBezTo>
                    <a:pt x="720" y="1043"/>
                    <a:pt x="654" y="1019"/>
                    <a:pt x="599" y="963"/>
                  </a:cubicBezTo>
                  <a:cubicBezTo>
                    <a:pt x="443" y="807"/>
                    <a:pt x="560" y="521"/>
                    <a:pt x="781" y="521"/>
                  </a:cubicBezTo>
                  <a:close/>
                  <a:moveTo>
                    <a:pt x="781" y="1"/>
                  </a:moveTo>
                  <a:cubicBezTo>
                    <a:pt x="352" y="1"/>
                    <a:pt x="0" y="352"/>
                    <a:pt x="0" y="781"/>
                  </a:cubicBezTo>
                  <a:cubicBezTo>
                    <a:pt x="0" y="1257"/>
                    <a:pt x="388" y="1572"/>
                    <a:pt x="792" y="1572"/>
                  </a:cubicBezTo>
                  <a:cubicBezTo>
                    <a:pt x="985" y="1572"/>
                    <a:pt x="1181" y="1500"/>
                    <a:pt x="1340" y="1341"/>
                  </a:cubicBezTo>
                  <a:cubicBezTo>
                    <a:pt x="1834" y="846"/>
                    <a:pt x="1483" y="1"/>
                    <a:pt x="78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299" name="Google Shape;6299;p46"/>
            <p:cNvSpPr/>
            <p:nvPr/>
          </p:nvSpPr>
          <p:spPr>
            <a:xfrm>
              <a:off x="1935350" y="1268200"/>
              <a:ext cx="45875" cy="38975"/>
            </a:xfrm>
            <a:custGeom>
              <a:avLst/>
              <a:gdLst/>
              <a:ahLst/>
              <a:cxnLst/>
              <a:rect l="l" t="t" r="r" b="b"/>
              <a:pathLst>
                <a:path w="1835" h="1559" extrusionOk="0">
                  <a:moveTo>
                    <a:pt x="1050" y="522"/>
                  </a:moveTo>
                  <a:cubicBezTo>
                    <a:pt x="1115" y="522"/>
                    <a:pt x="1181" y="545"/>
                    <a:pt x="1236" y="596"/>
                  </a:cubicBezTo>
                  <a:cubicBezTo>
                    <a:pt x="1392" y="765"/>
                    <a:pt x="1275" y="1038"/>
                    <a:pt x="1054" y="1038"/>
                  </a:cubicBezTo>
                  <a:cubicBezTo>
                    <a:pt x="911" y="1038"/>
                    <a:pt x="794" y="921"/>
                    <a:pt x="794" y="778"/>
                  </a:cubicBezTo>
                  <a:cubicBezTo>
                    <a:pt x="794" y="621"/>
                    <a:pt x="918" y="522"/>
                    <a:pt x="1050" y="522"/>
                  </a:cubicBezTo>
                  <a:close/>
                  <a:moveTo>
                    <a:pt x="1045" y="1"/>
                  </a:moveTo>
                  <a:cubicBezTo>
                    <a:pt x="852" y="1"/>
                    <a:pt x="655" y="72"/>
                    <a:pt x="495" y="232"/>
                  </a:cubicBezTo>
                  <a:cubicBezTo>
                    <a:pt x="1" y="713"/>
                    <a:pt x="352" y="1559"/>
                    <a:pt x="1054" y="1559"/>
                  </a:cubicBezTo>
                  <a:cubicBezTo>
                    <a:pt x="1484" y="1559"/>
                    <a:pt x="1835" y="1208"/>
                    <a:pt x="1835" y="778"/>
                  </a:cubicBezTo>
                  <a:cubicBezTo>
                    <a:pt x="1835" y="312"/>
                    <a:pt x="1448" y="1"/>
                    <a:pt x="1045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00" name="Google Shape;6300;p46"/>
            <p:cNvSpPr/>
            <p:nvPr/>
          </p:nvSpPr>
          <p:spPr>
            <a:xfrm>
              <a:off x="1900875" y="1229125"/>
              <a:ext cx="15325" cy="13075"/>
            </a:xfrm>
            <a:custGeom>
              <a:avLst/>
              <a:gdLst/>
              <a:ahLst/>
              <a:cxnLst/>
              <a:rect l="l" t="t" r="r" b="b"/>
              <a:pathLst>
                <a:path w="613" h="523" extrusionOk="0">
                  <a:moveTo>
                    <a:pt x="352" y="0"/>
                  </a:moveTo>
                  <a:cubicBezTo>
                    <a:pt x="118" y="0"/>
                    <a:pt x="1" y="286"/>
                    <a:pt x="157" y="442"/>
                  </a:cubicBezTo>
                  <a:cubicBezTo>
                    <a:pt x="212" y="498"/>
                    <a:pt x="280" y="522"/>
                    <a:pt x="346" y="522"/>
                  </a:cubicBezTo>
                  <a:cubicBezTo>
                    <a:pt x="483" y="522"/>
                    <a:pt x="612" y="418"/>
                    <a:pt x="612" y="260"/>
                  </a:cubicBezTo>
                  <a:cubicBezTo>
                    <a:pt x="612" y="117"/>
                    <a:pt x="495" y="0"/>
                    <a:pt x="352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01" name="Google Shape;6301;p46"/>
            <p:cNvSpPr/>
            <p:nvPr/>
          </p:nvSpPr>
          <p:spPr>
            <a:xfrm>
              <a:off x="1774375" y="1229125"/>
              <a:ext cx="270600" cy="147000"/>
            </a:xfrm>
            <a:custGeom>
              <a:avLst/>
              <a:gdLst/>
              <a:ahLst/>
              <a:cxnLst/>
              <a:rect l="l" t="t" r="r" b="b"/>
              <a:pathLst>
                <a:path w="10824" h="5880" extrusionOk="0">
                  <a:moveTo>
                    <a:pt x="2290" y="0"/>
                  </a:moveTo>
                  <a:cubicBezTo>
                    <a:pt x="1016" y="26"/>
                    <a:pt x="1" y="1067"/>
                    <a:pt x="1" y="2341"/>
                  </a:cubicBezTo>
                  <a:cubicBezTo>
                    <a:pt x="1" y="3616"/>
                    <a:pt x="1016" y="4644"/>
                    <a:pt x="2290" y="4683"/>
                  </a:cubicBezTo>
                  <a:lnTo>
                    <a:pt x="4723" y="4683"/>
                  </a:lnTo>
                  <a:lnTo>
                    <a:pt x="5178" y="5723"/>
                  </a:lnTo>
                  <a:cubicBezTo>
                    <a:pt x="5223" y="5827"/>
                    <a:pt x="5321" y="5879"/>
                    <a:pt x="5419" y="5879"/>
                  </a:cubicBezTo>
                  <a:cubicBezTo>
                    <a:pt x="5516" y="5879"/>
                    <a:pt x="5614" y="5827"/>
                    <a:pt x="5659" y="5723"/>
                  </a:cubicBezTo>
                  <a:lnTo>
                    <a:pt x="6101" y="4683"/>
                  </a:lnTo>
                  <a:lnTo>
                    <a:pt x="8547" y="4683"/>
                  </a:lnTo>
                  <a:cubicBezTo>
                    <a:pt x="9809" y="4644"/>
                    <a:pt x="10823" y="3616"/>
                    <a:pt x="10823" y="2341"/>
                  </a:cubicBezTo>
                  <a:cubicBezTo>
                    <a:pt x="10823" y="1067"/>
                    <a:pt x="9809" y="26"/>
                    <a:pt x="8547" y="0"/>
                  </a:cubicBezTo>
                  <a:lnTo>
                    <a:pt x="6596" y="0"/>
                  </a:lnTo>
                  <a:cubicBezTo>
                    <a:pt x="6245" y="0"/>
                    <a:pt x="6245" y="520"/>
                    <a:pt x="6596" y="520"/>
                  </a:cubicBezTo>
                  <a:lnTo>
                    <a:pt x="8547" y="520"/>
                  </a:lnTo>
                  <a:cubicBezTo>
                    <a:pt x="9548" y="520"/>
                    <a:pt x="10368" y="1327"/>
                    <a:pt x="10368" y="2341"/>
                  </a:cubicBezTo>
                  <a:cubicBezTo>
                    <a:pt x="10368" y="3343"/>
                    <a:pt x="9548" y="4162"/>
                    <a:pt x="8547" y="4162"/>
                  </a:cubicBezTo>
                  <a:lnTo>
                    <a:pt x="5945" y="4162"/>
                  </a:lnTo>
                  <a:cubicBezTo>
                    <a:pt x="5841" y="4162"/>
                    <a:pt x="5737" y="4227"/>
                    <a:pt x="5698" y="4318"/>
                  </a:cubicBezTo>
                  <a:lnTo>
                    <a:pt x="5685" y="4318"/>
                  </a:lnTo>
                  <a:lnTo>
                    <a:pt x="5412" y="4969"/>
                  </a:lnTo>
                  <a:lnTo>
                    <a:pt x="5126" y="4318"/>
                  </a:lnTo>
                  <a:cubicBezTo>
                    <a:pt x="5087" y="4227"/>
                    <a:pt x="4996" y="4162"/>
                    <a:pt x="4892" y="4162"/>
                  </a:cubicBezTo>
                  <a:lnTo>
                    <a:pt x="2290" y="4162"/>
                  </a:lnTo>
                  <a:cubicBezTo>
                    <a:pt x="1276" y="4162"/>
                    <a:pt x="456" y="3343"/>
                    <a:pt x="456" y="2341"/>
                  </a:cubicBezTo>
                  <a:cubicBezTo>
                    <a:pt x="456" y="1327"/>
                    <a:pt x="1276" y="520"/>
                    <a:pt x="2290" y="520"/>
                  </a:cubicBezTo>
                  <a:lnTo>
                    <a:pt x="4241" y="520"/>
                  </a:lnTo>
                  <a:cubicBezTo>
                    <a:pt x="4580" y="520"/>
                    <a:pt x="4580" y="0"/>
                    <a:pt x="4241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02" name="Google Shape;6302;p46"/>
          <p:cNvGrpSpPr/>
          <p:nvPr/>
        </p:nvGrpSpPr>
        <p:grpSpPr>
          <a:xfrm>
            <a:off x="3148091" y="157963"/>
            <a:ext cx="460967" cy="431856"/>
            <a:chOff x="1742850" y="3460800"/>
            <a:chExt cx="333325" cy="312275"/>
          </a:xfrm>
        </p:grpSpPr>
        <p:sp>
          <p:nvSpPr>
            <p:cNvPr id="6303" name="Google Shape;6303;p46"/>
            <p:cNvSpPr/>
            <p:nvPr/>
          </p:nvSpPr>
          <p:spPr>
            <a:xfrm>
              <a:off x="1742850" y="3526875"/>
              <a:ext cx="160325" cy="246200"/>
            </a:xfrm>
            <a:custGeom>
              <a:avLst/>
              <a:gdLst/>
              <a:ahLst/>
              <a:cxnLst/>
              <a:rect l="l" t="t" r="r" b="b"/>
              <a:pathLst>
                <a:path w="6413" h="9848" extrusionOk="0">
                  <a:moveTo>
                    <a:pt x="1041" y="505"/>
                  </a:moveTo>
                  <a:cubicBezTo>
                    <a:pt x="1291" y="505"/>
                    <a:pt x="1542" y="671"/>
                    <a:pt x="1561" y="1003"/>
                  </a:cubicBezTo>
                  <a:lnTo>
                    <a:pt x="1561" y="3227"/>
                  </a:lnTo>
                  <a:cubicBezTo>
                    <a:pt x="1236" y="3409"/>
                    <a:pt x="1041" y="3747"/>
                    <a:pt x="1041" y="4124"/>
                  </a:cubicBezTo>
                  <a:cubicBezTo>
                    <a:pt x="1041" y="4397"/>
                    <a:pt x="1145" y="4671"/>
                    <a:pt x="1353" y="4866"/>
                  </a:cubicBezTo>
                  <a:lnTo>
                    <a:pt x="2680" y="6192"/>
                  </a:lnTo>
                  <a:cubicBezTo>
                    <a:pt x="2738" y="6251"/>
                    <a:pt x="2802" y="6275"/>
                    <a:pt x="2864" y="6275"/>
                  </a:cubicBezTo>
                  <a:cubicBezTo>
                    <a:pt x="3064" y="6275"/>
                    <a:pt x="3233" y="6017"/>
                    <a:pt x="3044" y="5828"/>
                  </a:cubicBezTo>
                  <a:lnTo>
                    <a:pt x="1717" y="4489"/>
                  </a:lnTo>
                  <a:cubicBezTo>
                    <a:pt x="1613" y="4397"/>
                    <a:pt x="1561" y="4267"/>
                    <a:pt x="1561" y="4124"/>
                  </a:cubicBezTo>
                  <a:cubicBezTo>
                    <a:pt x="1561" y="3903"/>
                    <a:pt x="1704" y="3708"/>
                    <a:pt x="1912" y="3630"/>
                  </a:cubicBezTo>
                  <a:cubicBezTo>
                    <a:pt x="1965" y="3611"/>
                    <a:pt x="2019" y="3602"/>
                    <a:pt x="2073" y="3602"/>
                  </a:cubicBezTo>
                  <a:cubicBezTo>
                    <a:pt x="2208" y="3602"/>
                    <a:pt x="2344" y="3658"/>
                    <a:pt x="2446" y="3760"/>
                  </a:cubicBezTo>
                  <a:lnTo>
                    <a:pt x="3031" y="4345"/>
                  </a:lnTo>
                  <a:cubicBezTo>
                    <a:pt x="3642" y="4944"/>
                    <a:pt x="4956" y="5178"/>
                    <a:pt x="4956" y="5178"/>
                  </a:cubicBezTo>
                  <a:cubicBezTo>
                    <a:pt x="5489" y="5230"/>
                    <a:pt x="5880" y="5672"/>
                    <a:pt x="5880" y="6192"/>
                  </a:cubicBezTo>
                  <a:lnTo>
                    <a:pt x="5880" y="9340"/>
                  </a:lnTo>
                  <a:lnTo>
                    <a:pt x="3642" y="9340"/>
                  </a:lnTo>
                  <a:lnTo>
                    <a:pt x="3642" y="8040"/>
                  </a:lnTo>
                  <a:cubicBezTo>
                    <a:pt x="3642" y="7935"/>
                    <a:pt x="3590" y="7844"/>
                    <a:pt x="3499" y="7805"/>
                  </a:cubicBezTo>
                  <a:lnTo>
                    <a:pt x="2107" y="7103"/>
                  </a:lnTo>
                  <a:cubicBezTo>
                    <a:pt x="1132" y="6622"/>
                    <a:pt x="520" y="5633"/>
                    <a:pt x="520" y="4541"/>
                  </a:cubicBezTo>
                  <a:lnTo>
                    <a:pt x="520" y="1003"/>
                  </a:lnTo>
                  <a:cubicBezTo>
                    <a:pt x="540" y="671"/>
                    <a:pt x="790" y="505"/>
                    <a:pt x="1041" y="505"/>
                  </a:cubicBezTo>
                  <a:close/>
                  <a:moveTo>
                    <a:pt x="1041" y="1"/>
                  </a:moveTo>
                  <a:cubicBezTo>
                    <a:pt x="481" y="1"/>
                    <a:pt x="26" y="443"/>
                    <a:pt x="0" y="1003"/>
                  </a:cubicBezTo>
                  <a:lnTo>
                    <a:pt x="0" y="4541"/>
                  </a:lnTo>
                  <a:cubicBezTo>
                    <a:pt x="0" y="5815"/>
                    <a:pt x="729" y="6986"/>
                    <a:pt x="1873" y="7558"/>
                  </a:cubicBezTo>
                  <a:lnTo>
                    <a:pt x="3122" y="8196"/>
                  </a:lnTo>
                  <a:lnTo>
                    <a:pt x="3122" y="9587"/>
                  </a:lnTo>
                  <a:cubicBezTo>
                    <a:pt x="3122" y="9731"/>
                    <a:pt x="3239" y="9848"/>
                    <a:pt x="3382" y="9848"/>
                  </a:cubicBezTo>
                  <a:lnTo>
                    <a:pt x="6153" y="9848"/>
                  </a:lnTo>
                  <a:cubicBezTo>
                    <a:pt x="6296" y="9848"/>
                    <a:pt x="6413" y="9731"/>
                    <a:pt x="6413" y="9587"/>
                  </a:cubicBezTo>
                  <a:lnTo>
                    <a:pt x="6413" y="6192"/>
                  </a:lnTo>
                  <a:cubicBezTo>
                    <a:pt x="6413" y="5399"/>
                    <a:pt x="5815" y="4736"/>
                    <a:pt x="5021" y="4658"/>
                  </a:cubicBezTo>
                  <a:cubicBezTo>
                    <a:pt x="5021" y="4658"/>
                    <a:pt x="3915" y="4489"/>
                    <a:pt x="3408" y="3968"/>
                  </a:cubicBezTo>
                  <a:lnTo>
                    <a:pt x="2823" y="3383"/>
                  </a:lnTo>
                  <a:cubicBezTo>
                    <a:pt x="2628" y="3188"/>
                    <a:pt x="2368" y="3084"/>
                    <a:pt x="2081" y="3084"/>
                  </a:cubicBezTo>
                  <a:lnTo>
                    <a:pt x="2081" y="1003"/>
                  </a:lnTo>
                  <a:cubicBezTo>
                    <a:pt x="2068" y="443"/>
                    <a:pt x="1600" y="1"/>
                    <a:pt x="104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04" name="Google Shape;6304;p46"/>
            <p:cNvSpPr/>
            <p:nvPr/>
          </p:nvSpPr>
          <p:spPr>
            <a:xfrm>
              <a:off x="1812100" y="3460800"/>
              <a:ext cx="195150" cy="156275"/>
            </a:xfrm>
            <a:custGeom>
              <a:avLst/>
              <a:gdLst/>
              <a:ahLst/>
              <a:cxnLst/>
              <a:rect l="l" t="t" r="r" b="b"/>
              <a:pathLst>
                <a:path w="7806" h="6251" extrusionOk="0">
                  <a:moveTo>
                    <a:pt x="508" y="784"/>
                  </a:moveTo>
                  <a:cubicBezTo>
                    <a:pt x="820" y="953"/>
                    <a:pt x="1158" y="1044"/>
                    <a:pt x="1510" y="1044"/>
                  </a:cubicBezTo>
                  <a:cubicBezTo>
                    <a:pt x="2680" y="1044"/>
                    <a:pt x="3630" y="1994"/>
                    <a:pt x="3643" y="3177"/>
                  </a:cubicBezTo>
                  <a:lnTo>
                    <a:pt x="3643" y="3385"/>
                  </a:lnTo>
                  <a:lnTo>
                    <a:pt x="1965" y="2137"/>
                  </a:lnTo>
                  <a:cubicBezTo>
                    <a:pt x="1913" y="2097"/>
                    <a:pt x="1859" y="2080"/>
                    <a:pt x="1809" y="2080"/>
                  </a:cubicBezTo>
                  <a:cubicBezTo>
                    <a:pt x="1594" y="2080"/>
                    <a:pt x="1432" y="2384"/>
                    <a:pt x="1653" y="2553"/>
                  </a:cubicBezTo>
                  <a:lnTo>
                    <a:pt x="3123" y="3646"/>
                  </a:lnTo>
                  <a:lnTo>
                    <a:pt x="2641" y="3646"/>
                  </a:lnTo>
                  <a:cubicBezTo>
                    <a:pt x="1471" y="3646"/>
                    <a:pt x="521" y="2696"/>
                    <a:pt x="521" y="1525"/>
                  </a:cubicBezTo>
                  <a:lnTo>
                    <a:pt x="508" y="1525"/>
                  </a:lnTo>
                  <a:lnTo>
                    <a:pt x="508" y="784"/>
                  </a:lnTo>
                  <a:close/>
                  <a:moveTo>
                    <a:pt x="7285" y="1824"/>
                  </a:moveTo>
                  <a:lnTo>
                    <a:pt x="7285" y="2566"/>
                  </a:lnTo>
                  <a:cubicBezTo>
                    <a:pt x="7285" y="3737"/>
                    <a:pt x="6322" y="4686"/>
                    <a:pt x="5152" y="4686"/>
                  </a:cubicBezTo>
                  <a:lnTo>
                    <a:pt x="4684" y="4686"/>
                  </a:lnTo>
                  <a:lnTo>
                    <a:pt x="6140" y="3593"/>
                  </a:lnTo>
                  <a:cubicBezTo>
                    <a:pt x="6361" y="3425"/>
                    <a:pt x="6199" y="3121"/>
                    <a:pt x="5985" y="3121"/>
                  </a:cubicBezTo>
                  <a:cubicBezTo>
                    <a:pt x="5934" y="3121"/>
                    <a:pt x="5880" y="3137"/>
                    <a:pt x="5828" y="3177"/>
                  </a:cubicBezTo>
                  <a:lnTo>
                    <a:pt x="4163" y="4426"/>
                  </a:lnTo>
                  <a:lnTo>
                    <a:pt x="4163" y="4205"/>
                  </a:lnTo>
                  <a:cubicBezTo>
                    <a:pt x="4163" y="3034"/>
                    <a:pt x="5113" y="2085"/>
                    <a:pt x="6296" y="2085"/>
                  </a:cubicBezTo>
                  <a:lnTo>
                    <a:pt x="6283" y="2085"/>
                  </a:lnTo>
                  <a:cubicBezTo>
                    <a:pt x="6635" y="2085"/>
                    <a:pt x="6973" y="1994"/>
                    <a:pt x="7285" y="1824"/>
                  </a:cubicBezTo>
                  <a:close/>
                  <a:moveTo>
                    <a:pt x="3890" y="0"/>
                  </a:moveTo>
                  <a:cubicBezTo>
                    <a:pt x="3760" y="0"/>
                    <a:pt x="3630" y="88"/>
                    <a:pt x="3630" y="264"/>
                  </a:cubicBezTo>
                  <a:lnTo>
                    <a:pt x="3630" y="1590"/>
                  </a:lnTo>
                  <a:cubicBezTo>
                    <a:pt x="3143" y="925"/>
                    <a:pt x="2367" y="523"/>
                    <a:pt x="1549" y="523"/>
                  </a:cubicBezTo>
                  <a:cubicBezTo>
                    <a:pt x="1536" y="523"/>
                    <a:pt x="1523" y="523"/>
                    <a:pt x="1510" y="524"/>
                  </a:cubicBezTo>
                  <a:cubicBezTo>
                    <a:pt x="1106" y="524"/>
                    <a:pt x="716" y="355"/>
                    <a:pt x="430" y="68"/>
                  </a:cubicBezTo>
                  <a:cubicBezTo>
                    <a:pt x="381" y="24"/>
                    <a:pt x="321" y="3"/>
                    <a:pt x="261" y="3"/>
                  </a:cubicBezTo>
                  <a:cubicBezTo>
                    <a:pt x="130" y="3"/>
                    <a:pt x="1" y="103"/>
                    <a:pt x="1" y="264"/>
                  </a:cubicBezTo>
                  <a:lnTo>
                    <a:pt x="1" y="1512"/>
                  </a:lnTo>
                  <a:cubicBezTo>
                    <a:pt x="1" y="2982"/>
                    <a:pt x="1184" y="4166"/>
                    <a:pt x="2641" y="4166"/>
                  </a:cubicBezTo>
                  <a:lnTo>
                    <a:pt x="3643" y="4166"/>
                  </a:lnTo>
                  <a:lnTo>
                    <a:pt x="3643" y="5987"/>
                  </a:lnTo>
                  <a:cubicBezTo>
                    <a:pt x="3636" y="6162"/>
                    <a:pt x="3763" y="6250"/>
                    <a:pt x="3893" y="6250"/>
                  </a:cubicBezTo>
                  <a:cubicBezTo>
                    <a:pt x="4023" y="6250"/>
                    <a:pt x="4157" y="6162"/>
                    <a:pt x="4163" y="5987"/>
                  </a:cubicBezTo>
                  <a:lnTo>
                    <a:pt x="4163" y="5206"/>
                  </a:lnTo>
                  <a:lnTo>
                    <a:pt x="5152" y="5206"/>
                  </a:lnTo>
                  <a:cubicBezTo>
                    <a:pt x="6609" y="5193"/>
                    <a:pt x="7792" y="4010"/>
                    <a:pt x="7805" y="2553"/>
                  </a:cubicBezTo>
                  <a:lnTo>
                    <a:pt x="7805" y="1304"/>
                  </a:lnTo>
                  <a:cubicBezTo>
                    <a:pt x="7805" y="1144"/>
                    <a:pt x="7671" y="1038"/>
                    <a:pt x="7531" y="1038"/>
                  </a:cubicBezTo>
                  <a:cubicBezTo>
                    <a:pt x="7468" y="1038"/>
                    <a:pt x="7403" y="1060"/>
                    <a:pt x="7350" y="1109"/>
                  </a:cubicBezTo>
                  <a:cubicBezTo>
                    <a:pt x="7077" y="1395"/>
                    <a:pt x="6687" y="1564"/>
                    <a:pt x="6283" y="1564"/>
                  </a:cubicBezTo>
                  <a:cubicBezTo>
                    <a:pt x="6270" y="1564"/>
                    <a:pt x="6257" y="1564"/>
                    <a:pt x="6244" y="1564"/>
                  </a:cubicBezTo>
                  <a:cubicBezTo>
                    <a:pt x="5414" y="1564"/>
                    <a:pt x="4650" y="1965"/>
                    <a:pt x="4150" y="2631"/>
                  </a:cubicBezTo>
                  <a:lnTo>
                    <a:pt x="4150" y="264"/>
                  </a:lnTo>
                  <a:cubicBezTo>
                    <a:pt x="4150" y="88"/>
                    <a:pt x="4020" y="0"/>
                    <a:pt x="389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05" name="Google Shape;6305;p46"/>
            <p:cNvSpPr/>
            <p:nvPr/>
          </p:nvSpPr>
          <p:spPr>
            <a:xfrm>
              <a:off x="2032900" y="3693700"/>
              <a:ext cx="15325" cy="13100"/>
            </a:xfrm>
            <a:custGeom>
              <a:avLst/>
              <a:gdLst/>
              <a:ahLst/>
              <a:cxnLst/>
              <a:rect l="l" t="t" r="r" b="b"/>
              <a:pathLst>
                <a:path w="613" h="524" extrusionOk="0">
                  <a:moveTo>
                    <a:pt x="352" y="1"/>
                  </a:moveTo>
                  <a:cubicBezTo>
                    <a:pt x="118" y="1"/>
                    <a:pt x="1" y="287"/>
                    <a:pt x="170" y="443"/>
                  </a:cubicBezTo>
                  <a:cubicBezTo>
                    <a:pt x="221" y="498"/>
                    <a:pt x="286" y="523"/>
                    <a:pt x="350" y="523"/>
                  </a:cubicBezTo>
                  <a:cubicBezTo>
                    <a:pt x="483" y="523"/>
                    <a:pt x="612" y="418"/>
                    <a:pt x="612" y="261"/>
                  </a:cubicBezTo>
                  <a:cubicBezTo>
                    <a:pt x="612" y="118"/>
                    <a:pt x="495" y="1"/>
                    <a:pt x="35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06" name="Google Shape;6306;p46"/>
            <p:cNvSpPr/>
            <p:nvPr/>
          </p:nvSpPr>
          <p:spPr>
            <a:xfrm>
              <a:off x="1915850" y="3525900"/>
              <a:ext cx="160325" cy="247175"/>
            </a:xfrm>
            <a:custGeom>
              <a:avLst/>
              <a:gdLst/>
              <a:ahLst/>
              <a:cxnLst/>
              <a:rect l="l" t="t" r="r" b="b"/>
              <a:pathLst>
                <a:path w="6413" h="9887" extrusionOk="0">
                  <a:moveTo>
                    <a:pt x="5372" y="1"/>
                  </a:moveTo>
                  <a:cubicBezTo>
                    <a:pt x="4800" y="1"/>
                    <a:pt x="4332" y="456"/>
                    <a:pt x="4332" y="1042"/>
                  </a:cubicBezTo>
                  <a:lnTo>
                    <a:pt x="4332" y="3123"/>
                  </a:lnTo>
                  <a:cubicBezTo>
                    <a:pt x="4059" y="3123"/>
                    <a:pt x="3785" y="3227"/>
                    <a:pt x="3590" y="3422"/>
                  </a:cubicBezTo>
                  <a:lnTo>
                    <a:pt x="3005" y="4007"/>
                  </a:lnTo>
                  <a:cubicBezTo>
                    <a:pt x="2511" y="4501"/>
                    <a:pt x="1405" y="4697"/>
                    <a:pt x="1392" y="4697"/>
                  </a:cubicBezTo>
                  <a:cubicBezTo>
                    <a:pt x="612" y="4762"/>
                    <a:pt x="0" y="5438"/>
                    <a:pt x="0" y="6231"/>
                  </a:cubicBezTo>
                  <a:lnTo>
                    <a:pt x="0" y="9626"/>
                  </a:lnTo>
                  <a:cubicBezTo>
                    <a:pt x="13" y="9770"/>
                    <a:pt x="117" y="9887"/>
                    <a:pt x="260" y="9887"/>
                  </a:cubicBezTo>
                  <a:lnTo>
                    <a:pt x="3031" y="9887"/>
                  </a:lnTo>
                  <a:cubicBezTo>
                    <a:pt x="3174" y="9887"/>
                    <a:pt x="3291" y="9770"/>
                    <a:pt x="3291" y="9626"/>
                  </a:cubicBezTo>
                  <a:lnTo>
                    <a:pt x="3291" y="8222"/>
                  </a:lnTo>
                  <a:lnTo>
                    <a:pt x="4137" y="7805"/>
                  </a:lnTo>
                  <a:cubicBezTo>
                    <a:pt x="4412" y="7673"/>
                    <a:pt x="4277" y="7297"/>
                    <a:pt x="4038" y="7297"/>
                  </a:cubicBezTo>
                  <a:cubicBezTo>
                    <a:pt x="3996" y="7297"/>
                    <a:pt x="3950" y="7309"/>
                    <a:pt x="3902" y="7337"/>
                  </a:cubicBezTo>
                  <a:lnTo>
                    <a:pt x="2914" y="7831"/>
                  </a:lnTo>
                  <a:cubicBezTo>
                    <a:pt x="2823" y="7870"/>
                    <a:pt x="2758" y="7961"/>
                    <a:pt x="2771" y="8066"/>
                  </a:cubicBezTo>
                  <a:lnTo>
                    <a:pt x="2771" y="9366"/>
                  </a:lnTo>
                  <a:lnTo>
                    <a:pt x="534" y="9366"/>
                  </a:lnTo>
                  <a:lnTo>
                    <a:pt x="534" y="6231"/>
                  </a:lnTo>
                  <a:cubicBezTo>
                    <a:pt x="521" y="5698"/>
                    <a:pt x="924" y="5256"/>
                    <a:pt x="1457" y="5217"/>
                  </a:cubicBezTo>
                  <a:cubicBezTo>
                    <a:pt x="1457" y="5217"/>
                    <a:pt x="2745" y="5022"/>
                    <a:pt x="3382" y="4384"/>
                  </a:cubicBezTo>
                  <a:lnTo>
                    <a:pt x="3968" y="3799"/>
                  </a:lnTo>
                  <a:cubicBezTo>
                    <a:pt x="4060" y="3697"/>
                    <a:pt x="4199" y="3641"/>
                    <a:pt x="4338" y="3641"/>
                  </a:cubicBezTo>
                  <a:cubicBezTo>
                    <a:pt x="4393" y="3641"/>
                    <a:pt x="4449" y="3650"/>
                    <a:pt x="4501" y="3669"/>
                  </a:cubicBezTo>
                  <a:cubicBezTo>
                    <a:pt x="4709" y="3747"/>
                    <a:pt x="4852" y="3942"/>
                    <a:pt x="4852" y="4163"/>
                  </a:cubicBezTo>
                  <a:cubicBezTo>
                    <a:pt x="4852" y="4293"/>
                    <a:pt x="4800" y="4436"/>
                    <a:pt x="4696" y="4528"/>
                  </a:cubicBezTo>
                  <a:lnTo>
                    <a:pt x="3369" y="5867"/>
                  </a:lnTo>
                  <a:cubicBezTo>
                    <a:pt x="3180" y="6056"/>
                    <a:pt x="3349" y="6314"/>
                    <a:pt x="3549" y="6314"/>
                  </a:cubicBezTo>
                  <a:cubicBezTo>
                    <a:pt x="3611" y="6314"/>
                    <a:pt x="3675" y="6290"/>
                    <a:pt x="3733" y="6231"/>
                  </a:cubicBezTo>
                  <a:lnTo>
                    <a:pt x="5060" y="4892"/>
                  </a:lnTo>
                  <a:cubicBezTo>
                    <a:pt x="5255" y="4697"/>
                    <a:pt x="5372" y="4436"/>
                    <a:pt x="5372" y="4163"/>
                  </a:cubicBezTo>
                  <a:cubicBezTo>
                    <a:pt x="5372" y="3786"/>
                    <a:pt x="5164" y="3448"/>
                    <a:pt x="4852" y="3253"/>
                  </a:cubicBezTo>
                  <a:lnTo>
                    <a:pt x="4852" y="1042"/>
                  </a:lnTo>
                  <a:cubicBezTo>
                    <a:pt x="4872" y="710"/>
                    <a:pt x="5122" y="544"/>
                    <a:pt x="5372" y="544"/>
                  </a:cubicBezTo>
                  <a:cubicBezTo>
                    <a:pt x="5623" y="544"/>
                    <a:pt x="5873" y="710"/>
                    <a:pt x="5893" y="1042"/>
                  </a:cubicBezTo>
                  <a:lnTo>
                    <a:pt x="5893" y="4580"/>
                  </a:lnTo>
                  <a:cubicBezTo>
                    <a:pt x="5893" y="5048"/>
                    <a:pt x="5776" y="5529"/>
                    <a:pt x="5541" y="5945"/>
                  </a:cubicBezTo>
                  <a:cubicBezTo>
                    <a:pt x="5427" y="6149"/>
                    <a:pt x="5606" y="6334"/>
                    <a:pt x="5782" y="6334"/>
                  </a:cubicBezTo>
                  <a:cubicBezTo>
                    <a:pt x="5865" y="6334"/>
                    <a:pt x="5947" y="6293"/>
                    <a:pt x="5997" y="6192"/>
                  </a:cubicBezTo>
                  <a:cubicBezTo>
                    <a:pt x="6270" y="5698"/>
                    <a:pt x="6413" y="5139"/>
                    <a:pt x="6413" y="4580"/>
                  </a:cubicBezTo>
                  <a:lnTo>
                    <a:pt x="6413" y="1042"/>
                  </a:lnTo>
                  <a:cubicBezTo>
                    <a:pt x="6413" y="469"/>
                    <a:pt x="5945" y="1"/>
                    <a:pt x="537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07" name="Google Shape;6307;p46"/>
          <p:cNvGrpSpPr/>
          <p:nvPr/>
        </p:nvGrpSpPr>
        <p:grpSpPr>
          <a:xfrm>
            <a:off x="3757691" y="819749"/>
            <a:ext cx="460967" cy="460967"/>
            <a:chOff x="1742850" y="1229125"/>
            <a:chExt cx="333325" cy="333325"/>
          </a:xfrm>
        </p:grpSpPr>
        <p:sp>
          <p:nvSpPr>
            <p:cNvPr id="6308" name="Google Shape;6308;p46"/>
            <p:cNvSpPr/>
            <p:nvPr/>
          </p:nvSpPr>
          <p:spPr>
            <a:xfrm>
              <a:off x="1857300" y="1389250"/>
              <a:ext cx="91400" cy="78250"/>
            </a:xfrm>
            <a:custGeom>
              <a:avLst/>
              <a:gdLst/>
              <a:ahLst/>
              <a:cxnLst/>
              <a:rect l="l" t="t" r="r" b="b"/>
              <a:pathLst>
                <a:path w="3656" h="3130" extrusionOk="0">
                  <a:moveTo>
                    <a:pt x="2082" y="516"/>
                  </a:moveTo>
                  <a:cubicBezTo>
                    <a:pt x="2618" y="516"/>
                    <a:pt x="3136" y="935"/>
                    <a:pt x="3136" y="1569"/>
                  </a:cubicBezTo>
                  <a:cubicBezTo>
                    <a:pt x="3136" y="2141"/>
                    <a:pt x="2667" y="2609"/>
                    <a:pt x="2095" y="2609"/>
                  </a:cubicBezTo>
                  <a:cubicBezTo>
                    <a:pt x="1159" y="2609"/>
                    <a:pt x="690" y="1478"/>
                    <a:pt x="1354" y="827"/>
                  </a:cubicBezTo>
                  <a:cubicBezTo>
                    <a:pt x="1564" y="612"/>
                    <a:pt x="1825" y="516"/>
                    <a:pt x="2082" y="516"/>
                  </a:cubicBezTo>
                  <a:close/>
                  <a:moveTo>
                    <a:pt x="2078" y="1"/>
                  </a:moveTo>
                  <a:cubicBezTo>
                    <a:pt x="1695" y="1"/>
                    <a:pt x="1305" y="143"/>
                    <a:pt x="989" y="463"/>
                  </a:cubicBezTo>
                  <a:cubicBezTo>
                    <a:pt x="1" y="1439"/>
                    <a:pt x="703" y="3129"/>
                    <a:pt x="2095" y="3129"/>
                  </a:cubicBezTo>
                  <a:cubicBezTo>
                    <a:pt x="2954" y="3129"/>
                    <a:pt x="3656" y="2427"/>
                    <a:pt x="3656" y="1569"/>
                  </a:cubicBezTo>
                  <a:cubicBezTo>
                    <a:pt x="3656" y="627"/>
                    <a:pt x="2882" y="1"/>
                    <a:pt x="2078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09" name="Google Shape;6309;p46"/>
            <p:cNvSpPr/>
            <p:nvPr/>
          </p:nvSpPr>
          <p:spPr>
            <a:xfrm>
              <a:off x="1750650" y="1389175"/>
              <a:ext cx="91075" cy="78325"/>
            </a:xfrm>
            <a:custGeom>
              <a:avLst/>
              <a:gdLst/>
              <a:ahLst/>
              <a:cxnLst/>
              <a:rect l="l" t="t" r="r" b="b"/>
              <a:pathLst>
                <a:path w="3643" h="3133" extrusionOk="0">
                  <a:moveTo>
                    <a:pt x="2078" y="519"/>
                  </a:moveTo>
                  <a:cubicBezTo>
                    <a:pt x="2611" y="519"/>
                    <a:pt x="3122" y="938"/>
                    <a:pt x="3122" y="1572"/>
                  </a:cubicBezTo>
                  <a:cubicBezTo>
                    <a:pt x="3122" y="2144"/>
                    <a:pt x="2654" y="2612"/>
                    <a:pt x="2082" y="2612"/>
                  </a:cubicBezTo>
                  <a:cubicBezTo>
                    <a:pt x="1158" y="2599"/>
                    <a:pt x="690" y="1481"/>
                    <a:pt x="1353" y="830"/>
                  </a:cubicBezTo>
                  <a:cubicBezTo>
                    <a:pt x="1564" y="615"/>
                    <a:pt x="1824" y="519"/>
                    <a:pt x="2078" y="519"/>
                  </a:cubicBezTo>
                  <a:close/>
                  <a:moveTo>
                    <a:pt x="2076" y="1"/>
                  </a:moveTo>
                  <a:cubicBezTo>
                    <a:pt x="1691" y="1"/>
                    <a:pt x="1297" y="145"/>
                    <a:pt x="976" y="466"/>
                  </a:cubicBezTo>
                  <a:cubicBezTo>
                    <a:pt x="0" y="1442"/>
                    <a:pt x="690" y="3132"/>
                    <a:pt x="2082" y="3132"/>
                  </a:cubicBezTo>
                  <a:cubicBezTo>
                    <a:pt x="2940" y="3132"/>
                    <a:pt x="3642" y="2430"/>
                    <a:pt x="3642" y="1572"/>
                  </a:cubicBezTo>
                  <a:cubicBezTo>
                    <a:pt x="3642" y="623"/>
                    <a:pt x="2878" y="1"/>
                    <a:pt x="2076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10" name="Google Shape;6310;p46"/>
            <p:cNvSpPr/>
            <p:nvPr/>
          </p:nvSpPr>
          <p:spPr>
            <a:xfrm>
              <a:off x="1963975" y="1389175"/>
              <a:ext cx="91400" cy="78325"/>
            </a:xfrm>
            <a:custGeom>
              <a:avLst/>
              <a:gdLst/>
              <a:ahLst/>
              <a:cxnLst/>
              <a:rect l="l" t="t" r="r" b="b"/>
              <a:pathLst>
                <a:path w="3656" h="3133" extrusionOk="0">
                  <a:moveTo>
                    <a:pt x="2087" y="519"/>
                  </a:moveTo>
                  <a:cubicBezTo>
                    <a:pt x="2624" y="519"/>
                    <a:pt x="3135" y="938"/>
                    <a:pt x="3135" y="1572"/>
                  </a:cubicBezTo>
                  <a:cubicBezTo>
                    <a:pt x="3135" y="2144"/>
                    <a:pt x="2667" y="2599"/>
                    <a:pt x="2095" y="2612"/>
                  </a:cubicBezTo>
                  <a:cubicBezTo>
                    <a:pt x="1158" y="2612"/>
                    <a:pt x="703" y="1481"/>
                    <a:pt x="1353" y="830"/>
                  </a:cubicBezTo>
                  <a:cubicBezTo>
                    <a:pt x="1568" y="615"/>
                    <a:pt x="1831" y="519"/>
                    <a:pt x="2087" y="519"/>
                  </a:cubicBezTo>
                  <a:close/>
                  <a:moveTo>
                    <a:pt x="2089" y="1"/>
                  </a:moveTo>
                  <a:cubicBezTo>
                    <a:pt x="1704" y="1"/>
                    <a:pt x="1310" y="145"/>
                    <a:pt x="989" y="466"/>
                  </a:cubicBezTo>
                  <a:cubicBezTo>
                    <a:pt x="0" y="1442"/>
                    <a:pt x="703" y="3132"/>
                    <a:pt x="2095" y="3132"/>
                  </a:cubicBezTo>
                  <a:cubicBezTo>
                    <a:pt x="2953" y="3119"/>
                    <a:pt x="3655" y="2430"/>
                    <a:pt x="3655" y="1572"/>
                  </a:cubicBezTo>
                  <a:cubicBezTo>
                    <a:pt x="3655" y="623"/>
                    <a:pt x="2891" y="1"/>
                    <a:pt x="2089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11" name="Google Shape;6311;p46"/>
            <p:cNvSpPr/>
            <p:nvPr/>
          </p:nvSpPr>
          <p:spPr>
            <a:xfrm>
              <a:off x="1742850" y="1467150"/>
              <a:ext cx="333325" cy="95300"/>
            </a:xfrm>
            <a:custGeom>
              <a:avLst/>
              <a:gdLst/>
              <a:ahLst/>
              <a:cxnLst/>
              <a:rect l="l" t="t" r="r" b="b"/>
              <a:pathLst>
                <a:path w="13333" h="3812" extrusionOk="0">
                  <a:moveTo>
                    <a:pt x="2394" y="521"/>
                  </a:moveTo>
                  <a:cubicBezTo>
                    <a:pt x="3408" y="521"/>
                    <a:pt x="4241" y="1340"/>
                    <a:pt x="4267" y="2355"/>
                  </a:cubicBezTo>
                  <a:lnTo>
                    <a:pt x="4267" y="3291"/>
                  </a:lnTo>
                  <a:lnTo>
                    <a:pt x="520" y="3291"/>
                  </a:lnTo>
                  <a:lnTo>
                    <a:pt x="520" y="2355"/>
                  </a:lnTo>
                  <a:cubicBezTo>
                    <a:pt x="547" y="1340"/>
                    <a:pt x="1379" y="521"/>
                    <a:pt x="2394" y="521"/>
                  </a:cubicBezTo>
                  <a:close/>
                  <a:moveTo>
                    <a:pt x="6673" y="534"/>
                  </a:moveTo>
                  <a:cubicBezTo>
                    <a:pt x="7675" y="534"/>
                    <a:pt x="8507" y="1340"/>
                    <a:pt x="8546" y="2355"/>
                  </a:cubicBezTo>
                  <a:lnTo>
                    <a:pt x="8546" y="3291"/>
                  </a:lnTo>
                  <a:lnTo>
                    <a:pt x="4787" y="3291"/>
                  </a:lnTo>
                  <a:lnTo>
                    <a:pt x="4787" y="2355"/>
                  </a:lnTo>
                  <a:cubicBezTo>
                    <a:pt x="4826" y="1340"/>
                    <a:pt x="5658" y="534"/>
                    <a:pt x="6673" y="534"/>
                  </a:cubicBezTo>
                  <a:close/>
                  <a:moveTo>
                    <a:pt x="10940" y="521"/>
                  </a:moveTo>
                  <a:cubicBezTo>
                    <a:pt x="11954" y="521"/>
                    <a:pt x="12787" y="1340"/>
                    <a:pt x="12813" y="2355"/>
                  </a:cubicBezTo>
                  <a:lnTo>
                    <a:pt x="12813" y="3291"/>
                  </a:lnTo>
                  <a:lnTo>
                    <a:pt x="9066" y="3291"/>
                  </a:lnTo>
                  <a:lnTo>
                    <a:pt x="9066" y="2355"/>
                  </a:lnTo>
                  <a:cubicBezTo>
                    <a:pt x="9092" y="1340"/>
                    <a:pt x="9925" y="521"/>
                    <a:pt x="10940" y="521"/>
                  </a:cubicBezTo>
                  <a:close/>
                  <a:moveTo>
                    <a:pt x="10940" y="0"/>
                  </a:moveTo>
                  <a:lnTo>
                    <a:pt x="10940" y="13"/>
                  </a:lnTo>
                  <a:cubicBezTo>
                    <a:pt x="10042" y="13"/>
                    <a:pt x="9223" y="508"/>
                    <a:pt x="8806" y="1301"/>
                  </a:cubicBezTo>
                  <a:cubicBezTo>
                    <a:pt x="8351" y="443"/>
                    <a:pt x="7509" y="13"/>
                    <a:pt x="6667" y="13"/>
                  </a:cubicBezTo>
                  <a:cubicBezTo>
                    <a:pt x="5824" y="13"/>
                    <a:pt x="4982" y="443"/>
                    <a:pt x="4527" y="1301"/>
                  </a:cubicBezTo>
                  <a:cubicBezTo>
                    <a:pt x="4111" y="508"/>
                    <a:pt x="3291" y="13"/>
                    <a:pt x="2394" y="13"/>
                  </a:cubicBezTo>
                  <a:cubicBezTo>
                    <a:pt x="2386" y="13"/>
                    <a:pt x="2377" y="13"/>
                    <a:pt x="2369" y="13"/>
                  </a:cubicBezTo>
                  <a:cubicBezTo>
                    <a:pt x="1080" y="13"/>
                    <a:pt x="26" y="1049"/>
                    <a:pt x="0" y="2355"/>
                  </a:cubicBezTo>
                  <a:lnTo>
                    <a:pt x="0" y="3552"/>
                  </a:lnTo>
                  <a:cubicBezTo>
                    <a:pt x="0" y="3695"/>
                    <a:pt x="117" y="3812"/>
                    <a:pt x="260" y="3812"/>
                  </a:cubicBezTo>
                  <a:lnTo>
                    <a:pt x="13073" y="3812"/>
                  </a:lnTo>
                  <a:cubicBezTo>
                    <a:pt x="13216" y="3812"/>
                    <a:pt x="13333" y="3695"/>
                    <a:pt x="13333" y="3552"/>
                  </a:cubicBezTo>
                  <a:lnTo>
                    <a:pt x="13333" y="2355"/>
                  </a:lnTo>
                  <a:cubicBezTo>
                    <a:pt x="13307" y="1041"/>
                    <a:pt x="12240" y="0"/>
                    <a:pt x="1094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12" name="Google Shape;6312;p46"/>
            <p:cNvSpPr/>
            <p:nvPr/>
          </p:nvSpPr>
          <p:spPr>
            <a:xfrm>
              <a:off x="1883325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6" y="519"/>
                  </a:moveTo>
                  <a:cubicBezTo>
                    <a:pt x="1179" y="519"/>
                    <a:pt x="1305" y="624"/>
                    <a:pt x="1314" y="781"/>
                  </a:cubicBezTo>
                  <a:cubicBezTo>
                    <a:pt x="1314" y="924"/>
                    <a:pt x="1197" y="1041"/>
                    <a:pt x="1054" y="1041"/>
                  </a:cubicBezTo>
                  <a:cubicBezTo>
                    <a:pt x="820" y="1041"/>
                    <a:pt x="690" y="755"/>
                    <a:pt x="859" y="599"/>
                  </a:cubicBezTo>
                  <a:cubicBezTo>
                    <a:pt x="914" y="544"/>
                    <a:pt x="981" y="519"/>
                    <a:pt x="1046" y="519"/>
                  </a:cubicBezTo>
                  <a:close/>
                  <a:moveTo>
                    <a:pt x="1054" y="1"/>
                  </a:moveTo>
                  <a:cubicBezTo>
                    <a:pt x="352" y="1"/>
                    <a:pt x="0" y="846"/>
                    <a:pt x="495" y="1341"/>
                  </a:cubicBezTo>
                  <a:cubicBezTo>
                    <a:pt x="654" y="1500"/>
                    <a:pt x="850" y="1572"/>
                    <a:pt x="1043" y="1572"/>
                  </a:cubicBezTo>
                  <a:cubicBezTo>
                    <a:pt x="1447" y="1572"/>
                    <a:pt x="1835" y="1257"/>
                    <a:pt x="1835" y="781"/>
                  </a:cubicBezTo>
                  <a:cubicBezTo>
                    <a:pt x="1835" y="352"/>
                    <a:pt x="1483" y="1"/>
                    <a:pt x="1054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13" name="Google Shape;6313;p46"/>
            <p:cNvSpPr/>
            <p:nvPr/>
          </p:nvSpPr>
          <p:spPr>
            <a:xfrm>
              <a:off x="1837800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781" y="521"/>
                  </a:moveTo>
                  <a:cubicBezTo>
                    <a:pt x="924" y="521"/>
                    <a:pt x="1041" y="638"/>
                    <a:pt x="1041" y="781"/>
                  </a:cubicBezTo>
                  <a:cubicBezTo>
                    <a:pt x="1041" y="939"/>
                    <a:pt x="917" y="1043"/>
                    <a:pt x="785" y="1043"/>
                  </a:cubicBezTo>
                  <a:cubicBezTo>
                    <a:pt x="720" y="1043"/>
                    <a:pt x="654" y="1019"/>
                    <a:pt x="599" y="963"/>
                  </a:cubicBezTo>
                  <a:cubicBezTo>
                    <a:pt x="443" y="807"/>
                    <a:pt x="560" y="521"/>
                    <a:pt x="781" y="521"/>
                  </a:cubicBezTo>
                  <a:close/>
                  <a:moveTo>
                    <a:pt x="781" y="1"/>
                  </a:moveTo>
                  <a:cubicBezTo>
                    <a:pt x="352" y="1"/>
                    <a:pt x="0" y="352"/>
                    <a:pt x="0" y="781"/>
                  </a:cubicBezTo>
                  <a:cubicBezTo>
                    <a:pt x="0" y="1257"/>
                    <a:pt x="388" y="1572"/>
                    <a:pt x="792" y="1572"/>
                  </a:cubicBezTo>
                  <a:cubicBezTo>
                    <a:pt x="985" y="1572"/>
                    <a:pt x="1181" y="1500"/>
                    <a:pt x="1340" y="1341"/>
                  </a:cubicBezTo>
                  <a:cubicBezTo>
                    <a:pt x="1834" y="846"/>
                    <a:pt x="1483" y="1"/>
                    <a:pt x="78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14" name="Google Shape;6314;p46"/>
            <p:cNvSpPr/>
            <p:nvPr/>
          </p:nvSpPr>
          <p:spPr>
            <a:xfrm>
              <a:off x="1935350" y="1268200"/>
              <a:ext cx="45875" cy="38975"/>
            </a:xfrm>
            <a:custGeom>
              <a:avLst/>
              <a:gdLst/>
              <a:ahLst/>
              <a:cxnLst/>
              <a:rect l="l" t="t" r="r" b="b"/>
              <a:pathLst>
                <a:path w="1835" h="1559" extrusionOk="0">
                  <a:moveTo>
                    <a:pt x="1050" y="522"/>
                  </a:moveTo>
                  <a:cubicBezTo>
                    <a:pt x="1115" y="522"/>
                    <a:pt x="1181" y="545"/>
                    <a:pt x="1236" y="596"/>
                  </a:cubicBezTo>
                  <a:cubicBezTo>
                    <a:pt x="1392" y="765"/>
                    <a:pt x="1275" y="1038"/>
                    <a:pt x="1054" y="1038"/>
                  </a:cubicBezTo>
                  <a:cubicBezTo>
                    <a:pt x="911" y="1038"/>
                    <a:pt x="794" y="921"/>
                    <a:pt x="794" y="778"/>
                  </a:cubicBezTo>
                  <a:cubicBezTo>
                    <a:pt x="794" y="621"/>
                    <a:pt x="918" y="522"/>
                    <a:pt x="1050" y="522"/>
                  </a:cubicBezTo>
                  <a:close/>
                  <a:moveTo>
                    <a:pt x="1045" y="1"/>
                  </a:moveTo>
                  <a:cubicBezTo>
                    <a:pt x="852" y="1"/>
                    <a:pt x="655" y="72"/>
                    <a:pt x="495" y="232"/>
                  </a:cubicBezTo>
                  <a:cubicBezTo>
                    <a:pt x="1" y="713"/>
                    <a:pt x="352" y="1559"/>
                    <a:pt x="1054" y="1559"/>
                  </a:cubicBezTo>
                  <a:cubicBezTo>
                    <a:pt x="1484" y="1559"/>
                    <a:pt x="1835" y="1208"/>
                    <a:pt x="1835" y="778"/>
                  </a:cubicBezTo>
                  <a:cubicBezTo>
                    <a:pt x="1835" y="312"/>
                    <a:pt x="1448" y="1"/>
                    <a:pt x="1045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15" name="Google Shape;6315;p46"/>
            <p:cNvSpPr/>
            <p:nvPr/>
          </p:nvSpPr>
          <p:spPr>
            <a:xfrm>
              <a:off x="1900875" y="1229125"/>
              <a:ext cx="15325" cy="13075"/>
            </a:xfrm>
            <a:custGeom>
              <a:avLst/>
              <a:gdLst/>
              <a:ahLst/>
              <a:cxnLst/>
              <a:rect l="l" t="t" r="r" b="b"/>
              <a:pathLst>
                <a:path w="613" h="523" extrusionOk="0">
                  <a:moveTo>
                    <a:pt x="352" y="0"/>
                  </a:moveTo>
                  <a:cubicBezTo>
                    <a:pt x="118" y="0"/>
                    <a:pt x="1" y="286"/>
                    <a:pt x="157" y="442"/>
                  </a:cubicBezTo>
                  <a:cubicBezTo>
                    <a:pt x="212" y="498"/>
                    <a:pt x="280" y="522"/>
                    <a:pt x="346" y="522"/>
                  </a:cubicBezTo>
                  <a:cubicBezTo>
                    <a:pt x="483" y="522"/>
                    <a:pt x="612" y="418"/>
                    <a:pt x="612" y="260"/>
                  </a:cubicBezTo>
                  <a:cubicBezTo>
                    <a:pt x="612" y="117"/>
                    <a:pt x="495" y="0"/>
                    <a:pt x="352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16" name="Google Shape;6316;p46"/>
            <p:cNvSpPr/>
            <p:nvPr/>
          </p:nvSpPr>
          <p:spPr>
            <a:xfrm>
              <a:off x="1774375" y="1229125"/>
              <a:ext cx="270600" cy="147000"/>
            </a:xfrm>
            <a:custGeom>
              <a:avLst/>
              <a:gdLst/>
              <a:ahLst/>
              <a:cxnLst/>
              <a:rect l="l" t="t" r="r" b="b"/>
              <a:pathLst>
                <a:path w="10824" h="5880" extrusionOk="0">
                  <a:moveTo>
                    <a:pt x="2290" y="0"/>
                  </a:moveTo>
                  <a:cubicBezTo>
                    <a:pt x="1016" y="26"/>
                    <a:pt x="1" y="1067"/>
                    <a:pt x="1" y="2341"/>
                  </a:cubicBezTo>
                  <a:cubicBezTo>
                    <a:pt x="1" y="3616"/>
                    <a:pt x="1016" y="4644"/>
                    <a:pt x="2290" y="4683"/>
                  </a:cubicBezTo>
                  <a:lnTo>
                    <a:pt x="4723" y="4683"/>
                  </a:lnTo>
                  <a:lnTo>
                    <a:pt x="5178" y="5723"/>
                  </a:lnTo>
                  <a:cubicBezTo>
                    <a:pt x="5223" y="5827"/>
                    <a:pt x="5321" y="5879"/>
                    <a:pt x="5419" y="5879"/>
                  </a:cubicBezTo>
                  <a:cubicBezTo>
                    <a:pt x="5516" y="5879"/>
                    <a:pt x="5614" y="5827"/>
                    <a:pt x="5659" y="5723"/>
                  </a:cubicBezTo>
                  <a:lnTo>
                    <a:pt x="6101" y="4683"/>
                  </a:lnTo>
                  <a:lnTo>
                    <a:pt x="8547" y="4683"/>
                  </a:lnTo>
                  <a:cubicBezTo>
                    <a:pt x="9809" y="4644"/>
                    <a:pt x="10823" y="3616"/>
                    <a:pt x="10823" y="2341"/>
                  </a:cubicBezTo>
                  <a:cubicBezTo>
                    <a:pt x="10823" y="1067"/>
                    <a:pt x="9809" y="26"/>
                    <a:pt x="8547" y="0"/>
                  </a:cubicBezTo>
                  <a:lnTo>
                    <a:pt x="6596" y="0"/>
                  </a:lnTo>
                  <a:cubicBezTo>
                    <a:pt x="6245" y="0"/>
                    <a:pt x="6245" y="520"/>
                    <a:pt x="6596" y="520"/>
                  </a:cubicBezTo>
                  <a:lnTo>
                    <a:pt x="8547" y="520"/>
                  </a:lnTo>
                  <a:cubicBezTo>
                    <a:pt x="9548" y="520"/>
                    <a:pt x="10368" y="1327"/>
                    <a:pt x="10368" y="2341"/>
                  </a:cubicBezTo>
                  <a:cubicBezTo>
                    <a:pt x="10368" y="3343"/>
                    <a:pt x="9548" y="4162"/>
                    <a:pt x="8547" y="4162"/>
                  </a:cubicBezTo>
                  <a:lnTo>
                    <a:pt x="5945" y="4162"/>
                  </a:lnTo>
                  <a:cubicBezTo>
                    <a:pt x="5841" y="4162"/>
                    <a:pt x="5737" y="4227"/>
                    <a:pt x="5698" y="4318"/>
                  </a:cubicBezTo>
                  <a:lnTo>
                    <a:pt x="5685" y="4318"/>
                  </a:lnTo>
                  <a:lnTo>
                    <a:pt x="5412" y="4969"/>
                  </a:lnTo>
                  <a:lnTo>
                    <a:pt x="5126" y="4318"/>
                  </a:lnTo>
                  <a:cubicBezTo>
                    <a:pt x="5087" y="4227"/>
                    <a:pt x="4996" y="4162"/>
                    <a:pt x="4892" y="4162"/>
                  </a:cubicBezTo>
                  <a:lnTo>
                    <a:pt x="2290" y="4162"/>
                  </a:lnTo>
                  <a:cubicBezTo>
                    <a:pt x="1276" y="4162"/>
                    <a:pt x="456" y="3343"/>
                    <a:pt x="456" y="2341"/>
                  </a:cubicBezTo>
                  <a:cubicBezTo>
                    <a:pt x="456" y="1327"/>
                    <a:pt x="1276" y="520"/>
                    <a:pt x="2290" y="520"/>
                  </a:cubicBezTo>
                  <a:lnTo>
                    <a:pt x="4241" y="520"/>
                  </a:lnTo>
                  <a:cubicBezTo>
                    <a:pt x="4580" y="520"/>
                    <a:pt x="4580" y="0"/>
                    <a:pt x="4241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7" name="Google Shape;6317;p46"/>
          <p:cNvGrpSpPr/>
          <p:nvPr/>
        </p:nvGrpSpPr>
        <p:grpSpPr>
          <a:xfrm>
            <a:off x="4367291" y="157963"/>
            <a:ext cx="460967" cy="431856"/>
            <a:chOff x="1742850" y="3460800"/>
            <a:chExt cx="333325" cy="312275"/>
          </a:xfrm>
        </p:grpSpPr>
        <p:sp>
          <p:nvSpPr>
            <p:cNvPr id="6318" name="Google Shape;6318;p46"/>
            <p:cNvSpPr/>
            <p:nvPr/>
          </p:nvSpPr>
          <p:spPr>
            <a:xfrm>
              <a:off x="1742850" y="3526875"/>
              <a:ext cx="160325" cy="246200"/>
            </a:xfrm>
            <a:custGeom>
              <a:avLst/>
              <a:gdLst/>
              <a:ahLst/>
              <a:cxnLst/>
              <a:rect l="l" t="t" r="r" b="b"/>
              <a:pathLst>
                <a:path w="6413" h="9848" extrusionOk="0">
                  <a:moveTo>
                    <a:pt x="1041" y="505"/>
                  </a:moveTo>
                  <a:cubicBezTo>
                    <a:pt x="1291" y="505"/>
                    <a:pt x="1542" y="671"/>
                    <a:pt x="1561" y="1003"/>
                  </a:cubicBezTo>
                  <a:lnTo>
                    <a:pt x="1561" y="3227"/>
                  </a:lnTo>
                  <a:cubicBezTo>
                    <a:pt x="1236" y="3409"/>
                    <a:pt x="1041" y="3747"/>
                    <a:pt x="1041" y="4124"/>
                  </a:cubicBezTo>
                  <a:cubicBezTo>
                    <a:pt x="1041" y="4397"/>
                    <a:pt x="1145" y="4671"/>
                    <a:pt x="1353" y="4866"/>
                  </a:cubicBezTo>
                  <a:lnTo>
                    <a:pt x="2680" y="6192"/>
                  </a:lnTo>
                  <a:cubicBezTo>
                    <a:pt x="2738" y="6251"/>
                    <a:pt x="2802" y="6275"/>
                    <a:pt x="2864" y="6275"/>
                  </a:cubicBezTo>
                  <a:cubicBezTo>
                    <a:pt x="3064" y="6275"/>
                    <a:pt x="3233" y="6017"/>
                    <a:pt x="3044" y="5828"/>
                  </a:cubicBezTo>
                  <a:lnTo>
                    <a:pt x="1717" y="4489"/>
                  </a:lnTo>
                  <a:cubicBezTo>
                    <a:pt x="1613" y="4397"/>
                    <a:pt x="1561" y="4267"/>
                    <a:pt x="1561" y="4124"/>
                  </a:cubicBezTo>
                  <a:cubicBezTo>
                    <a:pt x="1561" y="3903"/>
                    <a:pt x="1704" y="3708"/>
                    <a:pt x="1912" y="3630"/>
                  </a:cubicBezTo>
                  <a:cubicBezTo>
                    <a:pt x="1965" y="3611"/>
                    <a:pt x="2019" y="3602"/>
                    <a:pt x="2073" y="3602"/>
                  </a:cubicBezTo>
                  <a:cubicBezTo>
                    <a:pt x="2208" y="3602"/>
                    <a:pt x="2344" y="3658"/>
                    <a:pt x="2446" y="3760"/>
                  </a:cubicBezTo>
                  <a:lnTo>
                    <a:pt x="3031" y="4345"/>
                  </a:lnTo>
                  <a:cubicBezTo>
                    <a:pt x="3642" y="4944"/>
                    <a:pt x="4956" y="5178"/>
                    <a:pt x="4956" y="5178"/>
                  </a:cubicBezTo>
                  <a:cubicBezTo>
                    <a:pt x="5489" y="5230"/>
                    <a:pt x="5880" y="5672"/>
                    <a:pt x="5880" y="6192"/>
                  </a:cubicBezTo>
                  <a:lnTo>
                    <a:pt x="5880" y="9340"/>
                  </a:lnTo>
                  <a:lnTo>
                    <a:pt x="3642" y="9340"/>
                  </a:lnTo>
                  <a:lnTo>
                    <a:pt x="3642" y="8040"/>
                  </a:lnTo>
                  <a:cubicBezTo>
                    <a:pt x="3642" y="7935"/>
                    <a:pt x="3590" y="7844"/>
                    <a:pt x="3499" y="7805"/>
                  </a:cubicBezTo>
                  <a:lnTo>
                    <a:pt x="2107" y="7103"/>
                  </a:lnTo>
                  <a:cubicBezTo>
                    <a:pt x="1132" y="6622"/>
                    <a:pt x="520" y="5633"/>
                    <a:pt x="520" y="4541"/>
                  </a:cubicBezTo>
                  <a:lnTo>
                    <a:pt x="520" y="1003"/>
                  </a:lnTo>
                  <a:cubicBezTo>
                    <a:pt x="540" y="671"/>
                    <a:pt x="790" y="505"/>
                    <a:pt x="1041" y="505"/>
                  </a:cubicBezTo>
                  <a:close/>
                  <a:moveTo>
                    <a:pt x="1041" y="1"/>
                  </a:moveTo>
                  <a:cubicBezTo>
                    <a:pt x="481" y="1"/>
                    <a:pt x="26" y="443"/>
                    <a:pt x="0" y="1003"/>
                  </a:cubicBezTo>
                  <a:lnTo>
                    <a:pt x="0" y="4541"/>
                  </a:lnTo>
                  <a:cubicBezTo>
                    <a:pt x="0" y="5815"/>
                    <a:pt x="729" y="6986"/>
                    <a:pt x="1873" y="7558"/>
                  </a:cubicBezTo>
                  <a:lnTo>
                    <a:pt x="3122" y="8196"/>
                  </a:lnTo>
                  <a:lnTo>
                    <a:pt x="3122" y="9587"/>
                  </a:lnTo>
                  <a:cubicBezTo>
                    <a:pt x="3122" y="9731"/>
                    <a:pt x="3239" y="9848"/>
                    <a:pt x="3382" y="9848"/>
                  </a:cubicBezTo>
                  <a:lnTo>
                    <a:pt x="6153" y="9848"/>
                  </a:lnTo>
                  <a:cubicBezTo>
                    <a:pt x="6296" y="9848"/>
                    <a:pt x="6413" y="9731"/>
                    <a:pt x="6413" y="9587"/>
                  </a:cubicBezTo>
                  <a:lnTo>
                    <a:pt x="6413" y="6192"/>
                  </a:lnTo>
                  <a:cubicBezTo>
                    <a:pt x="6413" y="5399"/>
                    <a:pt x="5815" y="4736"/>
                    <a:pt x="5021" y="4658"/>
                  </a:cubicBezTo>
                  <a:cubicBezTo>
                    <a:pt x="5021" y="4658"/>
                    <a:pt x="3915" y="4489"/>
                    <a:pt x="3408" y="3968"/>
                  </a:cubicBezTo>
                  <a:lnTo>
                    <a:pt x="2823" y="3383"/>
                  </a:lnTo>
                  <a:cubicBezTo>
                    <a:pt x="2628" y="3188"/>
                    <a:pt x="2368" y="3084"/>
                    <a:pt x="2081" y="3084"/>
                  </a:cubicBezTo>
                  <a:lnTo>
                    <a:pt x="2081" y="1003"/>
                  </a:lnTo>
                  <a:cubicBezTo>
                    <a:pt x="2068" y="443"/>
                    <a:pt x="1600" y="1"/>
                    <a:pt x="104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19" name="Google Shape;6319;p46"/>
            <p:cNvSpPr/>
            <p:nvPr/>
          </p:nvSpPr>
          <p:spPr>
            <a:xfrm>
              <a:off x="1812100" y="3460800"/>
              <a:ext cx="195150" cy="156275"/>
            </a:xfrm>
            <a:custGeom>
              <a:avLst/>
              <a:gdLst/>
              <a:ahLst/>
              <a:cxnLst/>
              <a:rect l="l" t="t" r="r" b="b"/>
              <a:pathLst>
                <a:path w="7806" h="6251" extrusionOk="0">
                  <a:moveTo>
                    <a:pt x="508" y="784"/>
                  </a:moveTo>
                  <a:cubicBezTo>
                    <a:pt x="820" y="953"/>
                    <a:pt x="1158" y="1044"/>
                    <a:pt x="1510" y="1044"/>
                  </a:cubicBezTo>
                  <a:cubicBezTo>
                    <a:pt x="2680" y="1044"/>
                    <a:pt x="3630" y="1994"/>
                    <a:pt x="3643" y="3177"/>
                  </a:cubicBezTo>
                  <a:lnTo>
                    <a:pt x="3643" y="3385"/>
                  </a:lnTo>
                  <a:lnTo>
                    <a:pt x="1965" y="2137"/>
                  </a:lnTo>
                  <a:cubicBezTo>
                    <a:pt x="1913" y="2097"/>
                    <a:pt x="1859" y="2080"/>
                    <a:pt x="1809" y="2080"/>
                  </a:cubicBezTo>
                  <a:cubicBezTo>
                    <a:pt x="1594" y="2080"/>
                    <a:pt x="1432" y="2384"/>
                    <a:pt x="1653" y="2553"/>
                  </a:cubicBezTo>
                  <a:lnTo>
                    <a:pt x="3123" y="3646"/>
                  </a:lnTo>
                  <a:lnTo>
                    <a:pt x="2641" y="3646"/>
                  </a:lnTo>
                  <a:cubicBezTo>
                    <a:pt x="1471" y="3646"/>
                    <a:pt x="521" y="2696"/>
                    <a:pt x="521" y="1525"/>
                  </a:cubicBezTo>
                  <a:lnTo>
                    <a:pt x="508" y="1525"/>
                  </a:lnTo>
                  <a:lnTo>
                    <a:pt x="508" y="784"/>
                  </a:lnTo>
                  <a:close/>
                  <a:moveTo>
                    <a:pt x="7285" y="1824"/>
                  </a:moveTo>
                  <a:lnTo>
                    <a:pt x="7285" y="2566"/>
                  </a:lnTo>
                  <a:cubicBezTo>
                    <a:pt x="7285" y="3737"/>
                    <a:pt x="6322" y="4686"/>
                    <a:pt x="5152" y="4686"/>
                  </a:cubicBezTo>
                  <a:lnTo>
                    <a:pt x="4684" y="4686"/>
                  </a:lnTo>
                  <a:lnTo>
                    <a:pt x="6140" y="3593"/>
                  </a:lnTo>
                  <a:cubicBezTo>
                    <a:pt x="6361" y="3425"/>
                    <a:pt x="6199" y="3121"/>
                    <a:pt x="5985" y="3121"/>
                  </a:cubicBezTo>
                  <a:cubicBezTo>
                    <a:pt x="5934" y="3121"/>
                    <a:pt x="5880" y="3137"/>
                    <a:pt x="5828" y="3177"/>
                  </a:cubicBezTo>
                  <a:lnTo>
                    <a:pt x="4163" y="4426"/>
                  </a:lnTo>
                  <a:lnTo>
                    <a:pt x="4163" y="4205"/>
                  </a:lnTo>
                  <a:cubicBezTo>
                    <a:pt x="4163" y="3034"/>
                    <a:pt x="5113" y="2085"/>
                    <a:pt x="6296" y="2085"/>
                  </a:cubicBezTo>
                  <a:lnTo>
                    <a:pt x="6283" y="2085"/>
                  </a:lnTo>
                  <a:cubicBezTo>
                    <a:pt x="6635" y="2085"/>
                    <a:pt x="6973" y="1994"/>
                    <a:pt x="7285" y="1824"/>
                  </a:cubicBezTo>
                  <a:close/>
                  <a:moveTo>
                    <a:pt x="3890" y="0"/>
                  </a:moveTo>
                  <a:cubicBezTo>
                    <a:pt x="3760" y="0"/>
                    <a:pt x="3630" y="88"/>
                    <a:pt x="3630" y="264"/>
                  </a:cubicBezTo>
                  <a:lnTo>
                    <a:pt x="3630" y="1590"/>
                  </a:lnTo>
                  <a:cubicBezTo>
                    <a:pt x="3143" y="925"/>
                    <a:pt x="2367" y="523"/>
                    <a:pt x="1549" y="523"/>
                  </a:cubicBezTo>
                  <a:cubicBezTo>
                    <a:pt x="1536" y="523"/>
                    <a:pt x="1523" y="523"/>
                    <a:pt x="1510" y="524"/>
                  </a:cubicBezTo>
                  <a:cubicBezTo>
                    <a:pt x="1106" y="524"/>
                    <a:pt x="716" y="355"/>
                    <a:pt x="430" y="68"/>
                  </a:cubicBezTo>
                  <a:cubicBezTo>
                    <a:pt x="381" y="24"/>
                    <a:pt x="321" y="3"/>
                    <a:pt x="261" y="3"/>
                  </a:cubicBezTo>
                  <a:cubicBezTo>
                    <a:pt x="130" y="3"/>
                    <a:pt x="1" y="103"/>
                    <a:pt x="1" y="264"/>
                  </a:cubicBezTo>
                  <a:lnTo>
                    <a:pt x="1" y="1512"/>
                  </a:lnTo>
                  <a:cubicBezTo>
                    <a:pt x="1" y="2982"/>
                    <a:pt x="1184" y="4166"/>
                    <a:pt x="2641" y="4166"/>
                  </a:cubicBezTo>
                  <a:lnTo>
                    <a:pt x="3643" y="4166"/>
                  </a:lnTo>
                  <a:lnTo>
                    <a:pt x="3643" y="5987"/>
                  </a:lnTo>
                  <a:cubicBezTo>
                    <a:pt x="3636" y="6162"/>
                    <a:pt x="3763" y="6250"/>
                    <a:pt x="3893" y="6250"/>
                  </a:cubicBezTo>
                  <a:cubicBezTo>
                    <a:pt x="4023" y="6250"/>
                    <a:pt x="4157" y="6162"/>
                    <a:pt x="4163" y="5987"/>
                  </a:cubicBezTo>
                  <a:lnTo>
                    <a:pt x="4163" y="5206"/>
                  </a:lnTo>
                  <a:lnTo>
                    <a:pt x="5152" y="5206"/>
                  </a:lnTo>
                  <a:cubicBezTo>
                    <a:pt x="6609" y="5193"/>
                    <a:pt x="7792" y="4010"/>
                    <a:pt x="7805" y="2553"/>
                  </a:cubicBezTo>
                  <a:lnTo>
                    <a:pt x="7805" y="1304"/>
                  </a:lnTo>
                  <a:cubicBezTo>
                    <a:pt x="7805" y="1144"/>
                    <a:pt x="7671" y="1038"/>
                    <a:pt x="7531" y="1038"/>
                  </a:cubicBezTo>
                  <a:cubicBezTo>
                    <a:pt x="7468" y="1038"/>
                    <a:pt x="7403" y="1060"/>
                    <a:pt x="7350" y="1109"/>
                  </a:cubicBezTo>
                  <a:cubicBezTo>
                    <a:pt x="7077" y="1395"/>
                    <a:pt x="6687" y="1564"/>
                    <a:pt x="6283" y="1564"/>
                  </a:cubicBezTo>
                  <a:cubicBezTo>
                    <a:pt x="6270" y="1564"/>
                    <a:pt x="6257" y="1564"/>
                    <a:pt x="6244" y="1564"/>
                  </a:cubicBezTo>
                  <a:cubicBezTo>
                    <a:pt x="5414" y="1564"/>
                    <a:pt x="4650" y="1965"/>
                    <a:pt x="4150" y="2631"/>
                  </a:cubicBezTo>
                  <a:lnTo>
                    <a:pt x="4150" y="264"/>
                  </a:lnTo>
                  <a:cubicBezTo>
                    <a:pt x="4150" y="88"/>
                    <a:pt x="4020" y="0"/>
                    <a:pt x="389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20" name="Google Shape;6320;p46"/>
            <p:cNvSpPr/>
            <p:nvPr/>
          </p:nvSpPr>
          <p:spPr>
            <a:xfrm>
              <a:off x="2032900" y="3693700"/>
              <a:ext cx="15325" cy="13100"/>
            </a:xfrm>
            <a:custGeom>
              <a:avLst/>
              <a:gdLst/>
              <a:ahLst/>
              <a:cxnLst/>
              <a:rect l="l" t="t" r="r" b="b"/>
              <a:pathLst>
                <a:path w="613" h="524" extrusionOk="0">
                  <a:moveTo>
                    <a:pt x="352" y="1"/>
                  </a:moveTo>
                  <a:cubicBezTo>
                    <a:pt x="118" y="1"/>
                    <a:pt x="1" y="287"/>
                    <a:pt x="170" y="443"/>
                  </a:cubicBezTo>
                  <a:cubicBezTo>
                    <a:pt x="221" y="498"/>
                    <a:pt x="286" y="523"/>
                    <a:pt x="350" y="523"/>
                  </a:cubicBezTo>
                  <a:cubicBezTo>
                    <a:pt x="483" y="523"/>
                    <a:pt x="612" y="418"/>
                    <a:pt x="612" y="261"/>
                  </a:cubicBezTo>
                  <a:cubicBezTo>
                    <a:pt x="612" y="118"/>
                    <a:pt x="495" y="1"/>
                    <a:pt x="35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21" name="Google Shape;6321;p46"/>
            <p:cNvSpPr/>
            <p:nvPr/>
          </p:nvSpPr>
          <p:spPr>
            <a:xfrm>
              <a:off x="1915850" y="3525900"/>
              <a:ext cx="160325" cy="247175"/>
            </a:xfrm>
            <a:custGeom>
              <a:avLst/>
              <a:gdLst/>
              <a:ahLst/>
              <a:cxnLst/>
              <a:rect l="l" t="t" r="r" b="b"/>
              <a:pathLst>
                <a:path w="6413" h="9887" extrusionOk="0">
                  <a:moveTo>
                    <a:pt x="5372" y="1"/>
                  </a:moveTo>
                  <a:cubicBezTo>
                    <a:pt x="4800" y="1"/>
                    <a:pt x="4332" y="456"/>
                    <a:pt x="4332" y="1042"/>
                  </a:cubicBezTo>
                  <a:lnTo>
                    <a:pt x="4332" y="3123"/>
                  </a:lnTo>
                  <a:cubicBezTo>
                    <a:pt x="4059" y="3123"/>
                    <a:pt x="3785" y="3227"/>
                    <a:pt x="3590" y="3422"/>
                  </a:cubicBezTo>
                  <a:lnTo>
                    <a:pt x="3005" y="4007"/>
                  </a:lnTo>
                  <a:cubicBezTo>
                    <a:pt x="2511" y="4501"/>
                    <a:pt x="1405" y="4697"/>
                    <a:pt x="1392" y="4697"/>
                  </a:cubicBezTo>
                  <a:cubicBezTo>
                    <a:pt x="612" y="4762"/>
                    <a:pt x="0" y="5438"/>
                    <a:pt x="0" y="6231"/>
                  </a:cubicBezTo>
                  <a:lnTo>
                    <a:pt x="0" y="9626"/>
                  </a:lnTo>
                  <a:cubicBezTo>
                    <a:pt x="13" y="9770"/>
                    <a:pt x="117" y="9887"/>
                    <a:pt x="260" y="9887"/>
                  </a:cubicBezTo>
                  <a:lnTo>
                    <a:pt x="3031" y="9887"/>
                  </a:lnTo>
                  <a:cubicBezTo>
                    <a:pt x="3174" y="9887"/>
                    <a:pt x="3291" y="9770"/>
                    <a:pt x="3291" y="9626"/>
                  </a:cubicBezTo>
                  <a:lnTo>
                    <a:pt x="3291" y="8222"/>
                  </a:lnTo>
                  <a:lnTo>
                    <a:pt x="4137" y="7805"/>
                  </a:lnTo>
                  <a:cubicBezTo>
                    <a:pt x="4412" y="7673"/>
                    <a:pt x="4277" y="7297"/>
                    <a:pt x="4038" y="7297"/>
                  </a:cubicBezTo>
                  <a:cubicBezTo>
                    <a:pt x="3996" y="7297"/>
                    <a:pt x="3950" y="7309"/>
                    <a:pt x="3902" y="7337"/>
                  </a:cubicBezTo>
                  <a:lnTo>
                    <a:pt x="2914" y="7831"/>
                  </a:lnTo>
                  <a:cubicBezTo>
                    <a:pt x="2823" y="7870"/>
                    <a:pt x="2758" y="7961"/>
                    <a:pt x="2771" y="8066"/>
                  </a:cubicBezTo>
                  <a:lnTo>
                    <a:pt x="2771" y="9366"/>
                  </a:lnTo>
                  <a:lnTo>
                    <a:pt x="534" y="9366"/>
                  </a:lnTo>
                  <a:lnTo>
                    <a:pt x="534" y="6231"/>
                  </a:lnTo>
                  <a:cubicBezTo>
                    <a:pt x="521" y="5698"/>
                    <a:pt x="924" y="5256"/>
                    <a:pt x="1457" y="5217"/>
                  </a:cubicBezTo>
                  <a:cubicBezTo>
                    <a:pt x="1457" y="5217"/>
                    <a:pt x="2745" y="5022"/>
                    <a:pt x="3382" y="4384"/>
                  </a:cubicBezTo>
                  <a:lnTo>
                    <a:pt x="3968" y="3799"/>
                  </a:lnTo>
                  <a:cubicBezTo>
                    <a:pt x="4060" y="3697"/>
                    <a:pt x="4199" y="3641"/>
                    <a:pt x="4338" y="3641"/>
                  </a:cubicBezTo>
                  <a:cubicBezTo>
                    <a:pt x="4393" y="3641"/>
                    <a:pt x="4449" y="3650"/>
                    <a:pt x="4501" y="3669"/>
                  </a:cubicBezTo>
                  <a:cubicBezTo>
                    <a:pt x="4709" y="3747"/>
                    <a:pt x="4852" y="3942"/>
                    <a:pt x="4852" y="4163"/>
                  </a:cubicBezTo>
                  <a:cubicBezTo>
                    <a:pt x="4852" y="4293"/>
                    <a:pt x="4800" y="4436"/>
                    <a:pt x="4696" y="4528"/>
                  </a:cubicBezTo>
                  <a:lnTo>
                    <a:pt x="3369" y="5867"/>
                  </a:lnTo>
                  <a:cubicBezTo>
                    <a:pt x="3180" y="6056"/>
                    <a:pt x="3349" y="6314"/>
                    <a:pt x="3549" y="6314"/>
                  </a:cubicBezTo>
                  <a:cubicBezTo>
                    <a:pt x="3611" y="6314"/>
                    <a:pt x="3675" y="6290"/>
                    <a:pt x="3733" y="6231"/>
                  </a:cubicBezTo>
                  <a:lnTo>
                    <a:pt x="5060" y="4892"/>
                  </a:lnTo>
                  <a:cubicBezTo>
                    <a:pt x="5255" y="4697"/>
                    <a:pt x="5372" y="4436"/>
                    <a:pt x="5372" y="4163"/>
                  </a:cubicBezTo>
                  <a:cubicBezTo>
                    <a:pt x="5372" y="3786"/>
                    <a:pt x="5164" y="3448"/>
                    <a:pt x="4852" y="3253"/>
                  </a:cubicBezTo>
                  <a:lnTo>
                    <a:pt x="4852" y="1042"/>
                  </a:lnTo>
                  <a:cubicBezTo>
                    <a:pt x="4872" y="710"/>
                    <a:pt x="5122" y="544"/>
                    <a:pt x="5372" y="544"/>
                  </a:cubicBezTo>
                  <a:cubicBezTo>
                    <a:pt x="5623" y="544"/>
                    <a:pt x="5873" y="710"/>
                    <a:pt x="5893" y="1042"/>
                  </a:cubicBezTo>
                  <a:lnTo>
                    <a:pt x="5893" y="4580"/>
                  </a:lnTo>
                  <a:cubicBezTo>
                    <a:pt x="5893" y="5048"/>
                    <a:pt x="5776" y="5529"/>
                    <a:pt x="5541" y="5945"/>
                  </a:cubicBezTo>
                  <a:cubicBezTo>
                    <a:pt x="5427" y="6149"/>
                    <a:pt x="5606" y="6334"/>
                    <a:pt x="5782" y="6334"/>
                  </a:cubicBezTo>
                  <a:cubicBezTo>
                    <a:pt x="5865" y="6334"/>
                    <a:pt x="5947" y="6293"/>
                    <a:pt x="5997" y="6192"/>
                  </a:cubicBezTo>
                  <a:cubicBezTo>
                    <a:pt x="6270" y="5698"/>
                    <a:pt x="6413" y="5139"/>
                    <a:pt x="6413" y="4580"/>
                  </a:cubicBezTo>
                  <a:lnTo>
                    <a:pt x="6413" y="1042"/>
                  </a:lnTo>
                  <a:cubicBezTo>
                    <a:pt x="6413" y="469"/>
                    <a:pt x="5945" y="1"/>
                    <a:pt x="537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22" name="Google Shape;6322;p46"/>
          <p:cNvGrpSpPr/>
          <p:nvPr/>
        </p:nvGrpSpPr>
        <p:grpSpPr>
          <a:xfrm>
            <a:off x="5078491" y="819749"/>
            <a:ext cx="460967" cy="460967"/>
            <a:chOff x="1742850" y="1229125"/>
            <a:chExt cx="333325" cy="333325"/>
          </a:xfrm>
        </p:grpSpPr>
        <p:sp>
          <p:nvSpPr>
            <p:cNvPr id="6323" name="Google Shape;6323;p46"/>
            <p:cNvSpPr/>
            <p:nvPr/>
          </p:nvSpPr>
          <p:spPr>
            <a:xfrm>
              <a:off x="1857300" y="1389250"/>
              <a:ext cx="91400" cy="78250"/>
            </a:xfrm>
            <a:custGeom>
              <a:avLst/>
              <a:gdLst/>
              <a:ahLst/>
              <a:cxnLst/>
              <a:rect l="l" t="t" r="r" b="b"/>
              <a:pathLst>
                <a:path w="3656" h="3130" extrusionOk="0">
                  <a:moveTo>
                    <a:pt x="2082" y="516"/>
                  </a:moveTo>
                  <a:cubicBezTo>
                    <a:pt x="2618" y="516"/>
                    <a:pt x="3136" y="935"/>
                    <a:pt x="3136" y="1569"/>
                  </a:cubicBezTo>
                  <a:cubicBezTo>
                    <a:pt x="3136" y="2141"/>
                    <a:pt x="2667" y="2609"/>
                    <a:pt x="2095" y="2609"/>
                  </a:cubicBezTo>
                  <a:cubicBezTo>
                    <a:pt x="1159" y="2609"/>
                    <a:pt x="690" y="1478"/>
                    <a:pt x="1354" y="827"/>
                  </a:cubicBezTo>
                  <a:cubicBezTo>
                    <a:pt x="1564" y="612"/>
                    <a:pt x="1825" y="516"/>
                    <a:pt x="2082" y="516"/>
                  </a:cubicBezTo>
                  <a:close/>
                  <a:moveTo>
                    <a:pt x="2078" y="1"/>
                  </a:moveTo>
                  <a:cubicBezTo>
                    <a:pt x="1695" y="1"/>
                    <a:pt x="1305" y="143"/>
                    <a:pt x="989" y="463"/>
                  </a:cubicBezTo>
                  <a:cubicBezTo>
                    <a:pt x="1" y="1439"/>
                    <a:pt x="703" y="3129"/>
                    <a:pt x="2095" y="3129"/>
                  </a:cubicBezTo>
                  <a:cubicBezTo>
                    <a:pt x="2954" y="3129"/>
                    <a:pt x="3656" y="2427"/>
                    <a:pt x="3656" y="1569"/>
                  </a:cubicBezTo>
                  <a:cubicBezTo>
                    <a:pt x="3656" y="627"/>
                    <a:pt x="2882" y="1"/>
                    <a:pt x="2078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24" name="Google Shape;6324;p46"/>
            <p:cNvSpPr/>
            <p:nvPr/>
          </p:nvSpPr>
          <p:spPr>
            <a:xfrm>
              <a:off x="1750650" y="1389175"/>
              <a:ext cx="91075" cy="78325"/>
            </a:xfrm>
            <a:custGeom>
              <a:avLst/>
              <a:gdLst/>
              <a:ahLst/>
              <a:cxnLst/>
              <a:rect l="l" t="t" r="r" b="b"/>
              <a:pathLst>
                <a:path w="3643" h="3133" extrusionOk="0">
                  <a:moveTo>
                    <a:pt x="2078" y="519"/>
                  </a:moveTo>
                  <a:cubicBezTo>
                    <a:pt x="2611" y="519"/>
                    <a:pt x="3122" y="938"/>
                    <a:pt x="3122" y="1572"/>
                  </a:cubicBezTo>
                  <a:cubicBezTo>
                    <a:pt x="3122" y="2144"/>
                    <a:pt x="2654" y="2612"/>
                    <a:pt x="2082" y="2612"/>
                  </a:cubicBezTo>
                  <a:cubicBezTo>
                    <a:pt x="1158" y="2599"/>
                    <a:pt x="690" y="1481"/>
                    <a:pt x="1353" y="830"/>
                  </a:cubicBezTo>
                  <a:cubicBezTo>
                    <a:pt x="1564" y="615"/>
                    <a:pt x="1824" y="519"/>
                    <a:pt x="2078" y="519"/>
                  </a:cubicBezTo>
                  <a:close/>
                  <a:moveTo>
                    <a:pt x="2076" y="1"/>
                  </a:moveTo>
                  <a:cubicBezTo>
                    <a:pt x="1691" y="1"/>
                    <a:pt x="1297" y="145"/>
                    <a:pt x="976" y="466"/>
                  </a:cubicBezTo>
                  <a:cubicBezTo>
                    <a:pt x="0" y="1442"/>
                    <a:pt x="690" y="3132"/>
                    <a:pt x="2082" y="3132"/>
                  </a:cubicBezTo>
                  <a:cubicBezTo>
                    <a:pt x="2940" y="3132"/>
                    <a:pt x="3642" y="2430"/>
                    <a:pt x="3642" y="1572"/>
                  </a:cubicBezTo>
                  <a:cubicBezTo>
                    <a:pt x="3642" y="623"/>
                    <a:pt x="2878" y="1"/>
                    <a:pt x="2076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25" name="Google Shape;6325;p46"/>
            <p:cNvSpPr/>
            <p:nvPr/>
          </p:nvSpPr>
          <p:spPr>
            <a:xfrm>
              <a:off x="1963975" y="1389175"/>
              <a:ext cx="91400" cy="78325"/>
            </a:xfrm>
            <a:custGeom>
              <a:avLst/>
              <a:gdLst/>
              <a:ahLst/>
              <a:cxnLst/>
              <a:rect l="l" t="t" r="r" b="b"/>
              <a:pathLst>
                <a:path w="3656" h="3133" extrusionOk="0">
                  <a:moveTo>
                    <a:pt x="2087" y="519"/>
                  </a:moveTo>
                  <a:cubicBezTo>
                    <a:pt x="2624" y="519"/>
                    <a:pt x="3135" y="938"/>
                    <a:pt x="3135" y="1572"/>
                  </a:cubicBezTo>
                  <a:cubicBezTo>
                    <a:pt x="3135" y="2144"/>
                    <a:pt x="2667" y="2599"/>
                    <a:pt x="2095" y="2612"/>
                  </a:cubicBezTo>
                  <a:cubicBezTo>
                    <a:pt x="1158" y="2612"/>
                    <a:pt x="703" y="1481"/>
                    <a:pt x="1353" y="830"/>
                  </a:cubicBezTo>
                  <a:cubicBezTo>
                    <a:pt x="1568" y="615"/>
                    <a:pt x="1831" y="519"/>
                    <a:pt x="2087" y="519"/>
                  </a:cubicBezTo>
                  <a:close/>
                  <a:moveTo>
                    <a:pt x="2089" y="1"/>
                  </a:moveTo>
                  <a:cubicBezTo>
                    <a:pt x="1704" y="1"/>
                    <a:pt x="1310" y="145"/>
                    <a:pt x="989" y="466"/>
                  </a:cubicBezTo>
                  <a:cubicBezTo>
                    <a:pt x="0" y="1442"/>
                    <a:pt x="703" y="3132"/>
                    <a:pt x="2095" y="3132"/>
                  </a:cubicBezTo>
                  <a:cubicBezTo>
                    <a:pt x="2953" y="3119"/>
                    <a:pt x="3655" y="2430"/>
                    <a:pt x="3655" y="1572"/>
                  </a:cubicBezTo>
                  <a:cubicBezTo>
                    <a:pt x="3655" y="623"/>
                    <a:pt x="2891" y="1"/>
                    <a:pt x="2089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26" name="Google Shape;6326;p46"/>
            <p:cNvSpPr/>
            <p:nvPr/>
          </p:nvSpPr>
          <p:spPr>
            <a:xfrm>
              <a:off x="1742850" y="1467150"/>
              <a:ext cx="333325" cy="95300"/>
            </a:xfrm>
            <a:custGeom>
              <a:avLst/>
              <a:gdLst/>
              <a:ahLst/>
              <a:cxnLst/>
              <a:rect l="l" t="t" r="r" b="b"/>
              <a:pathLst>
                <a:path w="13333" h="3812" extrusionOk="0">
                  <a:moveTo>
                    <a:pt x="2394" y="521"/>
                  </a:moveTo>
                  <a:cubicBezTo>
                    <a:pt x="3408" y="521"/>
                    <a:pt x="4241" y="1340"/>
                    <a:pt x="4267" y="2355"/>
                  </a:cubicBezTo>
                  <a:lnTo>
                    <a:pt x="4267" y="3291"/>
                  </a:lnTo>
                  <a:lnTo>
                    <a:pt x="520" y="3291"/>
                  </a:lnTo>
                  <a:lnTo>
                    <a:pt x="520" y="2355"/>
                  </a:lnTo>
                  <a:cubicBezTo>
                    <a:pt x="547" y="1340"/>
                    <a:pt x="1379" y="521"/>
                    <a:pt x="2394" y="521"/>
                  </a:cubicBezTo>
                  <a:close/>
                  <a:moveTo>
                    <a:pt x="6673" y="534"/>
                  </a:moveTo>
                  <a:cubicBezTo>
                    <a:pt x="7675" y="534"/>
                    <a:pt x="8507" y="1340"/>
                    <a:pt x="8546" y="2355"/>
                  </a:cubicBezTo>
                  <a:lnTo>
                    <a:pt x="8546" y="3291"/>
                  </a:lnTo>
                  <a:lnTo>
                    <a:pt x="4787" y="3291"/>
                  </a:lnTo>
                  <a:lnTo>
                    <a:pt x="4787" y="2355"/>
                  </a:lnTo>
                  <a:cubicBezTo>
                    <a:pt x="4826" y="1340"/>
                    <a:pt x="5658" y="534"/>
                    <a:pt x="6673" y="534"/>
                  </a:cubicBezTo>
                  <a:close/>
                  <a:moveTo>
                    <a:pt x="10940" y="521"/>
                  </a:moveTo>
                  <a:cubicBezTo>
                    <a:pt x="11954" y="521"/>
                    <a:pt x="12787" y="1340"/>
                    <a:pt x="12813" y="2355"/>
                  </a:cubicBezTo>
                  <a:lnTo>
                    <a:pt x="12813" y="3291"/>
                  </a:lnTo>
                  <a:lnTo>
                    <a:pt x="9066" y="3291"/>
                  </a:lnTo>
                  <a:lnTo>
                    <a:pt x="9066" y="2355"/>
                  </a:lnTo>
                  <a:cubicBezTo>
                    <a:pt x="9092" y="1340"/>
                    <a:pt x="9925" y="521"/>
                    <a:pt x="10940" y="521"/>
                  </a:cubicBezTo>
                  <a:close/>
                  <a:moveTo>
                    <a:pt x="10940" y="0"/>
                  </a:moveTo>
                  <a:lnTo>
                    <a:pt x="10940" y="13"/>
                  </a:lnTo>
                  <a:cubicBezTo>
                    <a:pt x="10042" y="13"/>
                    <a:pt x="9223" y="508"/>
                    <a:pt x="8806" y="1301"/>
                  </a:cubicBezTo>
                  <a:cubicBezTo>
                    <a:pt x="8351" y="443"/>
                    <a:pt x="7509" y="13"/>
                    <a:pt x="6667" y="13"/>
                  </a:cubicBezTo>
                  <a:cubicBezTo>
                    <a:pt x="5824" y="13"/>
                    <a:pt x="4982" y="443"/>
                    <a:pt x="4527" y="1301"/>
                  </a:cubicBezTo>
                  <a:cubicBezTo>
                    <a:pt x="4111" y="508"/>
                    <a:pt x="3291" y="13"/>
                    <a:pt x="2394" y="13"/>
                  </a:cubicBezTo>
                  <a:cubicBezTo>
                    <a:pt x="2386" y="13"/>
                    <a:pt x="2377" y="13"/>
                    <a:pt x="2369" y="13"/>
                  </a:cubicBezTo>
                  <a:cubicBezTo>
                    <a:pt x="1080" y="13"/>
                    <a:pt x="26" y="1049"/>
                    <a:pt x="0" y="2355"/>
                  </a:cubicBezTo>
                  <a:lnTo>
                    <a:pt x="0" y="3552"/>
                  </a:lnTo>
                  <a:cubicBezTo>
                    <a:pt x="0" y="3695"/>
                    <a:pt x="117" y="3812"/>
                    <a:pt x="260" y="3812"/>
                  </a:cubicBezTo>
                  <a:lnTo>
                    <a:pt x="13073" y="3812"/>
                  </a:lnTo>
                  <a:cubicBezTo>
                    <a:pt x="13216" y="3812"/>
                    <a:pt x="13333" y="3695"/>
                    <a:pt x="13333" y="3552"/>
                  </a:cubicBezTo>
                  <a:lnTo>
                    <a:pt x="13333" y="2355"/>
                  </a:lnTo>
                  <a:cubicBezTo>
                    <a:pt x="13307" y="1041"/>
                    <a:pt x="12240" y="0"/>
                    <a:pt x="1094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27" name="Google Shape;6327;p46"/>
            <p:cNvSpPr/>
            <p:nvPr/>
          </p:nvSpPr>
          <p:spPr>
            <a:xfrm>
              <a:off x="1883325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6" y="519"/>
                  </a:moveTo>
                  <a:cubicBezTo>
                    <a:pt x="1179" y="519"/>
                    <a:pt x="1305" y="624"/>
                    <a:pt x="1314" y="781"/>
                  </a:cubicBezTo>
                  <a:cubicBezTo>
                    <a:pt x="1314" y="924"/>
                    <a:pt x="1197" y="1041"/>
                    <a:pt x="1054" y="1041"/>
                  </a:cubicBezTo>
                  <a:cubicBezTo>
                    <a:pt x="820" y="1041"/>
                    <a:pt x="690" y="755"/>
                    <a:pt x="859" y="599"/>
                  </a:cubicBezTo>
                  <a:cubicBezTo>
                    <a:pt x="914" y="544"/>
                    <a:pt x="981" y="519"/>
                    <a:pt x="1046" y="519"/>
                  </a:cubicBezTo>
                  <a:close/>
                  <a:moveTo>
                    <a:pt x="1054" y="1"/>
                  </a:moveTo>
                  <a:cubicBezTo>
                    <a:pt x="352" y="1"/>
                    <a:pt x="0" y="846"/>
                    <a:pt x="495" y="1341"/>
                  </a:cubicBezTo>
                  <a:cubicBezTo>
                    <a:pt x="654" y="1500"/>
                    <a:pt x="850" y="1572"/>
                    <a:pt x="1043" y="1572"/>
                  </a:cubicBezTo>
                  <a:cubicBezTo>
                    <a:pt x="1447" y="1572"/>
                    <a:pt x="1835" y="1257"/>
                    <a:pt x="1835" y="781"/>
                  </a:cubicBezTo>
                  <a:cubicBezTo>
                    <a:pt x="1835" y="352"/>
                    <a:pt x="1483" y="1"/>
                    <a:pt x="1054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28" name="Google Shape;6328;p46"/>
            <p:cNvSpPr/>
            <p:nvPr/>
          </p:nvSpPr>
          <p:spPr>
            <a:xfrm>
              <a:off x="1837800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781" y="521"/>
                  </a:moveTo>
                  <a:cubicBezTo>
                    <a:pt x="924" y="521"/>
                    <a:pt x="1041" y="638"/>
                    <a:pt x="1041" y="781"/>
                  </a:cubicBezTo>
                  <a:cubicBezTo>
                    <a:pt x="1041" y="939"/>
                    <a:pt x="917" y="1043"/>
                    <a:pt x="785" y="1043"/>
                  </a:cubicBezTo>
                  <a:cubicBezTo>
                    <a:pt x="720" y="1043"/>
                    <a:pt x="654" y="1019"/>
                    <a:pt x="599" y="963"/>
                  </a:cubicBezTo>
                  <a:cubicBezTo>
                    <a:pt x="443" y="807"/>
                    <a:pt x="560" y="521"/>
                    <a:pt x="781" y="521"/>
                  </a:cubicBezTo>
                  <a:close/>
                  <a:moveTo>
                    <a:pt x="781" y="1"/>
                  </a:moveTo>
                  <a:cubicBezTo>
                    <a:pt x="352" y="1"/>
                    <a:pt x="0" y="352"/>
                    <a:pt x="0" y="781"/>
                  </a:cubicBezTo>
                  <a:cubicBezTo>
                    <a:pt x="0" y="1257"/>
                    <a:pt x="388" y="1572"/>
                    <a:pt x="792" y="1572"/>
                  </a:cubicBezTo>
                  <a:cubicBezTo>
                    <a:pt x="985" y="1572"/>
                    <a:pt x="1181" y="1500"/>
                    <a:pt x="1340" y="1341"/>
                  </a:cubicBezTo>
                  <a:cubicBezTo>
                    <a:pt x="1834" y="846"/>
                    <a:pt x="1483" y="1"/>
                    <a:pt x="78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29" name="Google Shape;6329;p46"/>
            <p:cNvSpPr/>
            <p:nvPr/>
          </p:nvSpPr>
          <p:spPr>
            <a:xfrm>
              <a:off x="1935350" y="1268200"/>
              <a:ext cx="45875" cy="38975"/>
            </a:xfrm>
            <a:custGeom>
              <a:avLst/>
              <a:gdLst/>
              <a:ahLst/>
              <a:cxnLst/>
              <a:rect l="l" t="t" r="r" b="b"/>
              <a:pathLst>
                <a:path w="1835" h="1559" extrusionOk="0">
                  <a:moveTo>
                    <a:pt x="1050" y="522"/>
                  </a:moveTo>
                  <a:cubicBezTo>
                    <a:pt x="1115" y="522"/>
                    <a:pt x="1181" y="545"/>
                    <a:pt x="1236" y="596"/>
                  </a:cubicBezTo>
                  <a:cubicBezTo>
                    <a:pt x="1392" y="765"/>
                    <a:pt x="1275" y="1038"/>
                    <a:pt x="1054" y="1038"/>
                  </a:cubicBezTo>
                  <a:cubicBezTo>
                    <a:pt x="911" y="1038"/>
                    <a:pt x="794" y="921"/>
                    <a:pt x="794" y="778"/>
                  </a:cubicBezTo>
                  <a:cubicBezTo>
                    <a:pt x="794" y="621"/>
                    <a:pt x="918" y="522"/>
                    <a:pt x="1050" y="522"/>
                  </a:cubicBezTo>
                  <a:close/>
                  <a:moveTo>
                    <a:pt x="1045" y="1"/>
                  </a:moveTo>
                  <a:cubicBezTo>
                    <a:pt x="852" y="1"/>
                    <a:pt x="655" y="72"/>
                    <a:pt x="495" y="232"/>
                  </a:cubicBezTo>
                  <a:cubicBezTo>
                    <a:pt x="1" y="713"/>
                    <a:pt x="352" y="1559"/>
                    <a:pt x="1054" y="1559"/>
                  </a:cubicBezTo>
                  <a:cubicBezTo>
                    <a:pt x="1484" y="1559"/>
                    <a:pt x="1835" y="1208"/>
                    <a:pt x="1835" y="778"/>
                  </a:cubicBezTo>
                  <a:cubicBezTo>
                    <a:pt x="1835" y="312"/>
                    <a:pt x="1448" y="1"/>
                    <a:pt x="1045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30" name="Google Shape;6330;p46"/>
            <p:cNvSpPr/>
            <p:nvPr/>
          </p:nvSpPr>
          <p:spPr>
            <a:xfrm>
              <a:off x="1900875" y="1229125"/>
              <a:ext cx="15325" cy="13075"/>
            </a:xfrm>
            <a:custGeom>
              <a:avLst/>
              <a:gdLst/>
              <a:ahLst/>
              <a:cxnLst/>
              <a:rect l="l" t="t" r="r" b="b"/>
              <a:pathLst>
                <a:path w="613" h="523" extrusionOk="0">
                  <a:moveTo>
                    <a:pt x="352" y="0"/>
                  </a:moveTo>
                  <a:cubicBezTo>
                    <a:pt x="118" y="0"/>
                    <a:pt x="1" y="286"/>
                    <a:pt x="157" y="442"/>
                  </a:cubicBezTo>
                  <a:cubicBezTo>
                    <a:pt x="212" y="498"/>
                    <a:pt x="280" y="522"/>
                    <a:pt x="346" y="522"/>
                  </a:cubicBezTo>
                  <a:cubicBezTo>
                    <a:pt x="483" y="522"/>
                    <a:pt x="612" y="418"/>
                    <a:pt x="612" y="260"/>
                  </a:cubicBezTo>
                  <a:cubicBezTo>
                    <a:pt x="612" y="117"/>
                    <a:pt x="495" y="0"/>
                    <a:pt x="352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31" name="Google Shape;6331;p46"/>
            <p:cNvSpPr/>
            <p:nvPr/>
          </p:nvSpPr>
          <p:spPr>
            <a:xfrm>
              <a:off x="1774375" y="1229125"/>
              <a:ext cx="270600" cy="147000"/>
            </a:xfrm>
            <a:custGeom>
              <a:avLst/>
              <a:gdLst/>
              <a:ahLst/>
              <a:cxnLst/>
              <a:rect l="l" t="t" r="r" b="b"/>
              <a:pathLst>
                <a:path w="10824" h="5880" extrusionOk="0">
                  <a:moveTo>
                    <a:pt x="2290" y="0"/>
                  </a:moveTo>
                  <a:cubicBezTo>
                    <a:pt x="1016" y="26"/>
                    <a:pt x="1" y="1067"/>
                    <a:pt x="1" y="2341"/>
                  </a:cubicBezTo>
                  <a:cubicBezTo>
                    <a:pt x="1" y="3616"/>
                    <a:pt x="1016" y="4644"/>
                    <a:pt x="2290" y="4683"/>
                  </a:cubicBezTo>
                  <a:lnTo>
                    <a:pt x="4723" y="4683"/>
                  </a:lnTo>
                  <a:lnTo>
                    <a:pt x="5178" y="5723"/>
                  </a:lnTo>
                  <a:cubicBezTo>
                    <a:pt x="5223" y="5827"/>
                    <a:pt x="5321" y="5879"/>
                    <a:pt x="5419" y="5879"/>
                  </a:cubicBezTo>
                  <a:cubicBezTo>
                    <a:pt x="5516" y="5879"/>
                    <a:pt x="5614" y="5827"/>
                    <a:pt x="5659" y="5723"/>
                  </a:cubicBezTo>
                  <a:lnTo>
                    <a:pt x="6101" y="4683"/>
                  </a:lnTo>
                  <a:lnTo>
                    <a:pt x="8547" y="4683"/>
                  </a:lnTo>
                  <a:cubicBezTo>
                    <a:pt x="9809" y="4644"/>
                    <a:pt x="10823" y="3616"/>
                    <a:pt x="10823" y="2341"/>
                  </a:cubicBezTo>
                  <a:cubicBezTo>
                    <a:pt x="10823" y="1067"/>
                    <a:pt x="9809" y="26"/>
                    <a:pt x="8547" y="0"/>
                  </a:cubicBezTo>
                  <a:lnTo>
                    <a:pt x="6596" y="0"/>
                  </a:lnTo>
                  <a:cubicBezTo>
                    <a:pt x="6245" y="0"/>
                    <a:pt x="6245" y="520"/>
                    <a:pt x="6596" y="520"/>
                  </a:cubicBezTo>
                  <a:lnTo>
                    <a:pt x="8547" y="520"/>
                  </a:lnTo>
                  <a:cubicBezTo>
                    <a:pt x="9548" y="520"/>
                    <a:pt x="10368" y="1327"/>
                    <a:pt x="10368" y="2341"/>
                  </a:cubicBezTo>
                  <a:cubicBezTo>
                    <a:pt x="10368" y="3343"/>
                    <a:pt x="9548" y="4162"/>
                    <a:pt x="8547" y="4162"/>
                  </a:cubicBezTo>
                  <a:lnTo>
                    <a:pt x="5945" y="4162"/>
                  </a:lnTo>
                  <a:cubicBezTo>
                    <a:pt x="5841" y="4162"/>
                    <a:pt x="5737" y="4227"/>
                    <a:pt x="5698" y="4318"/>
                  </a:cubicBezTo>
                  <a:lnTo>
                    <a:pt x="5685" y="4318"/>
                  </a:lnTo>
                  <a:lnTo>
                    <a:pt x="5412" y="4969"/>
                  </a:lnTo>
                  <a:lnTo>
                    <a:pt x="5126" y="4318"/>
                  </a:lnTo>
                  <a:cubicBezTo>
                    <a:pt x="5087" y="4227"/>
                    <a:pt x="4996" y="4162"/>
                    <a:pt x="4892" y="4162"/>
                  </a:cubicBezTo>
                  <a:lnTo>
                    <a:pt x="2290" y="4162"/>
                  </a:lnTo>
                  <a:cubicBezTo>
                    <a:pt x="1276" y="4162"/>
                    <a:pt x="456" y="3343"/>
                    <a:pt x="456" y="2341"/>
                  </a:cubicBezTo>
                  <a:cubicBezTo>
                    <a:pt x="456" y="1327"/>
                    <a:pt x="1276" y="520"/>
                    <a:pt x="2290" y="520"/>
                  </a:cubicBezTo>
                  <a:lnTo>
                    <a:pt x="4241" y="520"/>
                  </a:lnTo>
                  <a:cubicBezTo>
                    <a:pt x="4580" y="520"/>
                    <a:pt x="4580" y="0"/>
                    <a:pt x="4241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32" name="Google Shape;6332;p46"/>
          <p:cNvGrpSpPr/>
          <p:nvPr/>
        </p:nvGrpSpPr>
        <p:grpSpPr>
          <a:xfrm>
            <a:off x="5688091" y="157963"/>
            <a:ext cx="460967" cy="431856"/>
            <a:chOff x="1742850" y="3460800"/>
            <a:chExt cx="333325" cy="312275"/>
          </a:xfrm>
        </p:grpSpPr>
        <p:sp>
          <p:nvSpPr>
            <p:cNvPr id="6333" name="Google Shape;6333;p46"/>
            <p:cNvSpPr/>
            <p:nvPr/>
          </p:nvSpPr>
          <p:spPr>
            <a:xfrm>
              <a:off x="1742850" y="3526875"/>
              <a:ext cx="160325" cy="246200"/>
            </a:xfrm>
            <a:custGeom>
              <a:avLst/>
              <a:gdLst/>
              <a:ahLst/>
              <a:cxnLst/>
              <a:rect l="l" t="t" r="r" b="b"/>
              <a:pathLst>
                <a:path w="6413" h="9848" extrusionOk="0">
                  <a:moveTo>
                    <a:pt x="1041" y="505"/>
                  </a:moveTo>
                  <a:cubicBezTo>
                    <a:pt x="1291" y="505"/>
                    <a:pt x="1542" y="671"/>
                    <a:pt x="1561" y="1003"/>
                  </a:cubicBezTo>
                  <a:lnTo>
                    <a:pt x="1561" y="3227"/>
                  </a:lnTo>
                  <a:cubicBezTo>
                    <a:pt x="1236" y="3409"/>
                    <a:pt x="1041" y="3747"/>
                    <a:pt x="1041" y="4124"/>
                  </a:cubicBezTo>
                  <a:cubicBezTo>
                    <a:pt x="1041" y="4397"/>
                    <a:pt x="1145" y="4671"/>
                    <a:pt x="1353" y="4866"/>
                  </a:cubicBezTo>
                  <a:lnTo>
                    <a:pt x="2680" y="6192"/>
                  </a:lnTo>
                  <a:cubicBezTo>
                    <a:pt x="2738" y="6251"/>
                    <a:pt x="2802" y="6275"/>
                    <a:pt x="2864" y="6275"/>
                  </a:cubicBezTo>
                  <a:cubicBezTo>
                    <a:pt x="3064" y="6275"/>
                    <a:pt x="3233" y="6017"/>
                    <a:pt x="3044" y="5828"/>
                  </a:cubicBezTo>
                  <a:lnTo>
                    <a:pt x="1717" y="4489"/>
                  </a:lnTo>
                  <a:cubicBezTo>
                    <a:pt x="1613" y="4397"/>
                    <a:pt x="1561" y="4267"/>
                    <a:pt x="1561" y="4124"/>
                  </a:cubicBezTo>
                  <a:cubicBezTo>
                    <a:pt x="1561" y="3903"/>
                    <a:pt x="1704" y="3708"/>
                    <a:pt x="1912" y="3630"/>
                  </a:cubicBezTo>
                  <a:cubicBezTo>
                    <a:pt x="1965" y="3611"/>
                    <a:pt x="2019" y="3602"/>
                    <a:pt x="2073" y="3602"/>
                  </a:cubicBezTo>
                  <a:cubicBezTo>
                    <a:pt x="2208" y="3602"/>
                    <a:pt x="2344" y="3658"/>
                    <a:pt x="2446" y="3760"/>
                  </a:cubicBezTo>
                  <a:lnTo>
                    <a:pt x="3031" y="4345"/>
                  </a:lnTo>
                  <a:cubicBezTo>
                    <a:pt x="3642" y="4944"/>
                    <a:pt x="4956" y="5178"/>
                    <a:pt x="4956" y="5178"/>
                  </a:cubicBezTo>
                  <a:cubicBezTo>
                    <a:pt x="5489" y="5230"/>
                    <a:pt x="5880" y="5672"/>
                    <a:pt x="5880" y="6192"/>
                  </a:cubicBezTo>
                  <a:lnTo>
                    <a:pt x="5880" y="9340"/>
                  </a:lnTo>
                  <a:lnTo>
                    <a:pt x="3642" y="9340"/>
                  </a:lnTo>
                  <a:lnTo>
                    <a:pt x="3642" y="8040"/>
                  </a:lnTo>
                  <a:cubicBezTo>
                    <a:pt x="3642" y="7935"/>
                    <a:pt x="3590" y="7844"/>
                    <a:pt x="3499" y="7805"/>
                  </a:cubicBezTo>
                  <a:lnTo>
                    <a:pt x="2107" y="7103"/>
                  </a:lnTo>
                  <a:cubicBezTo>
                    <a:pt x="1132" y="6622"/>
                    <a:pt x="520" y="5633"/>
                    <a:pt x="520" y="4541"/>
                  </a:cubicBezTo>
                  <a:lnTo>
                    <a:pt x="520" y="1003"/>
                  </a:lnTo>
                  <a:cubicBezTo>
                    <a:pt x="540" y="671"/>
                    <a:pt x="790" y="505"/>
                    <a:pt x="1041" y="505"/>
                  </a:cubicBezTo>
                  <a:close/>
                  <a:moveTo>
                    <a:pt x="1041" y="1"/>
                  </a:moveTo>
                  <a:cubicBezTo>
                    <a:pt x="481" y="1"/>
                    <a:pt x="26" y="443"/>
                    <a:pt x="0" y="1003"/>
                  </a:cubicBezTo>
                  <a:lnTo>
                    <a:pt x="0" y="4541"/>
                  </a:lnTo>
                  <a:cubicBezTo>
                    <a:pt x="0" y="5815"/>
                    <a:pt x="729" y="6986"/>
                    <a:pt x="1873" y="7558"/>
                  </a:cubicBezTo>
                  <a:lnTo>
                    <a:pt x="3122" y="8196"/>
                  </a:lnTo>
                  <a:lnTo>
                    <a:pt x="3122" y="9587"/>
                  </a:lnTo>
                  <a:cubicBezTo>
                    <a:pt x="3122" y="9731"/>
                    <a:pt x="3239" y="9848"/>
                    <a:pt x="3382" y="9848"/>
                  </a:cubicBezTo>
                  <a:lnTo>
                    <a:pt x="6153" y="9848"/>
                  </a:lnTo>
                  <a:cubicBezTo>
                    <a:pt x="6296" y="9848"/>
                    <a:pt x="6413" y="9731"/>
                    <a:pt x="6413" y="9587"/>
                  </a:cubicBezTo>
                  <a:lnTo>
                    <a:pt x="6413" y="6192"/>
                  </a:lnTo>
                  <a:cubicBezTo>
                    <a:pt x="6413" y="5399"/>
                    <a:pt x="5815" y="4736"/>
                    <a:pt x="5021" y="4658"/>
                  </a:cubicBezTo>
                  <a:cubicBezTo>
                    <a:pt x="5021" y="4658"/>
                    <a:pt x="3915" y="4489"/>
                    <a:pt x="3408" y="3968"/>
                  </a:cubicBezTo>
                  <a:lnTo>
                    <a:pt x="2823" y="3383"/>
                  </a:lnTo>
                  <a:cubicBezTo>
                    <a:pt x="2628" y="3188"/>
                    <a:pt x="2368" y="3084"/>
                    <a:pt x="2081" y="3084"/>
                  </a:cubicBezTo>
                  <a:lnTo>
                    <a:pt x="2081" y="1003"/>
                  </a:lnTo>
                  <a:cubicBezTo>
                    <a:pt x="2068" y="443"/>
                    <a:pt x="1600" y="1"/>
                    <a:pt x="104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34" name="Google Shape;6334;p46"/>
            <p:cNvSpPr/>
            <p:nvPr/>
          </p:nvSpPr>
          <p:spPr>
            <a:xfrm>
              <a:off x="1812100" y="3460800"/>
              <a:ext cx="195150" cy="156275"/>
            </a:xfrm>
            <a:custGeom>
              <a:avLst/>
              <a:gdLst/>
              <a:ahLst/>
              <a:cxnLst/>
              <a:rect l="l" t="t" r="r" b="b"/>
              <a:pathLst>
                <a:path w="7806" h="6251" extrusionOk="0">
                  <a:moveTo>
                    <a:pt x="508" y="784"/>
                  </a:moveTo>
                  <a:cubicBezTo>
                    <a:pt x="820" y="953"/>
                    <a:pt x="1158" y="1044"/>
                    <a:pt x="1510" y="1044"/>
                  </a:cubicBezTo>
                  <a:cubicBezTo>
                    <a:pt x="2680" y="1044"/>
                    <a:pt x="3630" y="1994"/>
                    <a:pt x="3643" y="3177"/>
                  </a:cubicBezTo>
                  <a:lnTo>
                    <a:pt x="3643" y="3385"/>
                  </a:lnTo>
                  <a:lnTo>
                    <a:pt x="1965" y="2137"/>
                  </a:lnTo>
                  <a:cubicBezTo>
                    <a:pt x="1913" y="2097"/>
                    <a:pt x="1859" y="2080"/>
                    <a:pt x="1809" y="2080"/>
                  </a:cubicBezTo>
                  <a:cubicBezTo>
                    <a:pt x="1594" y="2080"/>
                    <a:pt x="1432" y="2384"/>
                    <a:pt x="1653" y="2553"/>
                  </a:cubicBezTo>
                  <a:lnTo>
                    <a:pt x="3123" y="3646"/>
                  </a:lnTo>
                  <a:lnTo>
                    <a:pt x="2641" y="3646"/>
                  </a:lnTo>
                  <a:cubicBezTo>
                    <a:pt x="1471" y="3646"/>
                    <a:pt x="521" y="2696"/>
                    <a:pt x="521" y="1525"/>
                  </a:cubicBezTo>
                  <a:lnTo>
                    <a:pt x="508" y="1525"/>
                  </a:lnTo>
                  <a:lnTo>
                    <a:pt x="508" y="784"/>
                  </a:lnTo>
                  <a:close/>
                  <a:moveTo>
                    <a:pt x="7285" y="1824"/>
                  </a:moveTo>
                  <a:lnTo>
                    <a:pt x="7285" y="2566"/>
                  </a:lnTo>
                  <a:cubicBezTo>
                    <a:pt x="7285" y="3737"/>
                    <a:pt x="6322" y="4686"/>
                    <a:pt x="5152" y="4686"/>
                  </a:cubicBezTo>
                  <a:lnTo>
                    <a:pt x="4684" y="4686"/>
                  </a:lnTo>
                  <a:lnTo>
                    <a:pt x="6140" y="3593"/>
                  </a:lnTo>
                  <a:cubicBezTo>
                    <a:pt x="6361" y="3425"/>
                    <a:pt x="6199" y="3121"/>
                    <a:pt x="5985" y="3121"/>
                  </a:cubicBezTo>
                  <a:cubicBezTo>
                    <a:pt x="5934" y="3121"/>
                    <a:pt x="5880" y="3137"/>
                    <a:pt x="5828" y="3177"/>
                  </a:cubicBezTo>
                  <a:lnTo>
                    <a:pt x="4163" y="4426"/>
                  </a:lnTo>
                  <a:lnTo>
                    <a:pt x="4163" y="4205"/>
                  </a:lnTo>
                  <a:cubicBezTo>
                    <a:pt x="4163" y="3034"/>
                    <a:pt x="5113" y="2085"/>
                    <a:pt x="6296" y="2085"/>
                  </a:cubicBezTo>
                  <a:lnTo>
                    <a:pt x="6283" y="2085"/>
                  </a:lnTo>
                  <a:cubicBezTo>
                    <a:pt x="6635" y="2085"/>
                    <a:pt x="6973" y="1994"/>
                    <a:pt x="7285" y="1824"/>
                  </a:cubicBezTo>
                  <a:close/>
                  <a:moveTo>
                    <a:pt x="3890" y="0"/>
                  </a:moveTo>
                  <a:cubicBezTo>
                    <a:pt x="3760" y="0"/>
                    <a:pt x="3630" y="88"/>
                    <a:pt x="3630" y="264"/>
                  </a:cubicBezTo>
                  <a:lnTo>
                    <a:pt x="3630" y="1590"/>
                  </a:lnTo>
                  <a:cubicBezTo>
                    <a:pt x="3143" y="925"/>
                    <a:pt x="2367" y="523"/>
                    <a:pt x="1549" y="523"/>
                  </a:cubicBezTo>
                  <a:cubicBezTo>
                    <a:pt x="1536" y="523"/>
                    <a:pt x="1523" y="523"/>
                    <a:pt x="1510" y="524"/>
                  </a:cubicBezTo>
                  <a:cubicBezTo>
                    <a:pt x="1106" y="524"/>
                    <a:pt x="716" y="355"/>
                    <a:pt x="430" y="68"/>
                  </a:cubicBezTo>
                  <a:cubicBezTo>
                    <a:pt x="381" y="24"/>
                    <a:pt x="321" y="3"/>
                    <a:pt x="261" y="3"/>
                  </a:cubicBezTo>
                  <a:cubicBezTo>
                    <a:pt x="130" y="3"/>
                    <a:pt x="1" y="103"/>
                    <a:pt x="1" y="264"/>
                  </a:cubicBezTo>
                  <a:lnTo>
                    <a:pt x="1" y="1512"/>
                  </a:lnTo>
                  <a:cubicBezTo>
                    <a:pt x="1" y="2982"/>
                    <a:pt x="1184" y="4166"/>
                    <a:pt x="2641" y="4166"/>
                  </a:cubicBezTo>
                  <a:lnTo>
                    <a:pt x="3643" y="4166"/>
                  </a:lnTo>
                  <a:lnTo>
                    <a:pt x="3643" y="5987"/>
                  </a:lnTo>
                  <a:cubicBezTo>
                    <a:pt x="3636" y="6162"/>
                    <a:pt x="3763" y="6250"/>
                    <a:pt x="3893" y="6250"/>
                  </a:cubicBezTo>
                  <a:cubicBezTo>
                    <a:pt x="4023" y="6250"/>
                    <a:pt x="4157" y="6162"/>
                    <a:pt x="4163" y="5987"/>
                  </a:cubicBezTo>
                  <a:lnTo>
                    <a:pt x="4163" y="5206"/>
                  </a:lnTo>
                  <a:lnTo>
                    <a:pt x="5152" y="5206"/>
                  </a:lnTo>
                  <a:cubicBezTo>
                    <a:pt x="6609" y="5193"/>
                    <a:pt x="7792" y="4010"/>
                    <a:pt x="7805" y="2553"/>
                  </a:cubicBezTo>
                  <a:lnTo>
                    <a:pt x="7805" y="1304"/>
                  </a:lnTo>
                  <a:cubicBezTo>
                    <a:pt x="7805" y="1144"/>
                    <a:pt x="7671" y="1038"/>
                    <a:pt x="7531" y="1038"/>
                  </a:cubicBezTo>
                  <a:cubicBezTo>
                    <a:pt x="7468" y="1038"/>
                    <a:pt x="7403" y="1060"/>
                    <a:pt x="7350" y="1109"/>
                  </a:cubicBezTo>
                  <a:cubicBezTo>
                    <a:pt x="7077" y="1395"/>
                    <a:pt x="6687" y="1564"/>
                    <a:pt x="6283" y="1564"/>
                  </a:cubicBezTo>
                  <a:cubicBezTo>
                    <a:pt x="6270" y="1564"/>
                    <a:pt x="6257" y="1564"/>
                    <a:pt x="6244" y="1564"/>
                  </a:cubicBezTo>
                  <a:cubicBezTo>
                    <a:pt x="5414" y="1564"/>
                    <a:pt x="4650" y="1965"/>
                    <a:pt x="4150" y="2631"/>
                  </a:cubicBezTo>
                  <a:lnTo>
                    <a:pt x="4150" y="264"/>
                  </a:lnTo>
                  <a:cubicBezTo>
                    <a:pt x="4150" y="88"/>
                    <a:pt x="4020" y="0"/>
                    <a:pt x="389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35" name="Google Shape;6335;p46"/>
            <p:cNvSpPr/>
            <p:nvPr/>
          </p:nvSpPr>
          <p:spPr>
            <a:xfrm>
              <a:off x="2032900" y="3693700"/>
              <a:ext cx="15325" cy="13100"/>
            </a:xfrm>
            <a:custGeom>
              <a:avLst/>
              <a:gdLst/>
              <a:ahLst/>
              <a:cxnLst/>
              <a:rect l="l" t="t" r="r" b="b"/>
              <a:pathLst>
                <a:path w="613" h="524" extrusionOk="0">
                  <a:moveTo>
                    <a:pt x="352" y="1"/>
                  </a:moveTo>
                  <a:cubicBezTo>
                    <a:pt x="118" y="1"/>
                    <a:pt x="1" y="287"/>
                    <a:pt x="170" y="443"/>
                  </a:cubicBezTo>
                  <a:cubicBezTo>
                    <a:pt x="221" y="498"/>
                    <a:pt x="286" y="523"/>
                    <a:pt x="350" y="523"/>
                  </a:cubicBezTo>
                  <a:cubicBezTo>
                    <a:pt x="483" y="523"/>
                    <a:pt x="612" y="418"/>
                    <a:pt x="612" y="261"/>
                  </a:cubicBezTo>
                  <a:cubicBezTo>
                    <a:pt x="612" y="118"/>
                    <a:pt x="495" y="1"/>
                    <a:pt x="35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36" name="Google Shape;6336;p46"/>
            <p:cNvSpPr/>
            <p:nvPr/>
          </p:nvSpPr>
          <p:spPr>
            <a:xfrm>
              <a:off x="1915850" y="3525900"/>
              <a:ext cx="160325" cy="247175"/>
            </a:xfrm>
            <a:custGeom>
              <a:avLst/>
              <a:gdLst/>
              <a:ahLst/>
              <a:cxnLst/>
              <a:rect l="l" t="t" r="r" b="b"/>
              <a:pathLst>
                <a:path w="6413" h="9887" extrusionOk="0">
                  <a:moveTo>
                    <a:pt x="5372" y="1"/>
                  </a:moveTo>
                  <a:cubicBezTo>
                    <a:pt x="4800" y="1"/>
                    <a:pt x="4332" y="456"/>
                    <a:pt x="4332" y="1042"/>
                  </a:cubicBezTo>
                  <a:lnTo>
                    <a:pt x="4332" y="3123"/>
                  </a:lnTo>
                  <a:cubicBezTo>
                    <a:pt x="4059" y="3123"/>
                    <a:pt x="3785" y="3227"/>
                    <a:pt x="3590" y="3422"/>
                  </a:cubicBezTo>
                  <a:lnTo>
                    <a:pt x="3005" y="4007"/>
                  </a:lnTo>
                  <a:cubicBezTo>
                    <a:pt x="2511" y="4501"/>
                    <a:pt x="1405" y="4697"/>
                    <a:pt x="1392" y="4697"/>
                  </a:cubicBezTo>
                  <a:cubicBezTo>
                    <a:pt x="612" y="4762"/>
                    <a:pt x="0" y="5438"/>
                    <a:pt x="0" y="6231"/>
                  </a:cubicBezTo>
                  <a:lnTo>
                    <a:pt x="0" y="9626"/>
                  </a:lnTo>
                  <a:cubicBezTo>
                    <a:pt x="13" y="9770"/>
                    <a:pt x="117" y="9887"/>
                    <a:pt x="260" y="9887"/>
                  </a:cubicBezTo>
                  <a:lnTo>
                    <a:pt x="3031" y="9887"/>
                  </a:lnTo>
                  <a:cubicBezTo>
                    <a:pt x="3174" y="9887"/>
                    <a:pt x="3291" y="9770"/>
                    <a:pt x="3291" y="9626"/>
                  </a:cubicBezTo>
                  <a:lnTo>
                    <a:pt x="3291" y="8222"/>
                  </a:lnTo>
                  <a:lnTo>
                    <a:pt x="4137" y="7805"/>
                  </a:lnTo>
                  <a:cubicBezTo>
                    <a:pt x="4412" y="7673"/>
                    <a:pt x="4277" y="7297"/>
                    <a:pt x="4038" y="7297"/>
                  </a:cubicBezTo>
                  <a:cubicBezTo>
                    <a:pt x="3996" y="7297"/>
                    <a:pt x="3950" y="7309"/>
                    <a:pt x="3902" y="7337"/>
                  </a:cubicBezTo>
                  <a:lnTo>
                    <a:pt x="2914" y="7831"/>
                  </a:lnTo>
                  <a:cubicBezTo>
                    <a:pt x="2823" y="7870"/>
                    <a:pt x="2758" y="7961"/>
                    <a:pt x="2771" y="8066"/>
                  </a:cubicBezTo>
                  <a:lnTo>
                    <a:pt x="2771" y="9366"/>
                  </a:lnTo>
                  <a:lnTo>
                    <a:pt x="534" y="9366"/>
                  </a:lnTo>
                  <a:lnTo>
                    <a:pt x="534" y="6231"/>
                  </a:lnTo>
                  <a:cubicBezTo>
                    <a:pt x="521" y="5698"/>
                    <a:pt x="924" y="5256"/>
                    <a:pt x="1457" y="5217"/>
                  </a:cubicBezTo>
                  <a:cubicBezTo>
                    <a:pt x="1457" y="5217"/>
                    <a:pt x="2745" y="5022"/>
                    <a:pt x="3382" y="4384"/>
                  </a:cubicBezTo>
                  <a:lnTo>
                    <a:pt x="3968" y="3799"/>
                  </a:lnTo>
                  <a:cubicBezTo>
                    <a:pt x="4060" y="3697"/>
                    <a:pt x="4199" y="3641"/>
                    <a:pt x="4338" y="3641"/>
                  </a:cubicBezTo>
                  <a:cubicBezTo>
                    <a:pt x="4393" y="3641"/>
                    <a:pt x="4449" y="3650"/>
                    <a:pt x="4501" y="3669"/>
                  </a:cubicBezTo>
                  <a:cubicBezTo>
                    <a:pt x="4709" y="3747"/>
                    <a:pt x="4852" y="3942"/>
                    <a:pt x="4852" y="4163"/>
                  </a:cubicBezTo>
                  <a:cubicBezTo>
                    <a:pt x="4852" y="4293"/>
                    <a:pt x="4800" y="4436"/>
                    <a:pt x="4696" y="4528"/>
                  </a:cubicBezTo>
                  <a:lnTo>
                    <a:pt x="3369" y="5867"/>
                  </a:lnTo>
                  <a:cubicBezTo>
                    <a:pt x="3180" y="6056"/>
                    <a:pt x="3349" y="6314"/>
                    <a:pt x="3549" y="6314"/>
                  </a:cubicBezTo>
                  <a:cubicBezTo>
                    <a:pt x="3611" y="6314"/>
                    <a:pt x="3675" y="6290"/>
                    <a:pt x="3733" y="6231"/>
                  </a:cubicBezTo>
                  <a:lnTo>
                    <a:pt x="5060" y="4892"/>
                  </a:lnTo>
                  <a:cubicBezTo>
                    <a:pt x="5255" y="4697"/>
                    <a:pt x="5372" y="4436"/>
                    <a:pt x="5372" y="4163"/>
                  </a:cubicBezTo>
                  <a:cubicBezTo>
                    <a:pt x="5372" y="3786"/>
                    <a:pt x="5164" y="3448"/>
                    <a:pt x="4852" y="3253"/>
                  </a:cubicBezTo>
                  <a:lnTo>
                    <a:pt x="4852" y="1042"/>
                  </a:lnTo>
                  <a:cubicBezTo>
                    <a:pt x="4872" y="710"/>
                    <a:pt x="5122" y="544"/>
                    <a:pt x="5372" y="544"/>
                  </a:cubicBezTo>
                  <a:cubicBezTo>
                    <a:pt x="5623" y="544"/>
                    <a:pt x="5873" y="710"/>
                    <a:pt x="5893" y="1042"/>
                  </a:cubicBezTo>
                  <a:lnTo>
                    <a:pt x="5893" y="4580"/>
                  </a:lnTo>
                  <a:cubicBezTo>
                    <a:pt x="5893" y="5048"/>
                    <a:pt x="5776" y="5529"/>
                    <a:pt x="5541" y="5945"/>
                  </a:cubicBezTo>
                  <a:cubicBezTo>
                    <a:pt x="5427" y="6149"/>
                    <a:pt x="5606" y="6334"/>
                    <a:pt x="5782" y="6334"/>
                  </a:cubicBezTo>
                  <a:cubicBezTo>
                    <a:pt x="5865" y="6334"/>
                    <a:pt x="5947" y="6293"/>
                    <a:pt x="5997" y="6192"/>
                  </a:cubicBezTo>
                  <a:cubicBezTo>
                    <a:pt x="6270" y="5698"/>
                    <a:pt x="6413" y="5139"/>
                    <a:pt x="6413" y="4580"/>
                  </a:cubicBezTo>
                  <a:lnTo>
                    <a:pt x="6413" y="1042"/>
                  </a:lnTo>
                  <a:cubicBezTo>
                    <a:pt x="6413" y="469"/>
                    <a:pt x="5945" y="1"/>
                    <a:pt x="537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37" name="Google Shape;6337;p46"/>
          <p:cNvGrpSpPr/>
          <p:nvPr/>
        </p:nvGrpSpPr>
        <p:grpSpPr>
          <a:xfrm>
            <a:off x="6399291" y="819749"/>
            <a:ext cx="460967" cy="460967"/>
            <a:chOff x="1742850" y="1229125"/>
            <a:chExt cx="333325" cy="333325"/>
          </a:xfrm>
        </p:grpSpPr>
        <p:sp>
          <p:nvSpPr>
            <p:cNvPr id="6338" name="Google Shape;6338;p46"/>
            <p:cNvSpPr/>
            <p:nvPr/>
          </p:nvSpPr>
          <p:spPr>
            <a:xfrm>
              <a:off x="1857300" y="1389250"/>
              <a:ext cx="91400" cy="78250"/>
            </a:xfrm>
            <a:custGeom>
              <a:avLst/>
              <a:gdLst/>
              <a:ahLst/>
              <a:cxnLst/>
              <a:rect l="l" t="t" r="r" b="b"/>
              <a:pathLst>
                <a:path w="3656" h="3130" extrusionOk="0">
                  <a:moveTo>
                    <a:pt x="2082" y="516"/>
                  </a:moveTo>
                  <a:cubicBezTo>
                    <a:pt x="2618" y="516"/>
                    <a:pt x="3136" y="935"/>
                    <a:pt x="3136" y="1569"/>
                  </a:cubicBezTo>
                  <a:cubicBezTo>
                    <a:pt x="3136" y="2141"/>
                    <a:pt x="2667" y="2609"/>
                    <a:pt x="2095" y="2609"/>
                  </a:cubicBezTo>
                  <a:cubicBezTo>
                    <a:pt x="1159" y="2609"/>
                    <a:pt x="690" y="1478"/>
                    <a:pt x="1354" y="827"/>
                  </a:cubicBezTo>
                  <a:cubicBezTo>
                    <a:pt x="1564" y="612"/>
                    <a:pt x="1825" y="516"/>
                    <a:pt x="2082" y="516"/>
                  </a:cubicBezTo>
                  <a:close/>
                  <a:moveTo>
                    <a:pt x="2078" y="1"/>
                  </a:moveTo>
                  <a:cubicBezTo>
                    <a:pt x="1695" y="1"/>
                    <a:pt x="1305" y="143"/>
                    <a:pt x="989" y="463"/>
                  </a:cubicBezTo>
                  <a:cubicBezTo>
                    <a:pt x="1" y="1439"/>
                    <a:pt x="703" y="3129"/>
                    <a:pt x="2095" y="3129"/>
                  </a:cubicBezTo>
                  <a:cubicBezTo>
                    <a:pt x="2954" y="3129"/>
                    <a:pt x="3656" y="2427"/>
                    <a:pt x="3656" y="1569"/>
                  </a:cubicBezTo>
                  <a:cubicBezTo>
                    <a:pt x="3656" y="627"/>
                    <a:pt x="2882" y="1"/>
                    <a:pt x="2078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39" name="Google Shape;6339;p46"/>
            <p:cNvSpPr/>
            <p:nvPr/>
          </p:nvSpPr>
          <p:spPr>
            <a:xfrm>
              <a:off x="1750650" y="1389175"/>
              <a:ext cx="91075" cy="78325"/>
            </a:xfrm>
            <a:custGeom>
              <a:avLst/>
              <a:gdLst/>
              <a:ahLst/>
              <a:cxnLst/>
              <a:rect l="l" t="t" r="r" b="b"/>
              <a:pathLst>
                <a:path w="3643" h="3133" extrusionOk="0">
                  <a:moveTo>
                    <a:pt x="2078" y="519"/>
                  </a:moveTo>
                  <a:cubicBezTo>
                    <a:pt x="2611" y="519"/>
                    <a:pt x="3122" y="938"/>
                    <a:pt x="3122" y="1572"/>
                  </a:cubicBezTo>
                  <a:cubicBezTo>
                    <a:pt x="3122" y="2144"/>
                    <a:pt x="2654" y="2612"/>
                    <a:pt x="2082" y="2612"/>
                  </a:cubicBezTo>
                  <a:cubicBezTo>
                    <a:pt x="1158" y="2599"/>
                    <a:pt x="690" y="1481"/>
                    <a:pt x="1353" y="830"/>
                  </a:cubicBezTo>
                  <a:cubicBezTo>
                    <a:pt x="1564" y="615"/>
                    <a:pt x="1824" y="519"/>
                    <a:pt x="2078" y="519"/>
                  </a:cubicBezTo>
                  <a:close/>
                  <a:moveTo>
                    <a:pt x="2076" y="1"/>
                  </a:moveTo>
                  <a:cubicBezTo>
                    <a:pt x="1691" y="1"/>
                    <a:pt x="1297" y="145"/>
                    <a:pt x="976" y="466"/>
                  </a:cubicBezTo>
                  <a:cubicBezTo>
                    <a:pt x="0" y="1442"/>
                    <a:pt x="690" y="3132"/>
                    <a:pt x="2082" y="3132"/>
                  </a:cubicBezTo>
                  <a:cubicBezTo>
                    <a:pt x="2940" y="3132"/>
                    <a:pt x="3642" y="2430"/>
                    <a:pt x="3642" y="1572"/>
                  </a:cubicBezTo>
                  <a:cubicBezTo>
                    <a:pt x="3642" y="623"/>
                    <a:pt x="2878" y="1"/>
                    <a:pt x="2076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40" name="Google Shape;6340;p46"/>
            <p:cNvSpPr/>
            <p:nvPr/>
          </p:nvSpPr>
          <p:spPr>
            <a:xfrm>
              <a:off x="1963975" y="1389175"/>
              <a:ext cx="91400" cy="78325"/>
            </a:xfrm>
            <a:custGeom>
              <a:avLst/>
              <a:gdLst/>
              <a:ahLst/>
              <a:cxnLst/>
              <a:rect l="l" t="t" r="r" b="b"/>
              <a:pathLst>
                <a:path w="3656" h="3133" extrusionOk="0">
                  <a:moveTo>
                    <a:pt x="2087" y="519"/>
                  </a:moveTo>
                  <a:cubicBezTo>
                    <a:pt x="2624" y="519"/>
                    <a:pt x="3135" y="938"/>
                    <a:pt x="3135" y="1572"/>
                  </a:cubicBezTo>
                  <a:cubicBezTo>
                    <a:pt x="3135" y="2144"/>
                    <a:pt x="2667" y="2599"/>
                    <a:pt x="2095" y="2612"/>
                  </a:cubicBezTo>
                  <a:cubicBezTo>
                    <a:pt x="1158" y="2612"/>
                    <a:pt x="703" y="1481"/>
                    <a:pt x="1353" y="830"/>
                  </a:cubicBezTo>
                  <a:cubicBezTo>
                    <a:pt x="1568" y="615"/>
                    <a:pt x="1831" y="519"/>
                    <a:pt x="2087" y="519"/>
                  </a:cubicBezTo>
                  <a:close/>
                  <a:moveTo>
                    <a:pt x="2089" y="1"/>
                  </a:moveTo>
                  <a:cubicBezTo>
                    <a:pt x="1704" y="1"/>
                    <a:pt x="1310" y="145"/>
                    <a:pt x="989" y="466"/>
                  </a:cubicBezTo>
                  <a:cubicBezTo>
                    <a:pt x="0" y="1442"/>
                    <a:pt x="703" y="3132"/>
                    <a:pt x="2095" y="3132"/>
                  </a:cubicBezTo>
                  <a:cubicBezTo>
                    <a:pt x="2953" y="3119"/>
                    <a:pt x="3655" y="2430"/>
                    <a:pt x="3655" y="1572"/>
                  </a:cubicBezTo>
                  <a:cubicBezTo>
                    <a:pt x="3655" y="623"/>
                    <a:pt x="2891" y="1"/>
                    <a:pt x="2089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41" name="Google Shape;6341;p46"/>
            <p:cNvSpPr/>
            <p:nvPr/>
          </p:nvSpPr>
          <p:spPr>
            <a:xfrm>
              <a:off x="1742850" y="1467150"/>
              <a:ext cx="333325" cy="95300"/>
            </a:xfrm>
            <a:custGeom>
              <a:avLst/>
              <a:gdLst/>
              <a:ahLst/>
              <a:cxnLst/>
              <a:rect l="l" t="t" r="r" b="b"/>
              <a:pathLst>
                <a:path w="13333" h="3812" extrusionOk="0">
                  <a:moveTo>
                    <a:pt x="2394" y="521"/>
                  </a:moveTo>
                  <a:cubicBezTo>
                    <a:pt x="3408" y="521"/>
                    <a:pt x="4241" y="1340"/>
                    <a:pt x="4267" y="2355"/>
                  </a:cubicBezTo>
                  <a:lnTo>
                    <a:pt x="4267" y="3291"/>
                  </a:lnTo>
                  <a:lnTo>
                    <a:pt x="520" y="3291"/>
                  </a:lnTo>
                  <a:lnTo>
                    <a:pt x="520" y="2355"/>
                  </a:lnTo>
                  <a:cubicBezTo>
                    <a:pt x="547" y="1340"/>
                    <a:pt x="1379" y="521"/>
                    <a:pt x="2394" y="521"/>
                  </a:cubicBezTo>
                  <a:close/>
                  <a:moveTo>
                    <a:pt x="6673" y="534"/>
                  </a:moveTo>
                  <a:cubicBezTo>
                    <a:pt x="7675" y="534"/>
                    <a:pt x="8507" y="1340"/>
                    <a:pt x="8546" y="2355"/>
                  </a:cubicBezTo>
                  <a:lnTo>
                    <a:pt x="8546" y="3291"/>
                  </a:lnTo>
                  <a:lnTo>
                    <a:pt x="4787" y="3291"/>
                  </a:lnTo>
                  <a:lnTo>
                    <a:pt x="4787" y="2355"/>
                  </a:lnTo>
                  <a:cubicBezTo>
                    <a:pt x="4826" y="1340"/>
                    <a:pt x="5658" y="534"/>
                    <a:pt x="6673" y="534"/>
                  </a:cubicBezTo>
                  <a:close/>
                  <a:moveTo>
                    <a:pt x="10940" y="521"/>
                  </a:moveTo>
                  <a:cubicBezTo>
                    <a:pt x="11954" y="521"/>
                    <a:pt x="12787" y="1340"/>
                    <a:pt x="12813" y="2355"/>
                  </a:cubicBezTo>
                  <a:lnTo>
                    <a:pt x="12813" y="3291"/>
                  </a:lnTo>
                  <a:lnTo>
                    <a:pt x="9066" y="3291"/>
                  </a:lnTo>
                  <a:lnTo>
                    <a:pt x="9066" y="2355"/>
                  </a:lnTo>
                  <a:cubicBezTo>
                    <a:pt x="9092" y="1340"/>
                    <a:pt x="9925" y="521"/>
                    <a:pt x="10940" y="521"/>
                  </a:cubicBezTo>
                  <a:close/>
                  <a:moveTo>
                    <a:pt x="10940" y="0"/>
                  </a:moveTo>
                  <a:lnTo>
                    <a:pt x="10940" y="13"/>
                  </a:lnTo>
                  <a:cubicBezTo>
                    <a:pt x="10042" y="13"/>
                    <a:pt x="9223" y="508"/>
                    <a:pt x="8806" y="1301"/>
                  </a:cubicBezTo>
                  <a:cubicBezTo>
                    <a:pt x="8351" y="443"/>
                    <a:pt x="7509" y="13"/>
                    <a:pt x="6667" y="13"/>
                  </a:cubicBezTo>
                  <a:cubicBezTo>
                    <a:pt x="5824" y="13"/>
                    <a:pt x="4982" y="443"/>
                    <a:pt x="4527" y="1301"/>
                  </a:cubicBezTo>
                  <a:cubicBezTo>
                    <a:pt x="4111" y="508"/>
                    <a:pt x="3291" y="13"/>
                    <a:pt x="2394" y="13"/>
                  </a:cubicBezTo>
                  <a:cubicBezTo>
                    <a:pt x="2386" y="13"/>
                    <a:pt x="2377" y="13"/>
                    <a:pt x="2369" y="13"/>
                  </a:cubicBezTo>
                  <a:cubicBezTo>
                    <a:pt x="1080" y="13"/>
                    <a:pt x="26" y="1049"/>
                    <a:pt x="0" y="2355"/>
                  </a:cubicBezTo>
                  <a:lnTo>
                    <a:pt x="0" y="3552"/>
                  </a:lnTo>
                  <a:cubicBezTo>
                    <a:pt x="0" y="3695"/>
                    <a:pt x="117" y="3812"/>
                    <a:pt x="260" y="3812"/>
                  </a:cubicBezTo>
                  <a:lnTo>
                    <a:pt x="13073" y="3812"/>
                  </a:lnTo>
                  <a:cubicBezTo>
                    <a:pt x="13216" y="3812"/>
                    <a:pt x="13333" y="3695"/>
                    <a:pt x="13333" y="3552"/>
                  </a:cubicBezTo>
                  <a:lnTo>
                    <a:pt x="13333" y="2355"/>
                  </a:lnTo>
                  <a:cubicBezTo>
                    <a:pt x="13307" y="1041"/>
                    <a:pt x="12240" y="0"/>
                    <a:pt x="1094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42" name="Google Shape;6342;p46"/>
            <p:cNvSpPr/>
            <p:nvPr/>
          </p:nvSpPr>
          <p:spPr>
            <a:xfrm>
              <a:off x="1883325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6" y="519"/>
                  </a:moveTo>
                  <a:cubicBezTo>
                    <a:pt x="1179" y="519"/>
                    <a:pt x="1305" y="624"/>
                    <a:pt x="1314" y="781"/>
                  </a:cubicBezTo>
                  <a:cubicBezTo>
                    <a:pt x="1314" y="924"/>
                    <a:pt x="1197" y="1041"/>
                    <a:pt x="1054" y="1041"/>
                  </a:cubicBezTo>
                  <a:cubicBezTo>
                    <a:pt x="820" y="1041"/>
                    <a:pt x="690" y="755"/>
                    <a:pt x="859" y="599"/>
                  </a:cubicBezTo>
                  <a:cubicBezTo>
                    <a:pt x="914" y="544"/>
                    <a:pt x="981" y="519"/>
                    <a:pt x="1046" y="519"/>
                  </a:cubicBezTo>
                  <a:close/>
                  <a:moveTo>
                    <a:pt x="1054" y="1"/>
                  </a:moveTo>
                  <a:cubicBezTo>
                    <a:pt x="352" y="1"/>
                    <a:pt x="0" y="846"/>
                    <a:pt x="495" y="1341"/>
                  </a:cubicBezTo>
                  <a:cubicBezTo>
                    <a:pt x="654" y="1500"/>
                    <a:pt x="850" y="1572"/>
                    <a:pt x="1043" y="1572"/>
                  </a:cubicBezTo>
                  <a:cubicBezTo>
                    <a:pt x="1447" y="1572"/>
                    <a:pt x="1835" y="1257"/>
                    <a:pt x="1835" y="781"/>
                  </a:cubicBezTo>
                  <a:cubicBezTo>
                    <a:pt x="1835" y="352"/>
                    <a:pt x="1483" y="1"/>
                    <a:pt x="1054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43" name="Google Shape;6343;p46"/>
            <p:cNvSpPr/>
            <p:nvPr/>
          </p:nvSpPr>
          <p:spPr>
            <a:xfrm>
              <a:off x="1837800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781" y="521"/>
                  </a:moveTo>
                  <a:cubicBezTo>
                    <a:pt x="924" y="521"/>
                    <a:pt x="1041" y="638"/>
                    <a:pt x="1041" y="781"/>
                  </a:cubicBezTo>
                  <a:cubicBezTo>
                    <a:pt x="1041" y="939"/>
                    <a:pt x="917" y="1043"/>
                    <a:pt x="785" y="1043"/>
                  </a:cubicBezTo>
                  <a:cubicBezTo>
                    <a:pt x="720" y="1043"/>
                    <a:pt x="654" y="1019"/>
                    <a:pt x="599" y="963"/>
                  </a:cubicBezTo>
                  <a:cubicBezTo>
                    <a:pt x="443" y="807"/>
                    <a:pt x="560" y="521"/>
                    <a:pt x="781" y="521"/>
                  </a:cubicBezTo>
                  <a:close/>
                  <a:moveTo>
                    <a:pt x="781" y="1"/>
                  </a:moveTo>
                  <a:cubicBezTo>
                    <a:pt x="352" y="1"/>
                    <a:pt x="0" y="352"/>
                    <a:pt x="0" y="781"/>
                  </a:cubicBezTo>
                  <a:cubicBezTo>
                    <a:pt x="0" y="1257"/>
                    <a:pt x="388" y="1572"/>
                    <a:pt x="792" y="1572"/>
                  </a:cubicBezTo>
                  <a:cubicBezTo>
                    <a:pt x="985" y="1572"/>
                    <a:pt x="1181" y="1500"/>
                    <a:pt x="1340" y="1341"/>
                  </a:cubicBezTo>
                  <a:cubicBezTo>
                    <a:pt x="1834" y="846"/>
                    <a:pt x="1483" y="1"/>
                    <a:pt x="78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44" name="Google Shape;6344;p46"/>
            <p:cNvSpPr/>
            <p:nvPr/>
          </p:nvSpPr>
          <p:spPr>
            <a:xfrm>
              <a:off x="1935350" y="1268200"/>
              <a:ext cx="45875" cy="38975"/>
            </a:xfrm>
            <a:custGeom>
              <a:avLst/>
              <a:gdLst/>
              <a:ahLst/>
              <a:cxnLst/>
              <a:rect l="l" t="t" r="r" b="b"/>
              <a:pathLst>
                <a:path w="1835" h="1559" extrusionOk="0">
                  <a:moveTo>
                    <a:pt x="1050" y="522"/>
                  </a:moveTo>
                  <a:cubicBezTo>
                    <a:pt x="1115" y="522"/>
                    <a:pt x="1181" y="545"/>
                    <a:pt x="1236" y="596"/>
                  </a:cubicBezTo>
                  <a:cubicBezTo>
                    <a:pt x="1392" y="765"/>
                    <a:pt x="1275" y="1038"/>
                    <a:pt x="1054" y="1038"/>
                  </a:cubicBezTo>
                  <a:cubicBezTo>
                    <a:pt x="911" y="1038"/>
                    <a:pt x="794" y="921"/>
                    <a:pt x="794" y="778"/>
                  </a:cubicBezTo>
                  <a:cubicBezTo>
                    <a:pt x="794" y="621"/>
                    <a:pt x="918" y="522"/>
                    <a:pt x="1050" y="522"/>
                  </a:cubicBezTo>
                  <a:close/>
                  <a:moveTo>
                    <a:pt x="1045" y="1"/>
                  </a:moveTo>
                  <a:cubicBezTo>
                    <a:pt x="852" y="1"/>
                    <a:pt x="655" y="72"/>
                    <a:pt x="495" y="232"/>
                  </a:cubicBezTo>
                  <a:cubicBezTo>
                    <a:pt x="1" y="713"/>
                    <a:pt x="352" y="1559"/>
                    <a:pt x="1054" y="1559"/>
                  </a:cubicBezTo>
                  <a:cubicBezTo>
                    <a:pt x="1484" y="1559"/>
                    <a:pt x="1835" y="1208"/>
                    <a:pt x="1835" y="778"/>
                  </a:cubicBezTo>
                  <a:cubicBezTo>
                    <a:pt x="1835" y="312"/>
                    <a:pt x="1448" y="1"/>
                    <a:pt x="1045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45" name="Google Shape;6345;p46"/>
            <p:cNvSpPr/>
            <p:nvPr/>
          </p:nvSpPr>
          <p:spPr>
            <a:xfrm>
              <a:off x="1900875" y="1229125"/>
              <a:ext cx="15325" cy="13075"/>
            </a:xfrm>
            <a:custGeom>
              <a:avLst/>
              <a:gdLst/>
              <a:ahLst/>
              <a:cxnLst/>
              <a:rect l="l" t="t" r="r" b="b"/>
              <a:pathLst>
                <a:path w="613" h="523" extrusionOk="0">
                  <a:moveTo>
                    <a:pt x="352" y="0"/>
                  </a:moveTo>
                  <a:cubicBezTo>
                    <a:pt x="118" y="0"/>
                    <a:pt x="1" y="286"/>
                    <a:pt x="157" y="442"/>
                  </a:cubicBezTo>
                  <a:cubicBezTo>
                    <a:pt x="212" y="498"/>
                    <a:pt x="280" y="522"/>
                    <a:pt x="346" y="522"/>
                  </a:cubicBezTo>
                  <a:cubicBezTo>
                    <a:pt x="483" y="522"/>
                    <a:pt x="612" y="418"/>
                    <a:pt x="612" y="260"/>
                  </a:cubicBezTo>
                  <a:cubicBezTo>
                    <a:pt x="612" y="117"/>
                    <a:pt x="495" y="0"/>
                    <a:pt x="352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46" name="Google Shape;6346;p46"/>
            <p:cNvSpPr/>
            <p:nvPr/>
          </p:nvSpPr>
          <p:spPr>
            <a:xfrm>
              <a:off x="1774375" y="1229125"/>
              <a:ext cx="270600" cy="147000"/>
            </a:xfrm>
            <a:custGeom>
              <a:avLst/>
              <a:gdLst/>
              <a:ahLst/>
              <a:cxnLst/>
              <a:rect l="l" t="t" r="r" b="b"/>
              <a:pathLst>
                <a:path w="10824" h="5880" extrusionOk="0">
                  <a:moveTo>
                    <a:pt x="2290" y="0"/>
                  </a:moveTo>
                  <a:cubicBezTo>
                    <a:pt x="1016" y="26"/>
                    <a:pt x="1" y="1067"/>
                    <a:pt x="1" y="2341"/>
                  </a:cubicBezTo>
                  <a:cubicBezTo>
                    <a:pt x="1" y="3616"/>
                    <a:pt x="1016" y="4644"/>
                    <a:pt x="2290" y="4683"/>
                  </a:cubicBezTo>
                  <a:lnTo>
                    <a:pt x="4723" y="4683"/>
                  </a:lnTo>
                  <a:lnTo>
                    <a:pt x="5178" y="5723"/>
                  </a:lnTo>
                  <a:cubicBezTo>
                    <a:pt x="5223" y="5827"/>
                    <a:pt x="5321" y="5879"/>
                    <a:pt x="5419" y="5879"/>
                  </a:cubicBezTo>
                  <a:cubicBezTo>
                    <a:pt x="5516" y="5879"/>
                    <a:pt x="5614" y="5827"/>
                    <a:pt x="5659" y="5723"/>
                  </a:cubicBezTo>
                  <a:lnTo>
                    <a:pt x="6101" y="4683"/>
                  </a:lnTo>
                  <a:lnTo>
                    <a:pt x="8547" y="4683"/>
                  </a:lnTo>
                  <a:cubicBezTo>
                    <a:pt x="9809" y="4644"/>
                    <a:pt x="10823" y="3616"/>
                    <a:pt x="10823" y="2341"/>
                  </a:cubicBezTo>
                  <a:cubicBezTo>
                    <a:pt x="10823" y="1067"/>
                    <a:pt x="9809" y="26"/>
                    <a:pt x="8547" y="0"/>
                  </a:cubicBezTo>
                  <a:lnTo>
                    <a:pt x="6596" y="0"/>
                  </a:lnTo>
                  <a:cubicBezTo>
                    <a:pt x="6245" y="0"/>
                    <a:pt x="6245" y="520"/>
                    <a:pt x="6596" y="520"/>
                  </a:cubicBezTo>
                  <a:lnTo>
                    <a:pt x="8547" y="520"/>
                  </a:lnTo>
                  <a:cubicBezTo>
                    <a:pt x="9548" y="520"/>
                    <a:pt x="10368" y="1327"/>
                    <a:pt x="10368" y="2341"/>
                  </a:cubicBezTo>
                  <a:cubicBezTo>
                    <a:pt x="10368" y="3343"/>
                    <a:pt x="9548" y="4162"/>
                    <a:pt x="8547" y="4162"/>
                  </a:cubicBezTo>
                  <a:lnTo>
                    <a:pt x="5945" y="4162"/>
                  </a:lnTo>
                  <a:cubicBezTo>
                    <a:pt x="5841" y="4162"/>
                    <a:pt x="5737" y="4227"/>
                    <a:pt x="5698" y="4318"/>
                  </a:cubicBezTo>
                  <a:lnTo>
                    <a:pt x="5685" y="4318"/>
                  </a:lnTo>
                  <a:lnTo>
                    <a:pt x="5412" y="4969"/>
                  </a:lnTo>
                  <a:lnTo>
                    <a:pt x="5126" y="4318"/>
                  </a:lnTo>
                  <a:cubicBezTo>
                    <a:pt x="5087" y="4227"/>
                    <a:pt x="4996" y="4162"/>
                    <a:pt x="4892" y="4162"/>
                  </a:cubicBezTo>
                  <a:lnTo>
                    <a:pt x="2290" y="4162"/>
                  </a:lnTo>
                  <a:cubicBezTo>
                    <a:pt x="1276" y="4162"/>
                    <a:pt x="456" y="3343"/>
                    <a:pt x="456" y="2341"/>
                  </a:cubicBezTo>
                  <a:cubicBezTo>
                    <a:pt x="456" y="1327"/>
                    <a:pt x="1276" y="520"/>
                    <a:pt x="2290" y="520"/>
                  </a:cubicBezTo>
                  <a:lnTo>
                    <a:pt x="4241" y="520"/>
                  </a:lnTo>
                  <a:cubicBezTo>
                    <a:pt x="4580" y="520"/>
                    <a:pt x="4580" y="0"/>
                    <a:pt x="4241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47" name="Google Shape;6347;p46"/>
          <p:cNvGrpSpPr/>
          <p:nvPr/>
        </p:nvGrpSpPr>
        <p:grpSpPr>
          <a:xfrm>
            <a:off x="7008891" y="157963"/>
            <a:ext cx="460967" cy="431856"/>
            <a:chOff x="1742850" y="3460800"/>
            <a:chExt cx="333325" cy="312275"/>
          </a:xfrm>
        </p:grpSpPr>
        <p:sp>
          <p:nvSpPr>
            <p:cNvPr id="6348" name="Google Shape;6348;p46"/>
            <p:cNvSpPr/>
            <p:nvPr/>
          </p:nvSpPr>
          <p:spPr>
            <a:xfrm>
              <a:off x="1742850" y="3526875"/>
              <a:ext cx="160325" cy="246200"/>
            </a:xfrm>
            <a:custGeom>
              <a:avLst/>
              <a:gdLst/>
              <a:ahLst/>
              <a:cxnLst/>
              <a:rect l="l" t="t" r="r" b="b"/>
              <a:pathLst>
                <a:path w="6413" h="9848" extrusionOk="0">
                  <a:moveTo>
                    <a:pt x="1041" y="505"/>
                  </a:moveTo>
                  <a:cubicBezTo>
                    <a:pt x="1291" y="505"/>
                    <a:pt x="1542" y="671"/>
                    <a:pt x="1561" y="1003"/>
                  </a:cubicBezTo>
                  <a:lnTo>
                    <a:pt x="1561" y="3227"/>
                  </a:lnTo>
                  <a:cubicBezTo>
                    <a:pt x="1236" y="3409"/>
                    <a:pt x="1041" y="3747"/>
                    <a:pt x="1041" y="4124"/>
                  </a:cubicBezTo>
                  <a:cubicBezTo>
                    <a:pt x="1041" y="4397"/>
                    <a:pt x="1145" y="4671"/>
                    <a:pt x="1353" y="4866"/>
                  </a:cubicBezTo>
                  <a:lnTo>
                    <a:pt x="2680" y="6192"/>
                  </a:lnTo>
                  <a:cubicBezTo>
                    <a:pt x="2738" y="6251"/>
                    <a:pt x="2802" y="6275"/>
                    <a:pt x="2864" y="6275"/>
                  </a:cubicBezTo>
                  <a:cubicBezTo>
                    <a:pt x="3064" y="6275"/>
                    <a:pt x="3233" y="6017"/>
                    <a:pt x="3044" y="5828"/>
                  </a:cubicBezTo>
                  <a:lnTo>
                    <a:pt x="1717" y="4489"/>
                  </a:lnTo>
                  <a:cubicBezTo>
                    <a:pt x="1613" y="4397"/>
                    <a:pt x="1561" y="4267"/>
                    <a:pt x="1561" y="4124"/>
                  </a:cubicBezTo>
                  <a:cubicBezTo>
                    <a:pt x="1561" y="3903"/>
                    <a:pt x="1704" y="3708"/>
                    <a:pt x="1912" y="3630"/>
                  </a:cubicBezTo>
                  <a:cubicBezTo>
                    <a:pt x="1965" y="3611"/>
                    <a:pt x="2019" y="3602"/>
                    <a:pt x="2073" y="3602"/>
                  </a:cubicBezTo>
                  <a:cubicBezTo>
                    <a:pt x="2208" y="3602"/>
                    <a:pt x="2344" y="3658"/>
                    <a:pt x="2446" y="3760"/>
                  </a:cubicBezTo>
                  <a:lnTo>
                    <a:pt x="3031" y="4345"/>
                  </a:lnTo>
                  <a:cubicBezTo>
                    <a:pt x="3642" y="4944"/>
                    <a:pt x="4956" y="5178"/>
                    <a:pt x="4956" y="5178"/>
                  </a:cubicBezTo>
                  <a:cubicBezTo>
                    <a:pt x="5489" y="5230"/>
                    <a:pt x="5880" y="5672"/>
                    <a:pt x="5880" y="6192"/>
                  </a:cubicBezTo>
                  <a:lnTo>
                    <a:pt x="5880" y="9340"/>
                  </a:lnTo>
                  <a:lnTo>
                    <a:pt x="3642" y="9340"/>
                  </a:lnTo>
                  <a:lnTo>
                    <a:pt x="3642" y="8040"/>
                  </a:lnTo>
                  <a:cubicBezTo>
                    <a:pt x="3642" y="7935"/>
                    <a:pt x="3590" y="7844"/>
                    <a:pt x="3499" y="7805"/>
                  </a:cubicBezTo>
                  <a:lnTo>
                    <a:pt x="2107" y="7103"/>
                  </a:lnTo>
                  <a:cubicBezTo>
                    <a:pt x="1132" y="6622"/>
                    <a:pt x="520" y="5633"/>
                    <a:pt x="520" y="4541"/>
                  </a:cubicBezTo>
                  <a:lnTo>
                    <a:pt x="520" y="1003"/>
                  </a:lnTo>
                  <a:cubicBezTo>
                    <a:pt x="540" y="671"/>
                    <a:pt x="790" y="505"/>
                    <a:pt x="1041" y="505"/>
                  </a:cubicBezTo>
                  <a:close/>
                  <a:moveTo>
                    <a:pt x="1041" y="1"/>
                  </a:moveTo>
                  <a:cubicBezTo>
                    <a:pt x="481" y="1"/>
                    <a:pt x="26" y="443"/>
                    <a:pt x="0" y="1003"/>
                  </a:cubicBezTo>
                  <a:lnTo>
                    <a:pt x="0" y="4541"/>
                  </a:lnTo>
                  <a:cubicBezTo>
                    <a:pt x="0" y="5815"/>
                    <a:pt x="729" y="6986"/>
                    <a:pt x="1873" y="7558"/>
                  </a:cubicBezTo>
                  <a:lnTo>
                    <a:pt x="3122" y="8196"/>
                  </a:lnTo>
                  <a:lnTo>
                    <a:pt x="3122" y="9587"/>
                  </a:lnTo>
                  <a:cubicBezTo>
                    <a:pt x="3122" y="9731"/>
                    <a:pt x="3239" y="9848"/>
                    <a:pt x="3382" y="9848"/>
                  </a:cubicBezTo>
                  <a:lnTo>
                    <a:pt x="6153" y="9848"/>
                  </a:lnTo>
                  <a:cubicBezTo>
                    <a:pt x="6296" y="9848"/>
                    <a:pt x="6413" y="9731"/>
                    <a:pt x="6413" y="9587"/>
                  </a:cubicBezTo>
                  <a:lnTo>
                    <a:pt x="6413" y="6192"/>
                  </a:lnTo>
                  <a:cubicBezTo>
                    <a:pt x="6413" y="5399"/>
                    <a:pt x="5815" y="4736"/>
                    <a:pt x="5021" y="4658"/>
                  </a:cubicBezTo>
                  <a:cubicBezTo>
                    <a:pt x="5021" y="4658"/>
                    <a:pt x="3915" y="4489"/>
                    <a:pt x="3408" y="3968"/>
                  </a:cubicBezTo>
                  <a:lnTo>
                    <a:pt x="2823" y="3383"/>
                  </a:lnTo>
                  <a:cubicBezTo>
                    <a:pt x="2628" y="3188"/>
                    <a:pt x="2368" y="3084"/>
                    <a:pt x="2081" y="3084"/>
                  </a:cubicBezTo>
                  <a:lnTo>
                    <a:pt x="2081" y="1003"/>
                  </a:lnTo>
                  <a:cubicBezTo>
                    <a:pt x="2068" y="443"/>
                    <a:pt x="1600" y="1"/>
                    <a:pt x="104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49" name="Google Shape;6349;p46"/>
            <p:cNvSpPr/>
            <p:nvPr/>
          </p:nvSpPr>
          <p:spPr>
            <a:xfrm>
              <a:off x="1812100" y="3460800"/>
              <a:ext cx="195150" cy="156275"/>
            </a:xfrm>
            <a:custGeom>
              <a:avLst/>
              <a:gdLst/>
              <a:ahLst/>
              <a:cxnLst/>
              <a:rect l="l" t="t" r="r" b="b"/>
              <a:pathLst>
                <a:path w="7806" h="6251" extrusionOk="0">
                  <a:moveTo>
                    <a:pt x="508" y="784"/>
                  </a:moveTo>
                  <a:cubicBezTo>
                    <a:pt x="820" y="953"/>
                    <a:pt x="1158" y="1044"/>
                    <a:pt x="1510" y="1044"/>
                  </a:cubicBezTo>
                  <a:cubicBezTo>
                    <a:pt x="2680" y="1044"/>
                    <a:pt x="3630" y="1994"/>
                    <a:pt x="3643" y="3177"/>
                  </a:cubicBezTo>
                  <a:lnTo>
                    <a:pt x="3643" y="3385"/>
                  </a:lnTo>
                  <a:lnTo>
                    <a:pt x="1965" y="2137"/>
                  </a:lnTo>
                  <a:cubicBezTo>
                    <a:pt x="1913" y="2097"/>
                    <a:pt x="1859" y="2080"/>
                    <a:pt x="1809" y="2080"/>
                  </a:cubicBezTo>
                  <a:cubicBezTo>
                    <a:pt x="1594" y="2080"/>
                    <a:pt x="1432" y="2384"/>
                    <a:pt x="1653" y="2553"/>
                  </a:cubicBezTo>
                  <a:lnTo>
                    <a:pt x="3123" y="3646"/>
                  </a:lnTo>
                  <a:lnTo>
                    <a:pt x="2641" y="3646"/>
                  </a:lnTo>
                  <a:cubicBezTo>
                    <a:pt x="1471" y="3646"/>
                    <a:pt x="521" y="2696"/>
                    <a:pt x="521" y="1525"/>
                  </a:cubicBezTo>
                  <a:lnTo>
                    <a:pt x="508" y="1525"/>
                  </a:lnTo>
                  <a:lnTo>
                    <a:pt x="508" y="784"/>
                  </a:lnTo>
                  <a:close/>
                  <a:moveTo>
                    <a:pt x="7285" y="1824"/>
                  </a:moveTo>
                  <a:lnTo>
                    <a:pt x="7285" y="2566"/>
                  </a:lnTo>
                  <a:cubicBezTo>
                    <a:pt x="7285" y="3737"/>
                    <a:pt x="6322" y="4686"/>
                    <a:pt x="5152" y="4686"/>
                  </a:cubicBezTo>
                  <a:lnTo>
                    <a:pt x="4684" y="4686"/>
                  </a:lnTo>
                  <a:lnTo>
                    <a:pt x="6140" y="3593"/>
                  </a:lnTo>
                  <a:cubicBezTo>
                    <a:pt x="6361" y="3425"/>
                    <a:pt x="6199" y="3121"/>
                    <a:pt x="5985" y="3121"/>
                  </a:cubicBezTo>
                  <a:cubicBezTo>
                    <a:pt x="5934" y="3121"/>
                    <a:pt x="5880" y="3137"/>
                    <a:pt x="5828" y="3177"/>
                  </a:cubicBezTo>
                  <a:lnTo>
                    <a:pt x="4163" y="4426"/>
                  </a:lnTo>
                  <a:lnTo>
                    <a:pt x="4163" y="4205"/>
                  </a:lnTo>
                  <a:cubicBezTo>
                    <a:pt x="4163" y="3034"/>
                    <a:pt x="5113" y="2085"/>
                    <a:pt x="6296" y="2085"/>
                  </a:cubicBezTo>
                  <a:lnTo>
                    <a:pt x="6283" y="2085"/>
                  </a:lnTo>
                  <a:cubicBezTo>
                    <a:pt x="6635" y="2085"/>
                    <a:pt x="6973" y="1994"/>
                    <a:pt x="7285" y="1824"/>
                  </a:cubicBezTo>
                  <a:close/>
                  <a:moveTo>
                    <a:pt x="3890" y="0"/>
                  </a:moveTo>
                  <a:cubicBezTo>
                    <a:pt x="3760" y="0"/>
                    <a:pt x="3630" y="88"/>
                    <a:pt x="3630" y="264"/>
                  </a:cubicBezTo>
                  <a:lnTo>
                    <a:pt x="3630" y="1590"/>
                  </a:lnTo>
                  <a:cubicBezTo>
                    <a:pt x="3143" y="925"/>
                    <a:pt x="2367" y="523"/>
                    <a:pt x="1549" y="523"/>
                  </a:cubicBezTo>
                  <a:cubicBezTo>
                    <a:pt x="1536" y="523"/>
                    <a:pt x="1523" y="523"/>
                    <a:pt x="1510" y="524"/>
                  </a:cubicBezTo>
                  <a:cubicBezTo>
                    <a:pt x="1106" y="524"/>
                    <a:pt x="716" y="355"/>
                    <a:pt x="430" y="68"/>
                  </a:cubicBezTo>
                  <a:cubicBezTo>
                    <a:pt x="381" y="24"/>
                    <a:pt x="321" y="3"/>
                    <a:pt x="261" y="3"/>
                  </a:cubicBezTo>
                  <a:cubicBezTo>
                    <a:pt x="130" y="3"/>
                    <a:pt x="1" y="103"/>
                    <a:pt x="1" y="264"/>
                  </a:cubicBezTo>
                  <a:lnTo>
                    <a:pt x="1" y="1512"/>
                  </a:lnTo>
                  <a:cubicBezTo>
                    <a:pt x="1" y="2982"/>
                    <a:pt x="1184" y="4166"/>
                    <a:pt x="2641" y="4166"/>
                  </a:cubicBezTo>
                  <a:lnTo>
                    <a:pt x="3643" y="4166"/>
                  </a:lnTo>
                  <a:lnTo>
                    <a:pt x="3643" y="5987"/>
                  </a:lnTo>
                  <a:cubicBezTo>
                    <a:pt x="3636" y="6162"/>
                    <a:pt x="3763" y="6250"/>
                    <a:pt x="3893" y="6250"/>
                  </a:cubicBezTo>
                  <a:cubicBezTo>
                    <a:pt x="4023" y="6250"/>
                    <a:pt x="4157" y="6162"/>
                    <a:pt x="4163" y="5987"/>
                  </a:cubicBezTo>
                  <a:lnTo>
                    <a:pt x="4163" y="5206"/>
                  </a:lnTo>
                  <a:lnTo>
                    <a:pt x="5152" y="5206"/>
                  </a:lnTo>
                  <a:cubicBezTo>
                    <a:pt x="6609" y="5193"/>
                    <a:pt x="7792" y="4010"/>
                    <a:pt x="7805" y="2553"/>
                  </a:cubicBezTo>
                  <a:lnTo>
                    <a:pt x="7805" y="1304"/>
                  </a:lnTo>
                  <a:cubicBezTo>
                    <a:pt x="7805" y="1144"/>
                    <a:pt x="7671" y="1038"/>
                    <a:pt x="7531" y="1038"/>
                  </a:cubicBezTo>
                  <a:cubicBezTo>
                    <a:pt x="7468" y="1038"/>
                    <a:pt x="7403" y="1060"/>
                    <a:pt x="7350" y="1109"/>
                  </a:cubicBezTo>
                  <a:cubicBezTo>
                    <a:pt x="7077" y="1395"/>
                    <a:pt x="6687" y="1564"/>
                    <a:pt x="6283" y="1564"/>
                  </a:cubicBezTo>
                  <a:cubicBezTo>
                    <a:pt x="6270" y="1564"/>
                    <a:pt x="6257" y="1564"/>
                    <a:pt x="6244" y="1564"/>
                  </a:cubicBezTo>
                  <a:cubicBezTo>
                    <a:pt x="5414" y="1564"/>
                    <a:pt x="4650" y="1965"/>
                    <a:pt x="4150" y="2631"/>
                  </a:cubicBezTo>
                  <a:lnTo>
                    <a:pt x="4150" y="264"/>
                  </a:lnTo>
                  <a:cubicBezTo>
                    <a:pt x="4150" y="88"/>
                    <a:pt x="4020" y="0"/>
                    <a:pt x="389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50" name="Google Shape;6350;p46"/>
            <p:cNvSpPr/>
            <p:nvPr/>
          </p:nvSpPr>
          <p:spPr>
            <a:xfrm>
              <a:off x="2032900" y="3693700"/>
              <a:ext cx="15325" cy="13100"/>
            </a:xfrm>
            <a:custGeom>
              <a:avLst/>
              <a:gdLst/>
              <a:ahLst/>
              <a:cxnLst/>
              <a:rect l="l" t="t" r="r" b="b"/>
              <a:pathLst>
                <a:path w="613" h="524" extrusionOk="0">
                  <a:moveTo>
                    <a:pt x="352" y="1"/>
                  </a:moveTo>
                  <a:cubicBezTo>
                    <a:pt x="118" y="1"/>
                    <a:pt x="1" y="287"/>
                    <a:pt x="170" y="443"/>
                  </a:cubicBezTo>
                  <a:cubicBezTo>
                    <a:pt x="221" y="498"/>
                    <a:pt x="286" y="523"/>
                    <a:pt x="350" y="523"/>
                  </a:cubicBezTo>
                  <a:cubicBezTo>
                    <a:pt x="483" y="523"/>
                    <a:pt x="612" y="418"/>
                    <a:pt x="612" y="261"/>
                  </a:cubicBezTo>
                  <a:cubicBezTo>
                    <a:pt x="612" y="118"/>
                    <a:pt x="495" y="1"/>
                    <a:pt x="35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51" name="Google Shape;6351;p46"/>
            <p:cNvSpPr/>
            <p:nvPr/>
          </p:nvSpPr>
          <p:spPr>
            <a:xfrm>
              <a:off x="1915850" y="3525900"/>
              <a:ext cx="160325" cy="247175"/>
            </a:xfrm>
            <a:custGeom>
              <a:avLst/>
              <a:gdLst/>
              <a:ahLst/>
              <a:cxnLst/>
              <a:rect l="l" t="t" r="r" b="b"/>
              <a:pathLst>
                <a:path w="6413" h="9887" extrusionOk="0">
                  <a:moveTo>
                    <a:pt x="5372" y="1"/>
                  </a:moveTo>
                  <a:cubicBezTo>
                    <a:pt x="4800" y="1"/>
                    <a:pt x="4332" y="456"/>
                    <a:pt x="4332" y="1042"/>
                  </a:cubicBezTo>
                  <a:lnTo>
                    <a:pt x="4332" y="3123"/>
                  </a:lnTo>
                  <a:cubicBezTo>
                    <a:pt x="4059" y="3123"/>
                    <a:pt x="3785" y="3227"/>
                    <a:pt x="3590" y="3422"/>
                  </a:cubicBezTo>
                  <a:lnTo>
                    <a:pt x="3005" y="4007"/>
                  </a:lnTo>
                  <a:cubicBezTo>
                    <a:pt x="2511" y="4501"/>
                    <a:pt x="1405" y="4697"/>
                    <a:pt x="1392" y="4697"/>
                  </a:cubicBezTo>
                  <a:cubicBezTo>
                    <a:pt x="612" y="4762"/>
                    <a:pt x="0" y="5438"/>
                    <a:pt x="0" y="6231"/>
                  </a:cubicBezTo>
                  <a:lnTo>
                    <a:pt x="0" y="9626"/>
                  </a:lnTo>
                  <a:cubicBezTo>
                    <a:pt x="13" y="9770"/>
                    <a:pt x="117" y="9887"/>
                    <a:pt x="260" y="9887"/>
                  </a:cubicBezTo>
                  <a:lnTo>
                    <a:pt x="3031" y="9887"/>
                  </a:lnTo>
                  <a:cubicBezTo>
                    <a:pt x="3174" y="9887"/>
                    <a:pt x="3291" y="9770"/>
                    <a:pt x="3291" y="9626"/>
                  </a:cubicBezTo>
                  <a:lnTo>
                    <a:pt x="3291" y="8222"/>
                  </a:lnTo>
                  <a:lnTo>
                    <a:pt x="4137" y="7805"/>
                  </a:lnTo>
                  <a:cubicBezTo>
                    <a:pt x="4412" y="7673"/>
                    <a:pt x="4277" y="7297"/>
                    <a:pt x="4038" y="7297"/>
                  </a:cubicBezTo>
                  <a:cubicBezTo>
                    <a:pt x="3996" y="7297"/>
                    <a:pt x="3950" y="7309"/>
                    <a:pt x="3902" y="7337"/>
                  </a:cubicBezTo>
                  <a:lnTo>
                    <a:pt x="2914" y="7831"/>
                  </a:lnTo>
                  <a:cubicBezTo>
                    <a:pt x="2823" y="7870"/>
                    <a:pt x="2758" y="7961"/>
                    <a:pt x="2771" y="8066"/>
                  </a:cubicBezTo>
                  <a:lnTo>
                    <a:pt x="2771" y="9366"/>
                  </a:lnTo>
                  <a:lnTo>
                    <a:pt x="534" y="9366"/>
                  </a:lnTo>
                  <a:lnTo>
                    <a:pt x="534" y="6231"/>
                  </a:lnTo>
                  <a:cubicBezTo>
                    <a:pt x="521" y="5698"/>
                    <a:pt x="924" y="5256"/>
                    <a:pt x="1457" y="5217"/>
                  </a:cubicBezTo>
                  <a:cubicBezTo>
                    <a:pt x="1457" y="5217"/>
                    <a:pt x="2745" y="5022"/>
                    <a:pt x="3382" y="4384"/>
                  </a:cubicBezTo>
                  <a:lnTo>
                    <a:pt x="3968" y="3799"/>
                  </a:lnTo>
                  <a:cubicBezTo>
                    <a:pt x="4060" y="3697"/>
                    <a:pt x="4199" y="3641"/>
                    <a:pt x="4338" y="3641"/>
                  </a:cubicBezTo>
                  <a:cubicBezTo>
                    <a:pt x="4393" y="3641"/>
                    <a:pt x="4449" y="3650"/>
                    <a:pt x="4501" y="3669"/>
                  </a:cubicBezTo>
                  <a:cubicBezTo>
                    <a:pt x="4709" y="3747"/>
                    <a:pt x="4852" y="3942"/>
                    <a:pt x="4852" y="4163"/>
                  </a:cubicBezTo>
                  <a:cubicBezTo>
                    <a:pt x="4852" y="4293"/>
                    <a:pt x="4800" y="4436"/>
                    <a:pt x="4696" y="4528"/>
                  </a:cubicBezTo>
                  <a:lnTo>
                    <a:pt x="3369" y="5867"/>
                  </a:lnTo>
                  <a:cubicBezTo>
                    <a:pt x="3180" y="6056"/>
                    <a:pt x="3349" y="6314"/>
                    <a:pt x="3549" y="6314"/>
                  </a:cubicBezTo>
                  <a:cubicBezTo>
                    <a:pt x="3611" y="6314"/>
                    <a:pt x="3675" y="6290"/>
                    <a:pt x="3733" y="6231"/>
                  </a:cubicBezTo>
                  <a:lnTo>
                    <a:pt x="5060" y="4892"/>
                  </a:lnTo>
                  <a:cubicBezTo>
                    <a:pt x="5255" y="4697"/>
                    <a:pt x="5372" y="4436"/>
                    <a:pt x="5372" y="4163"/>
                  </a:cubicBezTo>
                  <a:cubicBezTo>
                    <a:pt x="5372" y="3786"/>
                    <a:pt x="5164" y="3448"/>
                    <a:pt x="4852" y="3253"/>
                  </a:cubicBezTo>
                  <a:lnTo>
                    <a:pt x="4852" y="1042"/>
                  </a:lnTo>
                  <a:cubicBezTo>
                    <a:pt x="4872" y="710"/>
                    <a:pt x="5122" y="544"/>
                    <a:pt x="5372" y="544"/>
                  </a:cubicBezTo>
                  <a:cubicBezTo>
                    <a:pt x="5623" y="544"/>
                    <a:pt x="5873" y="710"/>
                    <a:pt x="5893" y="1042"/>
                  </a:cubicBezTo>
                  <a:lnTo>
                    <a:pt x="5893" y="4580"/>
                  </a:lnTo>
                  <a:cubicBezTo>
                    <a:pt x="5893" y="5048"/>
                    <a:pt x="5776" y="5529"/>
                    <a:pt x="5541" y="5945"/>
                  </a:cubicBezTo>
                  <a:cubicBezTo>
                    <a:pt x="5427" y="6149"/>
                    <a:pt x="5606" y="6334"/>
                    <a:pt x="5782" y="6334"/>
                  </a:cubicBezTo>
                  <a:cubicBezTo>
                    <a:pt x="5865" y="6334"/>
                    <a:pt x="5947" y="6293"/>
                    <a:pt x="5997" y="6192"/>
                  </a:cubicBezTo>
                  <a:cubicBezTo>
                    <a:pt x="6270" y="5698"/>
                    <a:pt x="6413" y="5139"/>
                    <a:pt x="6413" y="4580"/>
                  </a:cubicBezTo>
                  <a:lnTo>
                    <a:pt x="6413" y="1042"/>
                  </a:lnTo>
                  <a:cubicBezTo>
                    <a:pt x="6413" y="469"/>
                    <a:pt x="5945" y="1"/>
                    <a:pt x="537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52" name="Google Shape;6352;p46"/>
          <p:cNvGrpSpPr/>
          <p:nvPr/>
        </p:nvGrpSpPr>
        <p:grpSpPr>
          <a:xfrm>
            <a:off x="7618491" y="819749"/>
            <a:ext cx="460967" cy="460967"/>
            <a:chOff x="1742850" y="1229125"/>
            <a:chExt cx="333325" cy="333325"/>
          </a:xfrm>
        </p:grpSpPr>
        <p:sp>
          <p:nvSpPr>
            <p:cNvPr id="6353" name="Google Shape;6353;p46"/>
            <p:cNvSpPr/>
            <p:nvPr/>
          </p:nvSpPr>
          <p:spPr>
            <a:xfrm>
              <a:off x="1857300" y="1389250"/>
              <a:ext cx="91400" cy="78250"/>
            </a:xfrm>
            <a:custGeom>
              <a:avLst/>
              <a:gdLst/>
              <a:ahLst/>
              <a:cxnLst/>
              <a:rect l="l" t="t" r="r" b="b"/>
              <a:pathLst>
                <a:path w="3656" h="3130" extrusionOk="0">
                  <a:moveTo>
                    <a:pt x="2082" y="516"/>
                  </a:moveTo>
                  <a:cubicBezTo>
                    <a:pt x="2618" y="516"/>
                    <a:pt x="3136" y="935"/>
                    <a:pt x="3136" y="1569"/>
                  </a:cubicBezTo>
                  <a:cubicBezTo>
                    <a:pt x="3136" y="2141"/>
                    <a:pt x="2667" y="2609"/>
                    <a:pt x="2095" y="2609"/>
                  </a:cubicBezTo>
                  <a:cubicBezTo>
                    <a:pt x="1159" y="2609"/>
                    <a:pt x="690" y="1478"/>
                    <a:pt x="1354" y="827"/>
                  </a:cubicBezTo>
                  <a:cubicBezTo>
                    <a:pt x="1564" y="612"/>
                    <a:pt x="1825" y="516"/>
                    <a:pt x="2082" y="516"/>
                  </a:cubicBezTo>
                  <a:close/>
                  <a:moveTo>
                    <a:pt x="2078" y="1"/>
                  </a:moveTo>
                  <a:cubicBezTo>
                    <a:pt x="1695" y="1"/>
                    <a:pt x="1305" y="143"/>
                    <a:pt x="989" y="463"/>
                  </a:cubicBezTo>
                  <a:cubicBezTo>
                    <a:pt x="1" y="1439"/>
                    <a:pt x="703" y="3129"/>
                    <a:pt x="2095" y="3129"/>
                  </a:cubicBezTo>
                  <a:cubicBezTo>
                    <a:pt x="2954" y="3129"/>
                    <a:pt x="3656" y="2427"/>
                    <a:pt x="3656" y="1569"/>
                  </a:cubicBezTo>
                  <a:cubicBezTo>
                    <a:pt x="3656" y="627"/>
                    <a:pt x="2882" y="1"/>
                    <a:pt x="2078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54" name="Google Shape;6354;p46"/>
            <p:cNvSpPr/>
            <p:nvPr/>
          </p:nvSpPr>
          <p:spPr>
            <a:xfrm>
              <a:off x="1750650" y="1389175"/>
              <a:ext cx="91075" cy="78325"/>
            </a:xfrm>
            <a:custGeom>
              <a:avLst/>
              <a:gdLst/>
              <a:ahLst/>
              <a:cxnLst/>
              <a:rect l="l" t="t" r="r" b="b"/>
              <a:pathLst>
                <a:path w="3643" h="3133" extrusionOk="0">
                  <a:moveTo>
                    <a:pt x="2078" y="519"/>
                  </a:moveTo>
                  <a:cubicBezTo>
                    <a:pt x="2611" y="519"/>
                    <a:pt x="3122" y="938"/>
                    <a:pt x="3122" y="1572"/>
                  </a:cubicBezTo>
                  <a:cubicBezTo>
                    <a:pt x="3122" y="2144"/>
                    <a:pt x="2654" y="2612"/>
                    <a:pt x="2082" y="2612"/>
                  </a:cubicBezTo>
                  <a:cubicBezTo>
                    <a:pt x="1158" y="2599"/>
                    <a:pt x="690" y="1481"/>
                    <a:pt x="1353" y="830"/>
                  </a:cubicBezTo>
                  <a:cubicBezTo>
                    <a:pt x="1564" y="615"/>
                    <a:pt x="1824" y="519"/>
                    <a:pt x="2078" y="519"/>
                  </a:cubicBezTo>
                  <a:close/>
                  <a:moveTo>
                    <a:pt x="2076" y="1"/>
                  </a:moveTo>
                  <a:cubicBezTo>
                    <a:pt x="1691" y="1"/>
                    <a:pt x="1297" y="145"/>
                    <a:pt x="976" y="466"/>
                  </a:cubicBezTo>
                  <a:cubicBezTo>
                    <a:pt x="0" y="1442"/>
                    <a:pt x="690" y="3132"/>
                    <a:pt x="2082" y="3132"/>
                  </a:cubicBezTo>
                  <a:cubicBezTo>
                    <a:pt x="2940" y="3132"/>
                    <a:pt x="3642" y="2430"/>
                    <a:pt x="3642" y="1572"/>
                  </a:cubicBezTo>
                  <a:cubicBezTo>
                    <a:pt x="3642" y="623"/>
                    <a:pt x="2878" y="1"/>
                    <a:pt x="2076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55" name="Google Shape;6355;p46"/>
            <p:cNvSpPr/>
            <p:nvPr/>
          </p:nvSpPr>
          <p:spPr>
            <a:xfrm>
              <a:off x="1963975" y="1389175"/>
              <a:ext cx="91400" cy="78325"/>
            </a:xfrm>
            <a:custGeom>
              <a:avLst/>
              <a:gdLst/>
              <a:ahLst/>
              <a:cxnLst/>
              <a:rect l="l" t="t" r="r" b="b"/>
              <a:pathLst>
                <a:path w="3656" h="3133" extrusionOk="0">
                  <a:moveTo>
                    <a:pt x="2087" y="519"/>
                  </a:moveTo>
                  <a:cubicBezTo>
                    <a:pt x="2624" y="519"/>
                    <a:pt x="3135" y="938"/>
                    <a:pt x="3135" y="1572"/>
                  </a:cubicBezTo>
                  <a:cubicBezTo>
                    <a:pt x="3135" y="2144"/>
                    <a:pt x="2667" y="2599"/>
                    <a:pt x="2095" y="2612"/>
                  </a:cubicBezTo>
                  <a:cubicBezTo>
                    <a:pt x="1158" y="2612"/>
                    <a:pt x="703" y="1481"/>
                    <a:pt x="1353" y="830"/>
                  </a:cubicBezTo>
                  <a:cubicBezTo>
                    <a:pt x="1568" y="615"/>
                    <a:pt x="1831" y="519"/>
                    <a:pt x="2087" y="519"/>
                  </a:cubicBezTo>
                  <a:close/>
                  <a:moveTo>
                    <a:pt x="2089" y="1"/>
                  </a:moveTo>
                  <a:cubicBezTo>
                    <a:pt x="1704" y="1"/>
                    <a:pt x="1310" y="145"/>
                    <a:pt x="989" y="466"/>
                  </a:cubicBezTo>
                  <a:cubicBezTo>
                    <a:pt x="0" y="1442"/>
                    <a:pt x="703" y="3132"/>
                    <a:pt x="2095" y="3132"/>
                  </a:cubicBezTo>
                  <a:cubicBezTo>
                    <a:pt x="2953" y="3119"/>
                    <a:pt x="3655" y="2430"/>
                    <a:pt x="3655" y="1572"/>
                  </a:cubicBezTo>
                  <a:cubicBezTo>
                    <a:pt x="3655" y="623"/>
                    <a:pt x="2891" y="1"/>
                    <a:pt x="2089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56" name="Google Shape;6356;p46"/>
            <p:cNvSpPr/>
            <p:nvPr/>
          </p:nvSpPr>
          <p:spPr>
            <a:xfrm>
              <a:off x="1742850" y="1467150"/>
              <a:ext cx="333325" cy="95300"/>
            </a:xfrm>
            <a:custGeom>
              <a:avLst/>
              <a:gdLst/>
              <a:ahLst/>
              <a:cxnLst/>
              <a:rect l="l" t="t" r="r" b="b"/>
              <a:pathLst>
                <a:path w="13333" h="3812" extrusionOk="0">
                  <a:moveTo>
                    <a:pt x="2394" y="521"/>
                  </a:moveTo>
                  <a:cubicBezTo>
                    <a:pt x="3408" y="521"/>
                    <a:pt x="4241" y="1340"/>
                    <a:pt x="4267" y="2355"/>
                  </a:cubicBezTo>
                  <a:lnTo>
                    <a:pt x="4267" y="3291"/>
                  </a:lnTo>
                  <a:lnTo>
                    <a:pt x="520" y="3291"/>
                  </a:lnTo>
                  <a:lnTo>
                    <a:pt x="520" y="2355"/>
                  </a:lnTo>
                  <a:cubicBezTo>
                    <a:pt x="547" y="1340"/>
                    <a:pt x="1379" y="521"/>
                    <a:pt x="2394" y="521"/>
                  </a:cubicBezTo>
                  <a:close/>
                  <a:moveTo>
                    <a:pt x="6673" y="534"/>
                  </a:moveTo>
                  <a:cubicBezTo>
                    <a:pt x="7675" y="534"/>
                    <a:pt x="8507" y="1340"/>
                    <a:pt x="8546" y="2355"/>
                  </a:cubicBezTo>
                  <a:lnTo>
                    <a:pt x="8546" y="3291"/>
                  </a:lnTo>
                  <a:lnTo>
                    <a:pt x="4787" y="3291"/>
                  </a:lnTo>
                  <a:lnTo>
                    <a:pt x="4787" y="2355"/>
                  </a:lnTo>
                  <a:cubicBezTo>
                    <a:pt x="4826" y="1340"/>
                    <a:pt x="5658" y="534"/>
                    <a:pt x="6673" y="534"/>
                  </a:cubicBezTo>
                  <a:close/>
                  <a:moveTo>
                    <a:pt x="10940" y="521"/>
                  </a:moveTo>
                  <a:cubicBezTo>
                    <a:pt x="11954" y="521"/>
                    <a:pt x="12787" y="1340"/>
                    <a:pt x="12813" y="2355"/>
                  </a:cubicBezTo>
                  <a:lnTo>
                    <a:pt x="12813" y="3291"/>
                  </a:lnTo>
                  <a:lnTo>
                    <a:pt x="9066" y="3291"/>
                  </a:lnTo>
                  <a:lnTo>
                    <a:pt x="9066" y="2355"/>
                  </a:lnTo>
                  <a:cubicBezTo>
                    <a:pt x="9092" y="1340"/>
                    <a:pt x="9925" y="521"/>
                    <a:pt x="10940" y="521"/>
                  </a:cubicBezTo>
                  <a:close/>
                  <a:moveTo>
                    <a:pt x="10940" y="0"/>
                  </a:moveTo>
                  <a:lnTo>
                    <a:pt x="10940" y="13"/>
                  </a:lnTo>
                  <a:cubicBezTo>
                    <a:pt x="10042" y="13"/>
                    <a:pt x="9223" y="508"/>
                    <a:pt x="8806" y="1301"/>
                  </a:cubicBezTo>
                  <a:cubicBezTo>
                    <a:pt x="8351" y="443"/>
                    <a:pt x="7509" y="13"/>
                    <a:pt x="6667" y="13"/>
                  </a:cubicBezTo>
                  <a:cubicBezTo>
                    <a:pt x="5824" y="13"/>
                    <a:pt x="4982" y="443"/>
                    <a:pt x="4527" y="1301"/>
                  </a:cubicBezTo>
                  <a:cubicBezTo>
                    <a:pt x="4111" y="508"/>
                    <a:pt x="3291" y="13"/>
                    <a:pt x="2394" y="13"/>
                  </a:cubicBezTo>
                  <a:cubicBezTo>
                    <a:pt x="2386" y="13"/>
                    <a:pt x="2377" y="13"/>
                    <a:pt x="2369" y="13"/>
                  </a:cubicBezTo>
                  <a:cubicBezTo>
                    <a:pt x="1080" y="13"/>
                    <a:pt x="26" y="1049"/>
                    <a:pt x="0" y="2355"/>
                  </a:cubicBezTo>
                  <a:lnTo>
                    <a:pt x="0" y="3552"/>
                  </a:lnTo>
                  <a:cubicBezTo>
                    <a:pt x="0" y="3695"/>
                    <a:pt x="117" y="3812"/>
                    <a:pt x="260" y="3812"/>
                  </a:cubicBezTo>
                  <a:lnTo>
                    <a:pt x="13073" y="3812"/>
                  </a:lnTo>
                  <a:cubicBezTo>
                    <a:pt x="13216" y="3812"/>
                    <a:pt x="13333" y="3695"/>
                    <a:pt x="13333" y="3552"/>
                  </a:cubicBezTo>
                  <a:lnTo>
                    <a:pt x="13333" y="2355"/>
                  </a:lnTo>
                  <a:cubicBezTo>
                    <a:pt x="13307" y="1041"/>
                    <a:pt x="12240" y="0"/>
                    <a:pt x="1094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57" name="Google Shape;6357;p46"/>
            <p:cNvSpPr/>
            <p:nvPr/>
          </p:nvSpPr>
          <p:spPr>
            <a:xfrm>
              <a:off x="1883325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6" y="519"/>
                  </a:moveTo>
                  <a:cubicBezTo>
                    <a:pt x="1179" y="519"/>
                    <a:pt x="1305" y="624"/>
                    <a:pt x="1314" y="781"/>
                  </a:cubicBezTo>
                  <a:cubicBezTo>
                    <a:pt x="1314" y="924"/>
                    <a:pt x="1197" y="1041"/>
                    <a:pt x="1054" y="1041"/>
                  </a:cubicBezTo>
                  <a:cubicBezTo>
                    <a:pt x="820" y="1041"/>
                    <a:pt x="690" y="755"/>
                    <a:pt x="859" y="599"/>
                  </a:cubicBezTo>
                  <a:cubicBezTo>
                    <a:pt x="914" y="544"/>
                    <a:pt x="981" y="519"/>
                    <a:pt x="1046" y="519"/>
                  </a:cubicBezTo>
                  <a:close/>
                  <a:moveTo>
                    <a:pt x="1054" y="1"/>
                  </a:moveTo>
                  <a:cubicBezTo>
                    <a:pt x="352" y="1"/>
                    <a:pt x="0" y="846"/>
                    <a:pt x="495" y="1341"/>
                  </a:cubicBezTo>
                  <a:cubicBezTo>
                    <a:pt x="654" y="1500"/>
                    <a:pt x="850" y="1572"/>
                    <a:pt x="1043" y="1572"/>
                  </a:cubicBezTo>
                  <a:cubicBezTo>
                    <a:pt x="1447" y="1572"/>
                    <a:pt x="1835" y="1257"/>
                    <a:pt x="1835" y="781"/>
                  </a:cubicBezTo>
                  <a:cubicBezTo>
                    <a:pt x="1835" y="352"/>
                    <a:pt x="1483" y="1"/>
                    <a:pt x="1054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58" name="Google Shape;6358;p46"/>
            <p:cNvSpPr/>
            <p:nvPr/>
          </p:nvSpPr>
          <p:spPr>
            <a:xfrm>
              <a:off x="1837800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781" y="521"/>
                  </a:moveTo>
                  <a:cubicBezTo>
                    <a:pt x="924" y="521"/>
                    <a:pt x="1041" y="638"/>
                    <a:pt x="1041" y="781"/>
                  </a:cubicBezTo>
                  <a:cubicBezTo>
                    <a:pt x="1041" y="939"/>
                    <a:pt x="917" y="1043"/>
                    <a:pt x="785" y="1043"/>
                  </a:cubicBezTo>
                  <a:cubicBezTo>
                    <a:pt x="720" y="1043"/>
                    <a:pt x="654" y="1019"/>
                    <a:pt x="599" y="963"/>
                  </a:cubicBezTo>
                  <a:cubicBezTo>
                    <a:pt x="443" y="807"/>
                    <a:pt x="560" y="521"/>
                    <a:pt x="781" y="521"/>
                  </a:cubicBezTo>
                  <a:close/>
                  <a:moveTo>
                    <a:pt x="781" y="1"/>
                  </a:moveTo>
                  <a:cubicBezTo>
                    <a:pt x="352" y="1"/>
                    <a:pt x="0" y="352"/>
                    <a:pt x="0" y="781"/>
                  </a:cubicBezTo>
                  <a:cubicBezTo>
                    <a:pt x="0" y="1257"/>
                    <a:pt x="388" y="1572"/>
                    <a:pt x="792" y="1572"/>
                  </a:cubicBezTo>
                  <a:cubicBezTo>
                    <a:pt x="985" y="1572"/>
                    <a:pt x="1181" y="1500"/>
                    <a:pt x="1340" y="1341"/>
                  </a:cubicBezTo>
                  <a:cubicBezTo>
                    <a:pt x="1834" y="846"/>
                    <a:pt x="1483" y="1"/>
                    <a:pt x="78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59" name="Google Shape;6359;p46"/>
            <p:cNvSpPr/>
            <p:nvPr/>
          </p:nvSpPr>
          <p:spPr>
            <a:xfrm>
              <a:off x="1935350" y="1268200"/>
              <a:ext cx="45875" cy="38975"/>
            </a:xfrm>
            <a:custGeom>
              <a:avLst/>
              <a:gdLst/>
              <a:ahLst/>
              <a:cxnLst/>
              <a:rect l="l" t="t" r="r" b="b"/>
              <a:pathLst>
                <a:path w="1835" h="1559" extrusionOk="0">
                  <a:moveTo>
                    <a:pt x="1050" y="522"/>
                  </a:moveTo>
                  <a:cubicBezTo>
                    <a:pt x="1115" y="522"/>
                    <a:pt x="1181" y="545"/>
                    <a:pt x="1236" y="596"/>
                  </a:cubicBezTo>
                  <a:cubicBezTo>
                    <a:pt x="1392" y="765"/>
                    <a:pt x="1275" y="1038"/>
                    <a:pt x="1054" y="1038"/>
                  </a:cubicBezTo>
                  <a:cubicBezTo>
                    <a:pt x="911" y="1038"/>
                    <a:pt x="794" y="921"/>
                    <a:pt x="794" y="778"/>
                  </a:cubicBezTo>
                  <a:cubicBezTo>
                    <a:pt x="794" y="621"/>
                    <a:pt x="918" y="522"/>
                    <a:pt x="1050" y="522"/>
                  </a:cubicBezTo>
                  <a:close/>
                  <a:moveTo>
                    <a:pt x="1045" y="1"/>
                  </a:moveTo>
                  <a:cubicBezTo>
                    <a:pt x="852" y="1"/>
                    <a:pt x="655" y="72"/>
                    <a:pt x="495" y="232"/>
                  </a:cubicBezTo>
                  <a:cubicBezTo>
                    <a:pt x="1" y="713"/>
                    <a:pt x="352" y="1559"/>
                    <a:pt x="1054" y="1559"/>
                  </a:cubicBezTo>
                  <a:cubicBezTo>
                    <a:pt x="1484" y="1559"/>
                    <a:pt x="1835" y="1208"/>
                    <a:pt x="1835" y="778"/>
                  </a:cubicBezTo>
                  <a:cubicBezTo>
                    <a:pt x="1835" y="312"/>
                    <a:pt x="1448" y="1"/>
                    <a:pt x="1045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60" name="Google Shape;6360;p46"/>
            <p:cNvSpPr/>
            <p:nvPr/>
          </p:nvSpPr>
          <p:spPr>
            <a:xfrm>
              <a:off x="1900875" y="1229125"/>
              <a:ext cx="15325" cy="13075"/>
            </a:xfrm>
            <a:custGeom>
              <a:avLst/>
              <a:gdLst/>
              <a:ahLst/>
              <a:cxnLst/>
              <a:rect l="l" t="t" r="r" b="b"/>
              <a:pathLst>
                <a:path w="613" h="523" extrusionOk="0">
                  <a:moveTo>
                    <a:pt x="352" y="0"/>
                  </a:moveTo>
                  <a:cubicBezTo>
                    <a:pt x="118" y="0"/>
                    <a:pt x="1" y="286"/>
                    <a:pt x="157" y="442"/>
                  </a:cubicBezTo>
                  <a:cubicBezTo>
                    <a:pt x="212" y="498"/>
                    <a:pt x="280" y="522"/>
                    <a:pt x="346" y="522"/>
                  </a:cubicBezTo>
                  <a:cubicBezTo>
                    <a:pt x="483" y="522"/>
                    <a:pt x="612" y="418"/>
                    <a:pt x="612" y="260"/>
                  </a:cubicBezTo>
                  <a:cubicBezTo>
                    <a:pt x="612" y="117"/>
                    <a:pt x="495" y="0"/>
                    <a:pt x="352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61" name="Google Shape;6361;p46"/>
            <p:cNvSpPr/>
            <p:nvPr/>
          </p:nvSpPr>
          <p:spPr>
            <a:xfrm>
              <a:off x="1774375" y="1229125"/>
              <a:ext cx="270600" cy="147000"/>
            </a:xfrm>
            <a:custGeom>
              <a:avLst/>
              <a:gdLst/>
              <a:ahLst/>
              <a:cxnLst/>
              <a:rect l="l" t="t" r="r" b="b"/>
              <a:pathLst>
                <a:path w="10824" h="5880" extrusionOk="0">
                  <a:moveTo>
                    <a:pt x="2290" y="0"/>
                  </a:moveTo>
                  <a:cubicBezTo>
                    <a:pt x="1016" y="26"/>
                    <a:pt x="1" y="1067"/>
                    <a:pt x="1" y="2341"/>
                  </a:cubicBezTo>
                  <a:cubicBezTo>
                    <a:pt x="1" y="3616"/>
                    <a:pt x="1016" y="4644"/>
                    <a:pt x="2290" y="4683"/>
                  </a:cubicBezTo>
                  <a:lnTo>
                    <a:pt x="4723" y="4683"/>
                  </a:lnTo>
                  <a:lnTo>
                    <a:pt x="5178" y="5723"/>
                  </a:lnTo>
                  <a:cubicBezTo>
                    <a:pt x="5223" y="5827"/>
                    <a:pt x="5321" y="5879"/>
                    <a:pt x="5419" y="5879"/>
                  </a:cubicBezTo>
                  <a:cubicBezTo>
                    <a:pt x="5516" y="5879"/>
                    <a:pt x="5614" y="5827"/>
                    <a:pt x="5659" y="5723"/>
                  </a:cubicBezTo>
                  <a:lnTo>
                    <a:pt x="6101" y="4683"/>
                  </a:lnTo>
                  <a:lnTo>
                    <a:pt x="8547" y="4683"/>
                  </a:lnTo>
                  <a:cubicBezTo>
                    <a:pt x="9809" y="4644"/>
                    <a:pt x="10823" y="3616"/>
                    <a:pt x="10823" y="2341"/>
                  </a:cubicBezTo>
                  <a:cubicBezTo>
                    <a:pt x="10823" y="1067"/>
                    <a:pt x="9809" y="26"/>
                    <a:pt x="8547" y="0"/>
                  </a:cubicBezTo>
                  <a:lnTo>
                    <a:pt x="6596" y="0"/>
                  </a:lnTo>
                  <a:cubicBezTo>
                    <a:pt x="6245" y="0"/>
                    <a:pt x="6245" y="520"/>
                    <a:pt x="6596" y="520"/>
                  </a:cubicBezTo>
                  <a:lnTo>
                    <a:pt x="8547" y="520"/>
                  </a:lnTo>
                  <a:cubicBezTo>
                    <a:pt x="9548" y="520"/>
                    <a:pt x="10368" y="1327"/>
                    <a:pt x="10368" y="2341"/>
                  </a:cubicBezTo>
                  <a:cubicBezTo>
                    <a:pt x="10368" y="3343"/>
                    <a:pt x="9548" y="4162"/>
                    <a:pt x="8547" y="4162"/>
                  </a:cubicBezTo>
                  <a:lnTo>
                    <a:pt x="5945" y="4162"/>
                  </a:lnTo>
                  <a:cubicBezTo>
                    <a:pt x="5841" y="4162"/>
                    <a:pt x="5737" y="4227"/>
                    <a:pt x="5698" y="4318"/>
                  </a:cubicBezTo>
                  <a:lnTo>
                    <a:pt x="5685" y="4318"/>
                  </a:lnTo>
                  <a:lnTo>
                    <a:pt x="5412" y="4969"/>
                  </a:lnTo>
                  <a:lnTo>
                    <a:pt x="5126" y="4318"/>
                  </a:lnTo>
                  <a:cubicBezTo>
                    <a:pt x="5087" y="4227"/>
                    <a:pt x="4996" y="4162"/>
                    <a:pt x="4892" y="4162"/>
                  </a:cubicBezTo>
                  <a:lnTo>
                    <a:pt x="2290" y="4162"/>
                  </a:lnTo>
                  <a:cubicBezTo>
                    <a:pt x="1276" y="4162"/>
                    <a:pt x="456" y="3343"/>
                    <a:pt x="456" y="2341"/>
                  </a:cubicBezTo>
                  <a:cubicBezTo>
                    <a:pt x="456" y="1327"/>
                    <a:pt x="1276" y="520"/>
                    <a:pt x="2290" y="520"/>
                  </a:cubicBezTo>
                  <a:lnTo>
                    <a:pt x="4241" y="520"/>
                  </a:lnTo>
                  <a:cubicBezTo>
                    <a:pt x="4580" y="520"/>
                    <a:pt x="4580" y="0"/>
                    <a:pt x="4241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2" name="Google Shape;6362;p46"/>
          <p:cNvGrpSpPr/>
          <p:nvPr/>
        </p:nvGrpSpPr>
        <p:grpSpPr>
          <a:xfrm>
            <a:off x="8228091" y="157963"/>
            <a:ext cx="460967" cy="431856"/>
            <a:chOff x="1742850" y="3460800"/>
            <a:chExt cx="333325" cy="312275"/>
          </a:xfrm>
        </p:grpSpPr>
        <p:sp>
          <p:nvSpPr>
            <p:cNvPr id="6363" name="Google Shape;6363;p46"/>
            <p:cNvSpPr/>
            <p:nvPr/>
          </p:nvSpPr>
          <p:spPr>
            <a:xfrm>
              <a:off x="1742850" y="3526875"/>
              <a:ext cx="160325" cy="246200"/>
            </a:xfrm>
            <a:custGeom>
              <a:avLst/>
              <a:gdLst/>
              <a:ahLst/>
              <a:cxnLst/>
              <a:rect l="l" t="t" r="r" b="b"/>
              <a:pathLst>
                <a:path w="6413" h="9848" extrusionOk="0">
                  <a:moveTo>
                    <a:pt x="1041" y="505"/>
                  </a:moveTo>
                  <a:cubicBezTo>
                    <a:pt x="1291" y="505"/>
                    <a:pt x="1542" y="671"/>
                    <a:pt x="1561" y="1003"/>
                  </a:cubicBezTo>
                  <a:lnTo>
                    <a:pt x="1561" y="3227"/>
                  </a:lnTo>
                  <a:cubicBezTo>
                    <a:pt x="1236" y="3409"/>
                    <a:pt x="1041" y="3747"/>
                    <a:pt x="1041" y="4124"/>
                  </a:cubicBezTo>
                  <a:cubicBezTo>
                    <a:pt x="1041" y="4397"/>
                    <a:pt x="1145" y="4671"/>
                    <a:pt x="1353" y="4866"/>
                  </a:cubicBezTo>
                  <a:lnTo>
                    <a:pt x="2680" y="6192"/>
                  </a:lnTo>
                  <a:cubicBezTo>
                    <a:pt x="2738" y="6251"/>
                    <a:pt x="2802" y="6275"/>
                    <a:pt x="2864" y="6275"/>
                  </a:cubicBezTo>
                  <a:cubicBezTo>
                    <a:pt x="3064" y="6275"/>
                    <a:pt x="3233" y="6017"/>
                    <a:pt x="3044" y="5828"/>
                  </a:cubicBezTo>
                  <a:lnTo>
                    <a:pt x="1717" y="4489"/>
                  </a:lnTo>
                  <a:cubicBezTo>
                    <a:pt x="1613" y="4397"/>
                    <a:pt x="1561" y="4267"/>
                    <a:pt x="1561" y="4124"/>
                  </a:cubicBezTo>
                  <a:cubicBezTo>
                    <a:pt x="1561" y="3903"/>
                    <a:pt x="1704" y="3708"/>
                    <a:pt x="1912" y="3630"/>
                  </a:cubicBezTo>
                  <a:cubicBezTo>
                    <a:pt x="1965" y="3611"/>
                    <a:pt x="2019" y="3602"/>
                    <a:pt x="2073" y="3602"/>
                  </a:cubicBezTo>
                  <a:cubicBezTo>
                    <a:pt x="2208" y="3602"/>
                    <a:pt x="2344" y="3658"/>
                    <a:pt x="2446" y="3760"/>
                  </a:cubicBezTo>
                  <a:lnTo>
                    <a:pt x="3031" y="4345"/>
                  </a:lnTo>
                  <a:cubicBezTo>
                    <a:pt x="3642" y="4944"/>
                    <a:pt x="4956" y="5178"/>
                    <a:pt x="4956" y="5178"/>
                  </a:cubicBezTo>
                  <a:cubicBezTo>
                    <a:pt x="5489" y="5230"/>
                    <a:pt x="5880" y="5672"/>
                    <a:pt x="5880" y="6192"/>
                  </a:cubicBezTo>
                  <a:lnTo>
                    <a:pt x="5880" y="9340"/>
                  </a:lnTo>
                  <a:lnTo>
                    <a:pt x="3642" y="9340"/>
                  </a:lnTo>
                  <a:lnTo>
                    <a:pt x="3642" y="8040"/>
                  </a:lnTo>
                  <a:cubicBezTo>
                    <a:pt x="3642" y="7935"/>
                    <a:pt x="3590" y="7844"/>
                    <a:pt x="3499" y="7805"/>
                  </a:cubicBezTo>
                  <a:lnTo>
                    <a:pt x="2107" y="7103"/>
                  </a:lnTo>
                  <a:cubicBezTo>
                    <a:pt x="1132" y="6622"/>
                    <a:pt x="520" y="5633"/>
                    <a:pt x="520" y="4541"/>
                  </a:cubicBezTo>
                  <a:lnTo>
                    <a:pt x="520" y="1003"/>
                  </a:lnTo>
                  <a:cubicBezTo>
                    <a:pt x="540" y="671"/>
                    <a:pt x="790" y="505"/>
                    <a:pt x="1041" y="505"/>
                  </a:cubicBezTo>
                  <a:close/>
                  <a:moveTo>
                    <a:pt x="1041" y="1"/>
                  </a:moveTo>
                  <a:cubicBezTo>
                    <a:pt x="481" y="1"/>
                    <a:pt x="26" y="443"/>
                    <a:pt x="0" y="1003"/>
                  </a:cubicBezTo>
                  <a:lnTo>
                    <a:pt x="0" y="4541"/>
                  </a:lnTo>
                  <a:cubicBezTo>
                    <a:pt x="0" y="5815"/>
                    <a:pt x="729" y="6986"/>
                    <a:pt x="1873" y="7558"/>
                  </a:cubicBezTo>
                  <a:lnTo>
                    <a:pt x="3122" y="8196"/>
                  </a:lnTo>
                  <a:lnTo>
                    <a:pt x="3122" y="9587"/>
                  </a:lnTo>
                  <a:cubicBezTo>
                    <a:pt x="3122" y="9731"/>
                    <a:pt x="3239" y="9848"/>
                    <a:pt x="3382" y="9848"/>
                  </a:cubicBezTo>
                  <a:lnTo>
                    <a:pt x="6153" y="9848"/>
                  </a:lnTo>
                  <a:cubicBezTo>
                    <a:pt x="6296" y="9848"/>
                    <a:pt x="6413" y="9731"/>
                    <a:pt x="6413" y="9587"/>
                  </a:cubicBezTo>
                  <a:lnTo>
                    <a:pt x="6413" y="6192"/>
                  </a:lnTo>
                  <a:cubicBezTo>
                    <a:pt x="6413" y="5399"/>
                    <a:pt x="5815" y="4736"/>
                    <a:pt x="5021" y="4658"/>
                  </a:cubicBezTo>
                  <a:cubicBezTo>
                    <a:pt x="5021" y="4658"/>
                    <a:pt x="3915" y="4489"/>
                    <a:pt x="3408" y="3968"/>
                  </a:cubicBezTo>
                  <a:lnTo>
                    <a:pt x="2823" y="3383"/>
                  </a:lnTo>
                  <a:cubicBezTo>
                    <a:pt x="2628" y="3188"/>
                    <a:pt x="2368" y="3084"/>
                    <a:pt x="2081" y="3084"/>
                  </a:cubicBezTo>
                  <a:lnTo>
                    <a:pt x="2081" y="1003"/>
                  </a:lnTo>
                  <a:cubicBezTo>
                    <a:pt x="2068" y="443"/>
                    <a:pt x="1600" y="1"/>
                    <a:pt x="104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64" name="Google Shape;6364;p46"/>
            <p:cNvSpPr/>
            <p:nvPr/>
          </p:nvSpPr>
          <p:spPr>
            <a:xfrm>
              <a:off x="1812100" y="3460800"/>
              <a:ext cx="195150" cy="156275"/>
            </a:xfrm>
            <a:custGeom>
              <a:avLst/>
              <a:gdLst/>
              <a:ahLst/>
              <a:cxnLst/>
              <a:rect l="l" t="t" r="r" b="b"/>
              <a:pathLst>
                <a:path w="7806" h="6251" extrusionOk="0">
                  <a:moveTo>
                    <a:pt x="508" y="784"/>
                  </a:moveTo>
                  <a:cubicBezTo>
                    <a:pt x="820" y="953"/>
                    <a:pt x="1158" y="1044"/>
                    <a:pt x="1510" y="1044"/>
                  </a:cubicBezTo>
                  <a:cubicBezTo>
                    <a:pt x="2680" y="1044"/>
                    <a:pt x="3630" y="1994"/>
                    <a:pt x="3643" y="3177"/>
                  </a:cubicBezTo>
                  <a:lnTo>
                    <a:pt x="3643" y="3385"/>
                  </a:lnTo>
                  <a:lnTo>
                    <a:pt x="1965" y="2137"/>
                  </a:lnTo>
                  <a:cubicBezTo>
                    <a:pt x="1913" y="2097"/>
                    <a:pt x="1859" y="2080"/>
                    <a:pt x="1809" y="2080"/>
                  </a:cubicBezTo>
                  <a:cubicBezTo>
                    <a:pt x="1594" y="2080"/>
                    <a:pt x="1432" y="2384"/>
                    <a:pt x="1653" y="2553"/>
                  </a:cubicBezTo>
                  <a:lnTo>
                    <a:pt x="3123" y="3646"/>
                  </a:lnTo>
                  <a:lnTo>
                    <a:pt x="2641" y="3646"/>
                  </a:lnTo>
                  <a:cubicBezTo>
                    <a:pt x="1471" y="3646"/>
                    <a:pt x="521" y="2696"/>
                    <a:pt x="521" y="1525"/>
                  </a:cubicBezTo>
                  <a:lnTo>
                    <a:pt x="508" y="1525"/>
                  </a:lnTo>
                  <a:lnTo>
                    <a:pt x="508" y="784"/>
                  </a:lnTo>
                  <a:close/>
                  <a:moveTo>
                    <a:pt x="7285" y="1824"/>
                  </a:moveTo>
                  <a:lnTo>
                    <a:pt x="7285" y="2566"/>
                  </a:lnTo>
                  <a:cubicBezTo>
                    <a:pt x="7285" y="3737"/>
                    <a:pt x="6322" y="4686"/>
                    <a:pt x="5152" y="4686"/>
                  </a:cubicBezTo>
                  <a:lnTo>
                    <a:pt x="4684" y="4686"/>
                  </a:lnTo>
                  <a:lnTo>
                    <a:pt x="6140" y="3593"/>
                  </a:lnTo>
                  <a:cubicBezTo>
                    <a:pt x="6361" y="3425"/>
                    <a:pt x="6199" y="3121"/>
                    <a:pt x="5985" y="3121"/>
                  </a:cubicBezTo>
                  <a:cubicBezTo>
                    <a:pt x="5934" y="3121"/>
                    <a:pt x="5880" y="3137"/>
                    <a:pt x="5828" y="3177"/>
                  </a:cubicBezTo>
                  <a:lnTo>
                    <a:pt x="4163" y="4426"/>
                  </a:lnTo>
                  <a:lnTo>
                    <a:pt x="4163" y="4205"/>
                  </a:lnTo>
                  <a:cubicBezTo>
                    <a:pt x="4163" y="3034"/>
                    <a:pt x="5113" y="2085"/>
                    <a:pt x="6296" y="2085"/>
                  </a:cubicBezTo>
                  <a:lnTo>
                    <a:pt x="6283" y="2085"/>
                  </a:lnTo>
                  <a:cubicBezTo>
                    <a:pt x="6635" y="2085"/>
                    <a:pt x="6973" y="1994"/>
                    <a:pt x="7285" y="1824"/>
                  </a:cubicBezTo>
                  <a:close/>
                  <a:moveTo>
                    <a:pt x="3890" y="0"/>
                  </a:moveTo>
                  <a:cubicBezTo>
                    <a:pt x="3760" y="0"/>
                    <a:pt x="3630" y="88"/>
                    <a:pt x="3630" y="264"/>
                  </a:cubicBezTo>
                  <a:lnTo>
                    <a:pt x="3630" y="1590"/>
                  </a:lnTo>
                  <a:cubicBezTo>
                    <a:pt x="3143" y="925"/>
                    <a:pt x="2367" y="523"/>
                    <a:pt x="1549" y="523"/>
                  </a:cubicBezTo>
                  <a:cubicBezTo>
                    <a:pt x="1536" y="523"/>
                    <a:pt x="1523" y="523"/>
                    <a:pt x="1510" y="524"/>
                  </a:cubicBezTo>
                  <a:cubicBezTo>
                    <a:pt x="1106" y="524"/>
                    <a:pt x="716" y="355"/>
                    <a:pt x="430" y="68"/>
                  </a:cubicBezTo>
                  <a:cubicBezTo>
                    <a:pt x="381" y="24"/>
                    <a:pt x="321" y="3"/>
                    <a:pt x="261" y="3"/>
                  </a:cubicBezTo>
                  <a:cubicBezTo>
                    <a:pt x="130" y="3"/>
                    <a:pt x="1" y="103"/>
                    <a:pt x="1" y="264"/>
                  </a:cubicBezTo>
                  <a:lnTo>
                    <a:pt x="1" y="1512"/>
                  </a:lnTo>
                  <a:cubicBezTo>
                    <a:pt x="1" y="2982"/>
                    <a:pt x="1184" y="4166"/>
                    <a:pt x="2641" y="4166"/>
                  </a:cubicBezTo>
                  <a:lnTo>
                    <a:pt x="3643" y="4166"/>
                  </a:lnTo>
                  <a:lnTo>
                    <a:pt x="3643" y="5987"/>
                  </a:lnTo>
                  <a:cubicBezTo>
                    <a:pt x="3636" y="6162"/>
                    <a:pt x="3763" y="6250"/>
                    <a:pt x="3893" y="6250"/>
                  </a:cubicBezTo>
                  <a:cubicBezTo>
                    <a:pt x="4023" y="6250"/>
                    <a:pt x="4157" y="6162"/>
                    <a:pt x="4163" y="5987"/>
                  </a:cubicBezTo>
                  <a:lnTo>
                    <a:pt x="4163" y="5206"/>
                  </a:lnTo>
                  <a:lnTo>
                    <a:pt x="5152" y="5206"/>
                  </a:lnTo>
                  <a:cubicBezTo>
                    <a:pt x="6609" y="5193"/>
                    <a:pt x="7792" y="4010"/>
                    <a:pt x="7805" y="2553"/>
                  </a:cubicBezTo>
                  <a:lnTo>
                    <a:pt x="7805" y="1304"/>
                  </a:lnTo>
                  <a:cubicBezTo>
                    <a:pt x="7805" y="1144"/>
                    <a:pt x="7671" y="1038"/>
                    <a:pt x="7531" y="1038"/>
                  </a:cubicBezTo>
                  <a:cubicBezTo>
                    <a:pt x="7468" y="1038"/>
                    <a:pt x="7403" y="1060"/>
                    <a:pt x="7350" y="1109"/>
                  </a:cubicBezTo>
                  <a:cubicBezTo>
                    <a:pt x="7077" y="1395"/>
                    <a:pt x="6687" y="1564"/>
                    <a:pt x="6283" y="1564"/>
                  </a:cubicBezTo>
                  <a:cubicBezTo>
                    <a:pt x="6270" y="1564"/>
                    <a:pt x="6257" y="1564"/>
                    <a:pt x="6244" y="1564"/>
                  </a:cubicBezTo>
                  <a:cubicBezTo>
                    <a:pt x="5414" y="1564"/>
                    <a:pt x="4650" y="1965"/>
                    <a:pt x="4150" y="2631"/>
                  </a:cubicBezTo>
                  <a:lnTo>
                    <a:pt x="4150" y="264"/>
                  </a:lnTo>
                  <a:cubicBezTo>
                    <a:pt x="4150" y="88"/>
                    <a:pt x="4020" y="0"/>
                    <a:pt x="389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65" name="Google Shape;6365;p46"/>
            <p:cNvSpPr/>
            <p:nvPr/>
          </p:nvSpPr>
          <p:spPr>
            <a:xfrm>
              <a:off x="2032900" y="3693700"/>
              <a:ext cx="15325" cy="13100"/>
            </a:xfrm>
            <a:custGeom>
              <a:avLst/>
              <a:gdLst/>
              <a:ahLst/>
              <a:cxnLst/>
              <a:rect l="l" t="t" r="r" b="b"/>
              <a:pathLst>
                <a:path w="613" h="524" extrusionOk="0">
                  <a:moveTo>
                    <a:pt x="352" y="1"/>
                  </a:moveTo>
                  <a:cubicBezTo>
                    <a:pt x="118" y="1"/>
                    <a:pt x="1" y="287"/>
                    <a:pt x="170" y="443"/>
                  </a:cubicBezTo>
                  <a:cubicBezTo>
                    <a:pt x="221" y="498"/>
                    <a:pt x="286" y="523"/>
                    <a:pt x="350" y="523"/>
                  </a:cubicBezTo>
                  <a:cubicBezTo>
                    <a:pt x="483" y="523"/>
                    <a:pt x="612" y="418"/>
                    <a:pt x="612" y="261"/>
                  </a:cubicBezTo>
                  <a:cubicBezTo>
                    <a:pt x="612" y="118"/>
                    <a:pt x="495" y="1"/>
                    <a:pt x="35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66" name="Google Shape;6366;p46"/>
            <p:cNvSpPr/>
            <p:nvPr/>
          </p:nvSpPr>
          <p:spPr>
            <a:xfrm>
              <a:off x="1915850" y="3525900"/>
              <a:ext cx="160325" cy="247175"/>
            </a:xfrm>
            <a:custGeom>
              <a:avLst/>
              <a:gdLst/>
              <a:ahLst/>
              <a:cxnLst/>
              <a:rect l="l" t="t" r="r" b="b"/>
              <a:pathLst>
                <a:path w="6413" h="9887" extrusionOk="0">
                  <a:moveTo>
                    <a:pt x="5372" y="1"/>
                  </a:moveTo>
                  <a:cubicBezTo>
                    <a:pt x="4800" y="1"/>
                    <a:pt x="4332" y="456"/>
                    <a:pt x="4332" y="1042"/>
                  </a:cubicBezTo>
                  <a:lnTo>
                    <a:pt x="4332" y="3123"/>
                  </a:lnTo>
                  <a:cubicBezTo>
                    <a:pt x="4059" y="3123"/>
                    <a:pt x="3785" y="3227"/>
                    <a:pt x="3590" y="3422"/>
                  </a:cubicBezTo>
                  <a:lnTo>
                    <a:pt x="3005" y="4007"/>
                  </a:lnTo>
                  <a:cubicBezTo>
                    <a:pt x="2511" y="4501"/>
                    <a:pt x="1405" y="4697"/>
                    <a:pt x="1392" y="4697"/>
                  </a:cubicBezTo>
                  <a:cubicBezTo>
                    <a:pt x="612" y="4762"/>
                    <a:pt x="0" y="5438"/>
                    <a:pt x="0" y="6231"/>
                  </a:cubicBezTo>
                  <a:lnTo>
                    <a:pt x="0" y="9626"/>
                  </a:lnTo>
                  <a:cubicBezTo>
                    <a:pt x="13" y="9770"/>
                    <a:pt x="117" y="9887"/>
                    <a:pt x="260" y="9887"/>
                  </a:cubicBezTo>
                  <a:lnTo>
                    <a:pt x="3031" y="9887"/>
                  </a:lnTo>
                  <a:cubicBezTo>
                    <a:pt x="3174" y="9887"/>
                    <a:pt x="3291" y="9770"/>
                    <a:pt x="3291" y="9626"/>
                  </a:cubicBezTo>
                  <a:lnTo>
                    <a:pt x="3291" y="8222"/>
                  </a:lnTo>
                  <a:lnTo>
                    <a:pt x="4137" y="7805"/>
                  </a:lnTo>
                  <a:cubicBezTo>
                    <a:pt x="4412" y="7673"/>
                    <a:pt x="4277" y="7297"/>
                    <a:pt x="4038" y="7297"/>
                  </a:cubicBezTo>
                  <a:cubicBezTo>
                    <a:pt x="3996" y="7297"/>
                    <a:pt x="3950" y="7309"/>
                    <a:pt x="3902" y="7337"/>
                  </a:cubicBezTo>
                  <a:lnTo>
                    <a:pt x="2914" y="7831"/>
                  </a:lnTo>
                  <a:cubicBezTo>
                    <a:pt x="2823" y="7870"/>
                    <a:pt x="2758" y="7961"/>
                    <a:pt x="2771" y="8066"/>
                  </a:cubicBezTo>
                  <a:lnTo>
                    <a:pt x="2771" y="9366"/>
                  </a:lnTo>
                  <a:lnTo>
                    <a:pt x="534" y="9366"/>
                  </a:lnTo>
                  <a:lnTo>
                    <a:pt x="534" y="6231"/>
                  </a:lnTo>
                  <a:cubicBezTo>
                    <a:pt x="521" y="5698"/>
                    <a:pt x="924" y="5256"/>
                    <a:pt x="1457" y="5217"/>
                  </a:cubicBezTo>
                  <a:cubicBezTo>
                    <a:pt x="1457" y="5217"/>
                    <a:pt x="2745" y="5022"/>
                    <a:pt x="3382" y="4384"/>
                  </a:cubicBezTo>
                  <a:lnTo>
                    <a:pt x="3968" y="3799"/>
                  </a:lnTo>
                  <a:cubicBezTo>
                    <a:pt x="4060" y="3697"/>
                    <a:pt x="4199" y="3641"/>
                    <a:pt x="4338" y="3641"/>
                  </a:cubicBezTo>
                  <a:cubicBezTo>
                    <a:pt x="4393" y="3641"/>
                    <a:pt x="4449" y="3650"/>
                    <a:pt x="4501" y="3669"/>
                  </a:cubicBezTo>
                  <a:cubicBezTo>
                    <a:pt x="4709" y="3747"/>
                    <a:pt x="4852" y="3942"/>
                    <a:pt x="4852" y="4163"/>
                  </a:cubicBezTo>
                  <a:cubicBezTo>
                    <a:pt x="4852" y="4293"/>
                    <a:pt x="4800" y="4436"/>
                    <a:pt x="4696" y="4528"/>
                  </a:cubicBezTo>
                  <a:lnTo>
                    <a:pt x="3369" y="5867"/>
                  </a:lnTo>
                  <a:cubicBezTo>
                    <a:pt x="3180" y="6056"/>
                    <a:pt x="3349" y="6314"/>
                    <a:pt x="3549" y="6314"/>
                  </a:cubicBezTo>
                  <a:cubicBezTo>
                    <a:pt x="3611" y="6314"/>
                    <a:pt x="3675" y="6290"/>
                    <a:pt x="3733" y="6231"/>
                  </a:cubicBezTo>
                  <a:lnTo>
                    <a:pt x="5060" y="4892"/>
                  </a:lnTo>
                  <a:cubicBezTo>
                    <a:pt x="5255" y="4697"/>
                    <a:pt x="5372" y="4436"/>
                    <a:pt x="5372" y="4163"/>
                  </a:cubicBezTo>
                  <a:cubicBezTo>
                    <a:pt x="5372" y="3786"/>
                    <a:pt x="5164" y="3448"/>
                    <a:pt x="4852" y="3253"/>
                  </a:cubicBezTo>
                  <a:lnTo>
                    <a:pt x="4852" y="1042"/>
                  </a:lnTo>
                  <a:cubicBezTo>
                    <a:pt x="4872" y="710"/>
                    <a:pt x="5122" y="544"/>
                    <a:pt x="5372" y="544"/>
                  </a:cubicBezTo>
                  <a:cubicBezTo>
                    <a:pt x="5623" y="544"/>
                    <a:pt x="5873" y="710"/>
                    <a:pt x="5893" y="1042"/>
                  </a:cubicBezTo>
                  <a:lnTo>
                    <a:pt x="5893" y="4580"/>
                  </a:lnTo>
                  <a:cubicBezTo>
                    <a:pt x="5893" y="5048"/>
                    <a:pt x="5776" y="5529"/>
                    <a:pt x="5541" y="5945"/>
                  </a:cubicBezTo>
                  <a:cubicBezTo>
                    <a:pt x="5427" y="6149"/>
                    <a:pt x="5606" y="6334"/>
                    <a:pt x="5782" y="6334"/>
                  </a:cubicBezTo>
                  <a:cubicBezTo>
                    <a:pt x="5865" y="6334"/>
                    <a:pt x="5947" y="6293"/>
                    <a:pt x="5997" y="6192"/>
                  </a:cubicBezTo>
                  <a:cubicBezTo>
                    <a:pt x="6270" y="5698"/>
                    <a:pt x="6413" y="5139"/>
                    <a:pt x="6413" y="4580"/>
                  </a:cubicBezTo>
                  <a:lnTo>
                    <a:pt x="6413" y="1042"/>
                  </a:lnTo>
                  <a:cubicBezTo>
                    <a:pt x="6413" y="469"/>
                    <a:pt x="5945" y="1"/>
                    <a:pt x="537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7" name="Google Shape;6367;p46"/>
          <p:cNvGrpSpPr/>
          <p:nvPr/>
        </p:nvGrpSpPr>
        <p:grpSpPr>
          <a:xfrm>
            <a:off x="8837691" y="819749"/>
            <a:ext cx="460967" cy="460967"/>
            <a:chOff x="1742850" y="1229125"/>
            <a:chExt cx="333325" cy="333325"/>
          </a:xfrm>
        </p:grpSpPr>
        <p:sp>
          <p:nvSpPr>
            <p:cNvPr id="6368" name="Google Shape;6368;p46"/>
            <p:cNvSpPr/>
            <p:nvPr/>
          </p:nvSpPr>
          <p:spPr>
            <a:xfrm>
              <a:off x="1857300" y="1389250"/>
              <a:ext cx="91400" cy="78250"/>
            </a:xfrm>
            <a:custGeom>
              <a:avLst/>
              <a:gdLst/>
              <a:ahLst/>
              <a:cxnLst/>
              <a:rect l="l" t="t" r="r" b="b"/>
              <a:pathLst>
                <a:path w="3656" h="3130" extrusionOk="0">
                  <a:moveTo>
                    <a:pt x="2082" y="516"/>
                  </a:moveTo>
                  <a:cubicBezTo>
                    <a:pt x="2618" y="516"/>
                    <a:pt x="3136" y="935"/>
                    <a:pt x="3136" y="1569"/>
                  </a:cubicBezTo>
                  <a:cubicBezTo>
                    <a:pt x="3136" y="2141"/>
                    <a:pt x="2667" y="2609"/>
                    <a:pt x="2095" y="2609"/>
                  </a:cubicBezTo>
                  <a:cubicBezTo>
                    <a:pt x="1159" y="2609"/>
                    <a:pt x="690" y="1478"/>
                    <a:pt x="1354" y="827"/>
                  </a:cubicBezTo>
                  <a:cubicBezTo>
                    <a:pt x="1564" y="612"/>
                    <a:pt x="1825" y="516"/>
                    <a:pt x="2082" y="516"/>
                  </a:cubicBezTo>
                  <a:close/>
                  <a:moveTo>
                    <a:pt x="2078" y="1"/>
                  </a:moveTo>
                  <a:cubicBezTo>
                    <a:pt x="1695" y="1"/>
                    <a:pt x="1305" y="143"/>
                    <a:pt x="989" y="463"/>
                  </a:cubicBezTo>
                  <a:cubicBezTo>
                    <a:pt x="1" y="1439"/>
                    <a:pt x="703" y="3129"/>
                    <a:pt x="2095" y="3129"/>
                  </a:cubicBezTo>
                  <a:cubicBezTo>
                    <a:pt x="2954" y="3129"/>
                    <a:pt x="3656" y="2427"/>
                    <a:pt x="3656" y="1569"/>
                  </a:cubicBezTo>
                  <a:cubicBezTo>
                    <a:pt x="3656" y="627"/>
                    <a:pt x="2882" y="1"/>
                    <a:pt x="2078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69" name="Google Shape;6369;p46"/>
            <p:cNvSpPr/>
            <p:nvPr/>
          </p:nvSpPr>
          <p:spPr>
            <a:xfrm>
              <a:off x="1750650" y="1389175"/>
              <a:ext cx="91075" cy="78325"/>
            </a:xfrm>
            <a:custGeom>
              <a:avLst/>
              <a:gdLst/>
              <a:ahLst/>
              <a:cxnLst/>
              <a:rect l="l" t="t" r="r" b="b"/>
              <a:pathLst>
                <a:path w="3643" h="3133" extrusionOk="0">
                  <a:moveTo>
                    <a:pt x="2078" y="519"/>
                  </a:moveTo>
                  <a:cubicBezTo>
                    <a:pt x="2611" y="519"/>
                    <a:pt x="3122" y="938"/>
                    <a:pt x="3122" y="1572"/>
                  </a:cubicBezTo>
                  <a:cubicBezTo>
                    <a:pt x="3122" y="2144"/>
                    <a:pt x="2654" y="2612"/>
                    <a:pt x="2082" y="2612"/>
                  </a:cubicBezTo>
                  <a:cubicBezTo>
                    <a:pt x="1158" y="2599"/>
                    <a:pt x="690" y="1481"/>
                    <a:pt x="1353" y="830"/>
                  </a:cubicBezTo>
                  <a:cubicBezTo>
                    <a:pt x="1564" y="615"/>
                    <a:pt x="1824" y="519"/>
                    <a:pt x="2078" y="519"/>
                  </a:cubicBezTo>
                  <a:close/>
                  <a:moveTo>
                    <a:pt x="2076" y="1"/>
                  </a:moveTo>
                  <a:cubicBezTo>
                    <a:pt x="1691" y="1"/>
                    <a:pt x="1297" y="145"/>
                    <a:pt x="976" y="466"/>
                  </a:cubicBezTo>
                  <a:cubicBezTo>
                    <a:pt x="0" y="1442"/>
                    <a:pt x="690" y="3132"/>
                    <a:pt x="2082" y="3132"/>
                  </a:cubicBezTo>
                  <a:cubicBezTo>
                    <a:pt x="2940" y="3132"/>
                    <a:pt x="3642" y="2430"/>
                    <a:pt x="3642" y="1572"/>
                  </a:cubicBezTo>
                  <a:cubicBezTo>
                    <a:pt x="3642" y="623"/>
                    <a:pt x="2878" y="1"/>
                    <a:pt x="2076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70" name="Google Shape;6370;p46"/>
            <p:cNvSpPr/>
            <p:nvPr/>
          </p:nvSpPr>
          <p:spPr>
            <a:xfrm>
              <a:off x="1963975" y="1389175"/>
              <a:ext cx="91400" cy="78325"/>
            </a:xfrm>
            <a:custGeom>
              <a:avLst/>
              <a:gdLst/>
              <a:ahLst/>
              <a:cxnLst/>
              <a:rect l="l" t="t" r="r" b="b"/>
              <a:pathLst>
                <a:path w="3656" h="3133" extrusionOk="0">
                  <a:moveTo>
                    <a:pt x="2087" y="519"/>
                  </a:moveTo>
                  <a:cubicBezTo>
                    <a:pt x="2624" y="519"/>
                    <a:pt x="3135" y="938"/>
                    <a:pt x="3135" y="1572"/>
                  </a:cubicBezTo>
                  <a:cubicBezTo>
                    <a:pt x="3135" y="2144"/>
                    <a:pt x="2667" y="2599"/>
                    <a:pt x="2095" y="2612"/>
                  </a:cubicBezTo>
                  <a:cubicBezTo>
                    <a:pt x="1158" y="2612"/>
                    <a:pt x="703" y="1481"/>
                    <a:pt x="1353" y="830"/>
                  </a:cubicBezTo>
                  <a:cubicBezTo>
                    <a:pt x="1568" y="615"/>
                    <a:pt x="1831" y="519"/>
                    <a:pt x="2087" y="519"/>
                  </a:cubicBezTo>
                  <a:close/>
                  <a:moveTo>
                    <a:pt x="2089" y="1"/>
                  </a:moveTo>
                  <a:cubicBezTo>
                    <a:pt x="1704" y="1"/>
                    <a:pt x="1310" y="145"/>
                    <a:pt x="989" y="466"/>
                  </a:cubicBezTo>
                  <a:cubicBezTo>
                    <a:pt x="0" y="1442"/>
                    <a:pt x="703" y="3132"/>
                    <a:pt x="2095" y="3132"/>
                  </a:cubicBezTo>
                  <a:cubicBezTo>
                    <a:pt x="2953" y="3119"/>
                    <a:pt x="3655" y="2430"/>
                    <a:pt x="3655" y="1572"/>
                  </a:cubicBezTo>
                  <a:cubicBezTo>
                    <a:pt x="3655" y="623"/>
                    <a:pt x="2891" y="1"/>
                    <a:pt x="2089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71" name="Google Shape;6371;p46"/>
            <p:cNvSpPr/>
            <p:nvPr/>
          </p:nvSpPr>
          <p:spPr>
            <a:xfrm>
              <a:off x="1742850" y="1467150"/>
              <a:ext cx="333325" cy="95300"/>
            </a:xfrm>
            <a:custGeom>
              <a:avLst/>
              <a:gdLst/>
              <a:ahLst/>
              <a:cxnLst/>
              <a:rect l="l" t="t" r="r" b="b"/>
              <a:pathLst>
                <a:path w="13333" h="3812" extrusionOk="0">
                  <a:moveTo>
                    <a:pt x="2394" y="521"/>
                  </a:moveTo>
                  <a:cubicBezTo>
                    <a:pt x="3408" y="521"/>
                    <a:pt x="4241" y="1340"/>
                    <a:pt x="4267" y="2355"/>
                  </a:cubicBezTo>
                  <a:lnTo>
                    <a:pt x="4267" y="3291"/>
                  </a:lnTo>
                  <a:lnTo>
                    <a:pt x="520" y="3291"/>
                  </a:lnTo>
                  <a:lnTo>
                    <a:pt x="520" y="2355"/>
                  </a:lnTo>
                  <a:cubicBezTo>
                    <a:pt x="547" y="1340"/>
                    <a:pt x="1379" y="521"/>
                    <a:pt x="2394" y="521"/>
                  </a:cubicBezTo>
                  <a:close/>
                  <a:moveTo>
                    <a:pt x="6673" y="534"/>
                  </a:moveTo>
                  <a:cubicBezTo>
                    <a:pt x="7675" y="534"/>
                    <a:pt x="8507" y="1340"/>
                    <a:pt x="8546" y="2355"/>
                  </a:cubicBezTo>
                  <a:lnTo>
                    <a:pt x="8546" y="3291"/>
                  </a:lnTo>
                  <a:lnTo>
                    <a:pt x="4787" y="3291"/>
                  </a:lnTo>
                  <a:lnTo>
                    <a:pt x="4787" y="2355"/>
                  </a:lnTo>
                  <a:cubicBezTo>
                    <a:pt x="4826" y="1340"/>
                    <a:pt x="5658" y="534"/>
                    <a:pt x="6673" y="534"/>
                  </a:cubicBezTo>
                  <a:close/>
                  <a:moveTo>
                    <a:pt x="10940" y="521"/>
                  </a:moveTo>
                  <a:cubicBezTo>
                    <a:pt x="11954" y="521"/>
                    <a:pt x="12787" y="1340"/>
                    <a:pt x="12813" y="2355"/>
                  </a:cubicBezTo>
                  <a:lnTo>
                    <a:pt x="12813" y="3291"/>
                  </a:lnTo>
                  <a:lnTo>
                    <a:pt x="9066" y="3291"/>
                  </a:lnTo>
                  <a:lnTo>
                    <a:pt x="9066" y="2355"/>
                  </a:lnTo>
                  <a:cubicBezTo>
                    <a:pt x="9092" y="1340"/>
                    <a:pt x="9925" y="521"/>
                    <a:pt x="10940" y="521"/>
                  </a:cubicBezTo>
                  <a:close/>
                  <a:moveTo>
                    <a:pt x="10940" y="0"/>
                  </a:moveTo>
                  <a:lnTo>
                    <a:pt x="10940" y="13"/>
                  </a:lnTo>
                  <a:cubicBezTo>
                    <a:pt x="10042" y="13"/>
                    <a:pt x="9223" y="508"/>
                    <a:pt x="8806" y="1301"/>
                  </a:cubicBezTo>
                  <a:cubicBezTo>
                    <a:pt x="8351" y="443"/>
                    <a:pt x="7509" y="13"/>
                    <a:pt x="6667" y="13"/>
                  </a:cubicBezTo>
                  <a:cubicBezTo>
                    <a:pt x="5824" y="13"/>
                    <a:pt x="4982" y="443"/>
                    <a:pt x="4527" y="1301"/>
                  </a:cubicBezTo>
                  <a:cubicBezTo>
                    <a:pt x="4111" y="508"/>
                    <a:pt x="3291" y="13"/>
                    <a:pt x="2394" y="13"/>
                  </a:cubicBezTo>
                  <a:cubicBezTo>
                    <a:pt x="2386" y="13"/>
                    <a:pt x="2377" y="13"/>
                    <a:pt x="2369" y="13"/>
                  </a:cubicBezTo>
                  <a:cubicBezTo>
                    <a:pt x="1080" y="13"/>
                    <a:pt x="26" y="1049"/>
                    <a:pt x="0" y="2355"/>
                  </a:cubicBezTo>
                  <a:lnTo>
                    <a:pt x="0" y="3552"/>
                  </a:lnTo>
                  <a:cubicBezTo>
                    <a:pt x="0" y="3695"/>
                    <a:pt x="117" y="3812"/>
                    <a:pt x="260" y="3812"/>
                  </a:cubicBezTo>
                  <a:lnTo>
                    <a:pt x="13073" y="3812"/>
                  </a:lnTo>
                  <a:cubicBezTo>
                    <a:pt x="13216" y="3812"/>
                    <a:pt x="13333" y="3695"/>
                    <a:pt x="13333" y="3552"/>
                  </a:cubicBezTo>
                  <a:lnTo>
                    <a:pt x="13333" y="2355"/>
                  </a:lnTo>
                  <a:cubicBezTo>
                    <a:pt x="13307" y="1041"/>
                    <a:pt x="12240" y="0"/>
                    <a:pt x="1094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72" name="Google Shape;6372;p46"/>
            <p:cNvSpPr/>
            <p:nvPr/>
          </p:nvSpPr>
          <p:spPr>
            <a:xfrm>
              <a:off x="1883325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6" y="519"/>
                  </a:moveTo>
                  <a:cubicBezTo>
                    <a:pt x="1179" y="519"/>
                    <a:pt x="1305" y="624"/>
                    <a:pt x="1314" y="781"/>
                  </a:cubicBezTo>
                  <a:cubicBezTo>
                    <a:pt x="1314" y="924"/>
                    <a:pt x="1197" y="1041"/>
                    <a:pt x="1054" y="1041"/>
                  </a:cubicBezTo>
                  <a:cubicBezTo>
                    <a:pt x="820" y="1041"/>
                    <a:pt x="690" y="755"/>
                    <a:pt x="859" y="599"/>
                  </a:cubicBezTo>
                  <a:cubicBezTo>
                    <a:pt x="914" y="544"/>
                    <a:pt x="981" y="519"/>
                    <a:pt x="1046" y="519"/>
                  </a:cubicBezTo>
                  <a:close/>
                  <a:moveTo>
                    <a:pt x="1054" y="1"/>
                  </a:moveTo>
                  <a:cubicBezTo>
                    <a:pt x="352" y="1"/>
                    <a:pt x="0" y="846"/>
                    <a:pt x="495" y="1341"/>
                  </a:cubicBezTo>
                  <a:cubicBezTo>
                    <a:pt x="654" y="1500"/>
                    <a:pt x="850" y="1572"/>
                    <a:pt x="1043" y="1572"/>
                  </a:cubicBezTo>
                  <a:cubicBezTo>
                    <a:pt x="1447" y="1572"/>
                    <a:pt x="1835" y="1257"/>
                    <a:pt x="1835" y="781"/>
                  </a:cubicBezTo>
                  <a:cubicBezTo>
                    <a:pt x="1835" y="352"/>
                    <a:pt x="1483" y="1"/>
                    <a:pt x="1054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73" name="Google Shape;6373;p46"/>
            <p:cNvSpPr/>
            <p:nvPr/>
          </p:nvSpPr>
          <p:spPr>
            <a:xfrm>
              <a:off x="1837800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781" y="521"/>
                  </a:moveTo>
                  <a:cubicBezTo>
                    <a:pt x="924" y="521"/>
                    <a:pt x="1041" y="638"/>
                    <a:pt x="1041" y="781"/>
                  </a:cubicBezTo>
                  <a:cubicBezTo>
                    <a:pt x="1041" y="939"/>
                    <a:pt x="917" y="1043"/>
                    <a:pt x="785" y="1043"/>
                  </a:cubicBezTo>
                  <a:cubicBezTo>
                    <a:pt x="720" y="1043"/>
                    <a:pt x="654" y="1019"/>
                    <a:pt x="599" y="963"/>
                  </a:cubicBezTo>
                  <a:cubicBezTo>
                    <a:pt x="443" y="807"/>
                    <a:pt x="560" y="521"/>
                    <a:pt x="781" y="521"/>
                  </a:cubicBezTo>
                  <a:close/>
                  <a:moveTo>
                    <a:pt x="781" y="1"/>
                  </a:moveTo>
                  <a:cubicBezTo>
                    <a:pt x="352" y="1"/>
                    <a:pt x="0" y="352"/>
                    <a:pt x="0" y="781"/>
                  </a:cubicBezTo>
                  <a:cubicBezTo>
                    <a:pt x="0" y="1257"/>
                    <a:pt x="388" y="1572"/>
                    <a:pt x="792" y="1572"/>
                  </a:cubicBezTo>
                  <a:cubicBezTo>
                    <a:pt x="985" y="1572"/>
                    <a:pt x="1181" y="1500"/>
                    <a:pt x="1340" y="1341"/>
                  </a:cubicBezTo>
                  <a:cubicBezTo>
                    <a:pt x="1834" y="846"/>
                    <a:pt x="1483" y="1"/>
                    <a:pt x="78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74" name="Google Shape;6374;p46"/>
            <p:cNvSpPr/>
            <p:nvPr/>
          </p:nvSpPr>
          <p:spPr>
            <a:xfrm>
              <a:off x="1935350" y="1268200"/>
              <a:ext cx="45875" cy="38975"/>
            </a:xfrm>
            <a:custGeom>
              <a:avLst/>
              <a:gdLst/>
              <a:ahLst/>
              <a:cxnLst/>
              <a:rect l="l" t="t" r="r" b="b"/>
              <a:pathLst>
                <a:path w="1835" h="1559" extrusionOk="0">
                  <a:moveTo>
                    <a:pt x="1050" y="522"/>
                  </a:moveTo>
                  <a:cubicBezTo>
                    <a:pt x="1115" y="522"/>
                    <a:pt x="1181" y="545"/>
                    <a:pt x="1236" y="596"/>
                  </a:cubicBezTo>
                  <a:cubicBezTo>
                    <a:pt x="1392" y="765"/>
                    <a:pt x="1275" y="1038"/>
                    <a:pt x="1054" y="1038"/>
                  </a:cubicBezTo>
                  <a:cubicBezTo>
                    <a:pt x="911" y="1038"/>
                    <a:pt x="794" y="921"/>
                    <a:pt x="794" y="778"/>
                  </a:cubicBezTo>
                  <a:cubicBezTo>
                    <a:pt x="794" y="621"/>
                    <a:pt x="918" y="522"/>
                    <a:pt x="1050" y="522"/>
                  </a:cubicBezTo>
                  <a:close/>
                  <a:moveTo>
                    <a:pt x="1045" y="1"/>
                  </a:moveTo>
                  <a:cubicBezTo>
                    <a:pt x="852" y="1"/>
                    <a:pt x="655" y="72"/>
                    <a:pt x="495" y="232"/>
                  </a:cubicBezTo>
                  <a:cubicBezTo>
                    <a:pt x="1" y="713"/>
                    <a:pt x="352" y="1559"/>
                    <a:pt x="1054" y="1559"/>
                  </a:cubicBezTo>
                  <a:cubicBezTo>
                    <a:pt x="1484" y="1559"/>
                    <a:pt x="1835" y="1208"/>
                    <a:pt x="1835" y="778"/>
                  </a:cubicBezTo>
                  <a:cubicBezTo>
                    <a:pt x="1835" y="312"/>
                    <a:pt x="1448" y="1"/>
                    <a:pt x="1045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75" name="Google Shape;6375;p46"/>
            <p:cNvSpPr/>
            <p:nvPr/>
          </p:nvSpPr>
          <p:spPr>
            <a:xfrm>
              <a:off x="1900875" y="1229125"/>
              <a:ext cx="15325" cy="13075"/>
            </a:xfrm>
            <a:custGeom>
              <a:avLst/>
              <a:gdLst/>
              <a:ahLst/>
              <a:cxnLst/>
              <a:rect l="l" t="t" r="r" b="b"/>
              <a:pathLst>
                <a:path w="613" h="523" extrusionOk="0">
                  <a:moveTo>
                    <a:pt x="352" y="0"/>
                  </a:moveTo>
                  <a:cubicBezTo>
                    <a:pt x="118" y="0"/>
                    <a:pt x="1" y="286"/>
                    <a:pt x="157" y="442"/>
                  </a:cubicBezTo>
                  <a:cubicBezTo>
                    <a:pt x="212" y="498"/>
                    <a:pt x="280" y="522"/>
                    <a:pt x="346" y="522"/>
                  </a:cubicBezTo>
                  <a:cubicBezTo>
                    <a:pt x="483" y="522"/>
                    <a:pt x="612" y="418"/>
                    <a:pt x="612" y="260"/>
                  </a:cubicBezTo>
                  <a:cubicBezTo>
                    <a:pt x="612" y="117"/>
                    <a:pt x="495" y="0"/>
                    <a:pt x="352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76" name="Google Shape;6376;p46"/>
            <p:cNvSpPr/>
            <p:nvPr/>
          </p:nvSpPr>
          <p:spPr>
            <a:xfrm>
              <a:off x="1774375" y="1229125"/>
              <a:ext cx="270600" cy="147000"/>
            </a:xfrm>
            <a:custGeom>
              <a:avLst/>
              <a:gdLst/>
              <a:ahLst/>
              <a:cxnLst/>
              <a:rect l="l" t="t" r="r" b="b"/>
              <a:pathLst>
                <a:path w="10824" h="5880" extrusionOk="0">
                  <a:moveTo>
                    <a:pt x="2290" y="0"/>
                  </a:moveTo>
                  <a:cubicBezTo>
                    <a:pt x="1016" y="26"/>
                    <a:pt x="1" y="1067"/>
                    <a:pt x="1" y="2341"/>
                  </a:cubicBezTo>
                  <a:cubicBezTo>
                    <a:pt x="1" y="3616"/>
                    <a:pt x="1016" y="4644"/>
                    <a:pt x="2290" y="4683"/>
                  </a:cubicBezTo>
                  <a:lnTo>
                    <a:pt x="4723" y="4683"/>
                  </a:lnTo>
                  <a:lnTo>
                    <a:pt x="5178" y="5723"/>
                  </a:lnTo>
                  <a:cubicBezTo>
                    <a:pt x="5223" y="5827"/>
                    <a:pt x="5321" y="5879"/>
                    <a:pt x="5419" y="5879"/>
                  </a:cubicBezTo>
                  <a:cubicBezTo>
                    <a:pt x="5516" y="5879"/>
                    <a:pt x="5614" y="5827"/>
                    <a:pt x="5659" y="5723"/>
                  </a:cubicBezTo>
                  <a:lnTo>
                    <a:pt x="6101" y="4683"/>
                  </a:lnTo>
                  <a:lnTo>
                    <a:pt x="8547" y="4683"/>
                  </a:lnTo>
                  <a:cubicBezTo>
                    <a:pt x="9809" y="4644"/>
                    <a:pt x="10823" y="3616"/>
                    <a:pt x="10823" y="2341"/>
                  </a:cubicBezTo>
                  <a:cubicBezTo>
                    <a:pt x="10823" y="1067"/>
                    <a:pt x="9809" y="26"/>
                    <a:pt x="8547" y="0"/>
                  </a:cubicBezTo>
                  <a:lnTo>
                    <a:pt x="6596" y="0"/>
                  </a:lnTo>
                  <a:cubicBezTo>
                    <a:pt x="6245" y="0"/>
                    <a:pt x="6245" y="520"/>
                    <a:pt x="6596" y="520"/>
                  </a:cubicBezTo>
                  <a:lnTo>
                    <a:pt x="8547" y="520"/>
                  </a:lnTo>
                  <a:cubicBezTo>
                    <a:pt x="9548" y="520"/>
                    <a:pt x="10368" y="1327"/>
                    <a:pt x="10368" y="2341"/>
                  </a:cubicBezTo>
                  <a:cubicBezTo>
                    <a:pt x="10368" y="3343"/>
                    <a:pt x="9548" y="4162"/>
                    <a:pt x="8547" y="4162"/>
                  </a:cubicBezTo>
                  <a:lnTo>
                    <a:pt x="5945" y="4162"/>
                  </a:lnTo>
                  <a:cubicBezTo>
                    <a:pt x="5841" y="4162"/>
                    <a:pt x="5737" y="4227"/>
                    <a:pt x="5698" y="4318"/>
                  </a:cubicBezTo>
                  <a:lnTo>
                    <a:pt x="5685" y="4318"/>
                  </a:lnTo>
                  <a:lnTo>
                    <a:pt x="5412" y="4969"/>
                  </a:lnTo>
                  <a:lnTo>
                    <a:pt x="5126" y="4318"/>
                  </a:lnTo>
                  <a:cubicBezTo>
                    <a:pt x="5087" y="4227"/>
                    <a:pt x="4996" y="4162"/>
                    <a:pt x="4892" y="4162"/>
                  </a:cubicBezTo>
                  <a:lnTo>
                    <a:pt x="2290" y="4162"/>
                  </a:lnTo>
                  <a:cubicBezTo>
                    <a:pt x="1276" y="4162"/>
                    <a:pt x="456" y="3343"/>
                    <a:pt x="456" y="2341"/>
                  </a:cubicBezTo>
                  <a:cubicBezTo>
                    <a:pt x="456" y="1327"/>
                    <a:pt x="1276" y="520"/>
                    <a:pt x="2290" y="520"/>
                  </a:cubicBezTo>
                  <a:lnTo>
                    <a:pt x="4241" y="520"/>
                  </a:lnTo>
                  <a:cubicBezTo>
                    <a:pt x="4580" y="520"/>
                    <a:pt x="4580" y="0"/>
                    <a:pt x="4241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7" name="Google Shape;6377;p46"/>
          <p:cNvGrpSpPr/>
          <p:nvPr/>
        </p:nvGrpSpPr>
        <p:grpSpPr>
          <a:xfrm>
            <a:off x="9447291" y="157963"/>
            <a:ext cx="460967" cy="431856"/>
            <a:chOff x="1742850" y="3460800"/>
            <a:chExt cx="333325" cy="312275"/>
          </a:xfrm>
        </p:grpSpPr>
        <p:sp>
          <p:nvSpPr>
            <p:cNvPr id="6378" name="Google Shape;6378;p46"/>
            <p:cNvSpPr/>
            <p:nvPr/>
          </p:nvSpPr>
          <p:spPr>
            <a:xfrm>
              <a:off x="1742850" y="3526875"/>
              <a:ext cx="160325" cy="246200"/>
            </a:xfrm>
            <a:custGeom>
              <a:avLst/>
              <a:gdLst/>
              <a:ahLst/>
              <a:cxnLst/>
              <a:rect l="l" t="t" r="r" b="b"/>
              <a:pathLst>
                <a:path w="6413" h="9848" extrusionOk="0">
                  <a:moveTo>
                    <a:pt x="1041" y="505"/>
                  </a:moveTo>
                  <a:cubicBezTo>
                    <a:pt x="1291" y="505"/>
                    <a:pt x="1542" y="671"/>
                    <a:pt x="1561" y="1003"/>
                  </a:cubicBezTo>
                  <a:lnTo>
                    <a:pt x="1561" y="3227"/>
                  </a:lnTo>
                  <a:cubicBezTo>
                    <a:pt x="1236" y="3409"/>
                    <a:pt x="1041" y="3747"/>
                    <a:pt x="1041" y="4124"/>
                  </a:cubicBezTo>
                  <a:cubicBezTo>
                    <a:pt x="1041" y="4397"/>
                    <a:pt x="1145" y="4671"/>
                    <a:pt x="1353" y="4866"/>
                  </a:cubicBezTo>
                  <a:lnTo>
                    <a:pt x="2680" y="6192"/>
                  </a:lnTo>
                  <a:cubicBezTo>
                    <a:pt x="2738" y="6251"/>
                    <a:pt x="2802" y="6275"/>
                    <a:pt x="2864" y="6275"/>
                  </a:cubicBezTo>
                  <a:cubicBezTo>
                    <a:pt x="3064" y="6275"/>
                    <a:pt x="3233" y="6017"/>
                    <a:pt x="3044" y="5828"/>
                  </a:cubicBezTo>
                  <a:lnTo>
                    <a:pt x="1717" y="4489"/>
                  </a:lnTo>
                  <a:cubicBezTo>
                    <a:pt x="1613" y="4397"/>
                    <a:pt x="1561" y="4267"/>
                    <a:pt x="1561" y="4124"/>
                  </a:cubicBezTo>
                  <a:cubicBezTo>
                    <a:pt x="1561" y="3903"/>
                    <a:pt x="1704" y="3708"/>
                    <a:pt x="1912" y="3630"/>
                  </a:cubicBezTo>
                  <a:cubicBezTo>
                    <a:pt x="1965" y="3611"/>
                    <a:pt x="2019" y="3602"/>
                    <a:pt x="2073" y="3602"/>
                  </a:cubicBezTo>
                  <a:cubicBezTo>
                    <a:pt x="2208" y="3602"/>
                    <a:pt x="2344" y="3658"/>
                    <a:pt x="2446" y="3760"/>
                  </a:cubicBezTo>
                  <a:lnTo>
                    <a:pt x="3031" y="4345"/>
                  </a:lnTo>
                  <a:cubicBezTo>
                    <a:pt x="3642" y="4944"/>
                    <a:pt x="4956" y="5178"/>
                    <a:pt x="4956" y="5178"/>
                  </a:cubicBezTo>
                  <a:cubicBezTo>
                    <a:pt x="5489" y="5230"/>
                    <a:pt x="5880" y="5672"/>
                    <a:pt x="5880" y="6192"/>
                  </a:cubicBezTo>
                  <a:lnTo>
                    <a:pt x="5880" y="9340"/>
                  </a:lnTo>
                  <a:lnTo>
                    <a:pt x="3642" y="9340"/>
                  </a:lnTo>
                  <a:lnTo>
                    <a:pt x="3642" y="8040"/>
                  </a:lnTo>
                  <a:cubicBezTo>
                    <a:pt x="3642" y="7935"/>
                    <a:pt x="3590" y="7844"/>
                    <a:pt x="3499" y="7805"/>
                  </a:cubicBezTo>
                  <a:lnTo>
                    <a:pt x="2107" y="7103"/>
                  </a:lnTo>
                  <a:cubicBezTo>
                    <a:pt x="1132" y="6622"/>
                    <a:pt x="520" y="5633"/>
                    <a:pt x="520" y="4541"/>
                  </a:cubicBezTo>
                  <a:lnTo>
                    <a:pt x="520" y="1003"/>
                  </a:lnTo>
                  <a:cubicBezTo>
                    <a:pt x="540" y="671"/>
                    <a:pt x="790" y="505"/>
                    <a:pt x="1041" y="505"/>
                  </a:cubicBezTo>
                  <a:close/>
                  <a:moveTo>
                    <a:pt x="1041" y="1"/>
                  </a:moveTo>
                  <a:cubicBezTo>
                    <a:pt x="481" y="1"/>
                    <a:pt x="26" y="443"/>
                    <a:pt x="0" y="1003"/>
                  </a:cubicBezTo>
                  <a:lnTo>
                    <a:pt x="0" y="4541"/>
                  </a:lnTo>
                  <a:cubicBezTo>
                    <a:pt x="0" y="5815"/>
                    <a:pt x="729" y="6986"/>
                    <a:pt x="1873" y="7558"/>
                  </a:cubicBezTo>
                  <a:lnTo>
                    <a:pt x="3122" y="8196"/>
                  </a:lnTo>
                  <a:lnTo>
                    <a:pt x="3122" y="9587"/>
                  </a:lnTo>
                  <a:cubicBezTo>
                    <a:pt x="3122" y="9731"/>
                    <a:pt x="3239" y="9848"/>
                    <a:pt x="3382" y="9848"/>
                  </a:cubicBezTo>
                  <a:lnTo>
                    <a:pt x="6153" y="9848"/>
                  </a:lnTo>
                  <a:cubicBezTo>
                    <a:pt x="6296" y="9848"/>
                    <a:pt x="6413" y="9731"/>
                    <a:pt x="6413" y="9587"/>
                  </a:cubicBezTo>
                  <a:lnTo>
                    <a:pt x="6413" y="6192"/>
                  </a:lnTo>
                  <a:cubicBezTo>
                    <a:pt x="6413" y="5399"/>
                    <a:pt x="5815" y="4736"/>
                    <a:pt x="5021" y="4658"/>
                  </a:cubicBezTo>
                  <a:cubicBezTo>
                    <a:pt x="5021" y="4658"/>
                    <a:pt x="3915" y="4489"/>
                    <a:pt x="3408" y="3968"/>
                  </a:cubicBezTo>
                  <a:lnTo>
                    <a:pt x="2823" y="3383"/>
                  </a:lnTo>
                  <a:cubicBezTo>
                    <a:pt x="2628" y="3188"/>
                    <a:pt x="2368" y="3084"/>
                    <a:pt x="2081" y="3084"/>
                  </a:cubicBezTo>
                  <a:lnTo>
                    <a:pt x="2081" y="1003"/>
                  </a:lnTo>
                  <a:cubicBezTo>
                    <a:pt x="2068" y="443"/>
                    <a:pt x="1600" y="1"/>
                    <a:pt x="104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79" name="Google Shape;6379;p46"/>
            <p:cNvSpPr/>
            <p:nvPr/>
          </p:nvSpPr>
          <p:spPr>
            <a:xfrm>
              <a:off x="1812100" y="3460800"/>
              <a:ext cx="195150" cy="156275"/>
            </a:xfrm>
            <a:custGeom>
              <a:avLst/>
              <a:gdLst/>
              <a:ahLst/>
              <a:cxnLst/>
              <a:rect l="l" t="t" r="r" b="b"/>
              <a:pathLst>
                <a:path w="7806" h="6251" extrusionOk="0">
                  <a:moveTo>
                    <a:pt x="508" y="784"/>
                  </a:moveTo>
                  <a:cubicBezTo>
                    <a:pt x="820" y="953"/>
                    <a:pt x="1158" y="1044"/>
                    <a:pt x="1510" y="1044"/>
                  </a:cubicBezTo>
                  <a:cubicBezTo>
                    <a:pt x="2680" y="1044"/>
                    <a:pt x="3630" y="1994"/>
                    <a:pt x="3643" y="3177"/>
                  </a:cubicBezTo>
                  <a:lnTo>
                    <a:pt x="3643" y="3385"/>
                  </a:lnTo>
                  <a:lnTo>
                    <a:pt x="1965" y="2137"/>
                  </a:lnTo>
                  <a:cubicBezTo>
                    <a:pt x="1913" y="2097"/>
                    <a:pt x="1859" y="2080"/>
                    <a:pt x="1809" y="2080"/>
                  </a:cubicBezTo>
                  <a:cubicBezTo>
                    <a:pt x="1594" y="2080"/>
                    <a:pt x="1432" y="2384"/>
                    <a:pt x="1653" y="2553"/>
                  </a:cubicBezTo>
                  <a:lnTo>
                    <a:pt x="3123" y="3646"/>
                  </a:lnTo>
                  <a:lnTo>
                    <a:pt x="2641" y="3646"/>
                  </a:lnTo>
                  <a:cubicBezTo>
                    <a:pt x="1471" y="3646"/>
                    <a:pt x="521" y="2696"/>
                    <a:pt x="521" y="1525"/>
                  </a:cubicBezTo>
                  <a:lnTo>
                    <a:pt x="508" y="1525"/>
                  </a:lnTo>
                  <a:lnTo>
                    <a:pt x="508" y="784"/>
                  </a:lnTo>
                  <a:close/>
                  <a:moveTo>
                    <a:pt x="7285" y="1824"/>
                  </a:moveTo>
                  <a:lnTo>
                    <a:pt x="7285" y="2566"/>
                  </a:lnTo>
                  <a:cubicBezTo>
                    <a:pt x="7285" y="3737"/>
                    <a:pt x="6322" y="4686"/>
                    <a:pt x="5152" y="4686"/>
                  </a:cubicBezTo>
                  <a:lnTo>
                    <a:pt x="4684" y="4686"/>
                  </a:lnTo>
                  <a:lnTo>
                    <a:pt x="6140" y="3593"/>
                  </a:lnTo>
                  <a:cubicBezTo>
                    <a:pt x="6361" y="3425"/>
                    <a:pt x="6199" y="3121"/>
                    <a:pt x="5985" y="3121"/>
                  </a:cubicBezTo>
                  <a:cubicBezTo>
                    <a:pt x="5934" y="3121"/>
                    <a:pt x="5880" y="3137"/>
                    <a:pt x="5828" y="3177"/>
                  </a:cubicBezTo>
                  <a:lnTo>
                    <a:pt x="4163" y="4426"/>
                  </a:lnTo>
                  <a:lnTo>
                    <a:pt x="4163" y="4205"/>
                  </a:lnTo>
                  <a:cubicBezTo>
                    <a:pt x="4163" y="3034"/>
                    <a:pt x="5113" y="2085"/>
                    <a:pt x="6296" y="2085"/>
                  </a:cubicBezTo>
                  <a:lnTo>
                    <a:pt x="6283" y="2085"/>
                  </a:lnTo>
                  <a:cubicBezTo>
                    <a:pt x="6635" y="2085"/>
                    <a:pt x="6973" y="1994"/>
                    <a:pt x="7285" y="1824"/>
                  </a:cubicBezTo>
                  <a:close/>
                  <a:moveTo>
                    <a:pt x="3890" y="0"/>
                  </a:moveTo>
                  <a:cubicBezTo>
                    <a:pt x="3760" y="0"/>
                    <a:pt x="3630" y="88"/>
                    <a:pt x="3630" y="264"/>
                  </a:cubicBezTo>
                  <a:lnTo>
                    <a:pt x="3630" y="1590"/>
                  </a:lnTo>
                  <a:cubicBezTo>
                    <a:pt x="3143" y="925"/>
                    <a:pt x="2367" y="523"/>
                    <a:pt x="1549" y="523"/>
                  </a:cubicBezTo>
                  <a:cubicBezTo>
                    <a:pt x="1536" y="523"/>
                    <a:pt x="1523" y="523"/>
                    <a:pt x="1510" y="524"/>
                  </a:cubicBezTo>
                  <a:cubicBezTo>
                    <a:pt x="1106" y="524"/>
                    <a:pt x="716" y="355"/>
                    <a:pt x="430" y="68"/>
                  </a:cubicBezTo>
                  <a:cubicBezTo>
                    <a:pt x="381" y="24"/>
                    <a:pt x="321" y="3"/>
                    <a:pt x="261" y="3"/>
                  </a:cubicBezTo>
                  <a:cubicBezTo>
                    <a:pt x="130" y="3"/>
                    <a:pt x="1" y="103"/>
                    <a:pt x="1" y="264"/>
                  </a:cubicBezTo>
                  <a:lnTo>
                    <a:pt x="1" y="1512"/>
                  </a:lnTo>
                  <a:cubicBezTo>
                    <a:pt x="1" y="2982"/>
                    <a:pt x="1184" y="4166"/>
                    <a:pt x="2641" y="4166"/>
                  </a:cubicBezTo>
                  <a:lnTo>
                    <a:pt x="3643" y="4166"/>
                  </a:lnTo>
                  <a:lnTo>
                    <a:pt x="3643" y="5987"/>
                  </a:lnTo>
                  <a:cubicBezTo>
                    <a:pt x="3636" y="6162"/>
                    <a:pt x="3763" y="6250"/>
                    <a:pt x="3893" y="6250"/>
                  </a:cubicBezTo>
                  <a:cubicBezTo>
                    <a:pt x="4023" y="6250"/>
                    <a:pt x="4157" y="6162"/>
                    <a:pt x="4163" y="5987"/>
                  </a:cubicBezTo>
                  <a:lnTo>
                    <a:pt x="4163" y="5206"/>
                  </a:lnTo>
                  <a:lnTo>
                    <a:pt x="5152" y="5206"/>
                  </a:lnTo>
                  <a:cubicBezTo>
                    <a:pt x="6609" y="5193"/>
                    <a:pt x="7792" y="4010"/>
                    <a:pt x="7805" y="2553"/>
                  </a:cubicBezTo>
                  <a:lnTo>
                    <a:pt x="7805" y="1304"/>
                  </a:lnTo>
                  <a:cubicBezTo>
                    <a:pt x="7805" y="1144"/>
                    <a:pt x="7671" y="1038"/>
                    <a:pt x="7531" y="1038"/>
                  </a:cubicBezTo>
                  <a:cubicBezTo>
                    <a:pt x="7468" y="1038"/>
                    <a:pt x="7403" y="1060"/>
                    <a:pt x="7350" y="1109"/>
                  </a:cubicBezTo>
                  <a:cubicBezTo>
                    <a:pt x="7077" y="1395"/>
                    <a:pt x="6687" y="1564"/>
                    <a:pt x="6283" y="1564"/>
                  </a:cubicBezTo>
                  <a:cubicBezTo>
                    <a:pt x="6270" y="1564"/>
                    <a:pt x="6257" y="1564"/>
                    <a:pt x="6244" y="1564"/>
                  </a:cubicBezTo>
                  <a:cubicBezTo>
                    <a:pt x="5414" y="1564"/>
                    <a:pt x="4650" y="1965"/>
                    <a:pt x="4150" y="2631"/>
                  </a:cubicBezTo>
                  <a:lnTo>
                    <a:pt x="4150" y="264"/>
                  </a:lnTo>
                  <a:cubicBezTo>
                    <a:pt x="4150" y="88"/>
                    <a:pt x="4020" y="0"/>
                    <a:pt x="389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80" name="Google Shape;6380;p46"/>
            <p:cNvSpPr/>
            <p:nvPr/>
          </p:nvSpPr>
          <p:spPr>
            <a:xfrm>
              <a:off x="2032900" y="3693700"/>
              <a:ext cx="15325" cy="13100"/>
            </a:xfrm>
            <a:custGeom>
              <a:avLst/>
              <a:gdLst/>
              <a:ahLst/>
              <a:cxnLst/>
              <a:rect l="l" t="t" r="r" b="b"/>
              <a:pathLst>
                <a:path w="613" h="524" extrusionOk="0">
                  <a:moveTo>
                    <a:pt x="352" y="1"/>
                  </a:moveTo>
                  <a:cubicBezTo>
                    <a:pt x="118" y="1"/>
                    <a:pt x="1" y="287"/>
                    <a:pt x="170" y="443"/>
                  </a:cubicBezTo>
                  <a:cubicBezTo>
                    <a:pt x="221" y="498"/>
                    <a:pt x="286" y="523"/>
                    <a:pt x="350" y="523"/>
                  </a:cubicBezTo>
                  <a:cubicBezTo>
                    <a:pt x="483" y="523"/>
                    <a:pt x="612" y="418"/>
                    <a:pt x="612" y="261"/>
                  </a:cubicBezTo>
                  <a:cubicBezTo>
                    <a:pt x="612" y="118"/>
                    <a:pt x="495" y="1"/>
                    <a:pt x="35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81" name="Google Shape;6381;p46"/>
            <p:cNvSpPr/>
            <p:nvPr/>
          </p:nvSpPr>
          <p:spPr>
            <a:xfrm>
              <a:off x="1915850" y="3525900"/>
              <a:ext cx="160325" cy="247175"/>
            </a:xfrm>
            <a:custGeom>
              <a:avLst/>
              <a:gdLst/>
              <a:ahLst/>
              <a:cxnLst/>
              <a:rect l="l" t="t" r="r" b="b"/>
              <a:pathLst>
                <a:path w="6413" h="9887" extrusionOk="0">
                  <a:moveTo>
                    <a:pt x="5372" y="1"/>
                  </a:moveTo>
                  <a:cubicBezTo>
                    <a:pt x="4800" y="1"/>
                    <a:pt x="4332" y="456"/>
                    <a:pt x="4332" y="1042"/>
                  </a:cubicBezTo>
                  <a:lnTo>
                    <a:pt x="4332" y="3123"/>
                  </a:lnTo>
                  <a:cubicBezTo>
                    <a:pt x="4059" y="3123"/>
                    <a:pt x="3785" y="3227"/>
                    <a:pt x="3590" y="3422"/>
                  </a:cubicBezTo>
                  <a:lnTo>
                    <a:pt x="3005" y="4007"/>
                  </a:lnTo>
                  <a:cubicBezTo>
                    <a:pt x="2511" y="4501"/>
                    <a:pt x="1405" y="4697"/>
                    <a:pt x="1392" y="4697"/>
                  </a:cubicBezTo>
                  <a:cubicBezTo>
                    <a:pt x="612" y="4762"/>
                    <a:pt x="0" y="5438"/>
                    <a:pt x="0" y="6231"/>
                  </a:cubicBezTo>
                  <a:lnTo>
                    <a:pt x="0" y="9626"/>
                  </a:lnTo>
                  <a:cubicBezTo>
                    <a:pt x="13" y="9770"/>
                    <a:pt x="117" y="9887"/>
                    <a:pt x="260" y="9887"/>
                  </a:cubicBezTo>
                  <a:lnTo>
                    <a:pt x="3031" y="9887"/>
                  </a:lnTo>
                  <a:cubicBezTo>
                    <a:pt x="3174" y="9887"/>
                    <a:pt x="3291" y="9770"/>
                    <a:pt x="3291" y="9626"/>
                  </a:cubicBezTo>
                  <a:lnTo>
                    <a:pt x="3291" y="8222"/>
                  </a:lnTo>
                  <a:lnTo>
                    <a:pt x="4137" y="7805"/>
                  </a:lnTo>
                  <a:cubicBezTo>
                    <a:pt x="4412" y="7673"/>
                    <a:pt x="4277" y="7297"/>
                    <a:pt x="4038" y="7297"/>
                  </a:cubicBezTo>
                  <a:cubicBezTo>
                    <a:pt x="3996" y="7297"/>
                    <a:pt x="3950" y="7309"/>
                    <a:pt x="3902" y="7337"/>
                  </a:cubicBezTo>
                  <a:lnTo>
                    <a:pt x="2914" y="7831"/>
                  </a:lnTo>
                  <a:cubicBezTo>
                    <a:pt x="2823" y="7870"/>
                    <a:pt x="2758" y="7961"/>
                    <a:pt x="2771" y="8066"/>
                  </a:cubicBezTo>
                  <a:lnTo>
                    <a:pt x="2771" y="9366"/>
                  </a:lnTo>
                  <a:lnTo>
                    <a:pt x="534" y="9366"/>
                  </a:lnTo>
                  <a:lnTo>
                    <a:pt x="534" y="6231"/>
                  </a:lnTo>
                  <a:cubicBezTo>
                    <a:pt x="521" y="5698"/>
                    <a:pt x="924" y="5256"/>
                    <a:pt x="1457" y="5217"/>
                  </a:cubicBezTo>
                  <a:cubicBezTo>
                    <a:pt x="1457" y="5217"/>
                    <a:pt x="2745" y="5022"/>
                    <a:pt x="3382" y="4384"/>
                  </a:cubicBezTo>
                  <a:lnTo>
                    <a:pt x="3968" y="3799"/>
                  </a:lnTo>
                  <a:cubicBezTo>
                    <a:pt x="4060" y="3697"/>
                    <a:pt x="4199" y="3641"/>
                    <a:pt x="4338" y="3641"/>
                  </a:cubicBezTo>
                  <a:cubicBezTo>
                    <a:pt x="4393" y="3641"/>
                    <a:pt x="4449" y="3650"/>
                    <a:pt x="4501" y="3669"/>
                  </a:cubicBezTo>
                  <a:cubicBezTo>
                    <a:pt x="4709" y="3747"/>
                    <a:pt x="4852" y="3942"/>
                    <a:pt x="4852" y="4163"/>
                  </a:cubicBezTo>
                  <a:cubicBezTo>
                    <a:pt x="4852" y="4293"/>
                    <a:pt x="4800" y="4436"/>
                    <a:pt x="4696" y="4528"/>
                  </a:cubicBezTo>
                  <a:lnTo>
                    <a:pt x="3369" y="5867"/>
                  </a:lnTo>
                  <a:cubicBezTo>
                    <a:pt x="3180" y="6056"/>
                    <a:pt x="3349" y="6314"/>
                    <a:pt x="3549" y="6314"/>
                  </a:cubicBezTo>
                  <a:cubicBezTo>
                    <a:pt x="3611" y="6314"/>
                    <a:pt x="3675" y="6290"/>
                    <a:pt x="3733" y="6231"/>
                  </a:cubicBezTo>
                  <a:lnTo>
                    <a:pt x="5060" y="4892"/>
                  </a:lnTo>
                  <a:cubicBezTo>
                    <a:pt x="5255" y="4697"/>
                    <a:pt x="5372" y="4436"/>
                    <a:pt x="5372" y="4163"/>
                  </a:cubicBezTo>
                  <a:cubicBezTo>
                    <a:pt x="5372" y="3786"/>
                    <a:pt x="5164" y="3448"/>
                    <a:pt x="4852" y="3253"/>
                  </a:cubicBezTo>
                  <a:lnTo>
                    <a:pt x="4852" y="1042"/>
                  </a:lnTo>
                  <a:cubicBezTo>
                    <a:pt x="4872" y="710"/>
                    <a:pt x="5122" y="544"/>
                    <a:pt x="5372" y="544"/>
                  </a:cubicBezTo>
                  <a:cubicBezTo>
                    <a:pt x="5623" y="544"/>
                    <a:pt x="5873" y="710"/>
                    <a:pt x="5893" y="1042"/>
                  </a:cubicBezTo>
                  <a:lnTo>
                    <a:pt x="5893" y="4580"/>
                  </a:lnTo>
                  <a:cubicBezTo>
                    <a:pt x="5893" y="5048"/>
                    <a:pt x="5776" y="5529"/>
                    <a:pt x="5541" y="5945"/>
                  </a:cubicBezTo>
                  <a:cubicBezTo>
                    <a:pt x="5427" y="6149"/>
                    <a:pt x="5606" y="6334"/>
                    <a:pt x="5782" y="6334"/>
                  </a:cubicBezTo>
                  <a:cubicBezTo>
                    <a:pt x="5865" y="6334"/>
                    <a:pt x="5947" y="6293"/>
                    <a:pt x="5997" y="6192"/>
                  </a:cubicBezTo>
                  <a:cubicBezTo>
                    <a:pt x="6270" y="5698"/>
                    <a:pt x="6413" y="5139"/>
                    <a:pt x="6413" y="4580"/>
                  </a:cubicBezTo>
                  <a:lnTo>
                    <a:pt x="6413" y="1042"/>
                  </a:lnTo>
                  <a:cubicBezTo>
                    <a:pt x="6413" y="469"/>
                    <a:pt x="5945" y="1"/>
                    <a:pt x="537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2" name="Google Shape;6382;p46"/>
          <p:cNvGrpSpPr/>
          <p:nvPr/>
        </p:nvGrpSpPr>
        <p:grpSpPr>
          <a:xfrm>
            <a:off x="10056891" y="819749"/>
            <a:ext cx="460967" cy="460967"/>
            <a:chOff x="1742850" y="1229125"/>
            <a:chExt cx="333325" cy="333325"/>
          </a:xfrm>
        </p:grpSpPr>
        <p:sp>
          <p:nvSpPr>
            <p:cNvPr id="6383" name="Google Shape;6383;p46"/>
            <p:cNvSpPr/>
            <p:nvPr/>
          </p:nvSpPr>
          <p:spPr>
            <a:xfrm>
              <a:off x="1857300" y="1389250"/>
              <a:ext cx="91400" cy="78250"/>
            </a:xfrm>
            <a:custGeom>
              <a:avLst/>
              <a:gdLst/>
              <a:ahLst/>
              <a:cxnLst/>
              <a:rect l="l" t="t" r="r" b="b"/>
              <a:pathLst>
                <a:path w="3656" h="3130" extrusionOk="0">
                  <a:moveTo>
                    <a:pt x="2082" y="516"/>
                  </a:moveTo>
                  <a:cubicBezTo>
                    <a:pt x="2618" y="516"/>
                    <a:pt x="3136" y="935"/>
                    <a:pt x="3136" y="1569"/>
                  </a:cubicBezTo>
                  <a:cubicBezTo>
                    <a:pt x="3136" y="2141"/>
                    <a:pt x="2667" y="2609"/>
                    <a:pt x="2095" y="2609"/>
                  </a:cubicBezTo>
                  <a:cubicBezTo>
                    <a:pt x="1159" y="2609"/>
                    <a:pt x="690" y="1478"/>
                    <a:pt x="1354" y="827"/>
                  </a:cubicBezTo>
                  <a:cubicBezTo>
                    <a:pt x="1564" y="612"/>
                    <a:pt x="1825" y="516"/>
                    <a:pt x="2082" y="516"/>
                  </a:cubicBezTo>
                  <a:close/>
                  <a:moveTo>
                    <a:pt x="2078" y="1"/>
                  </a:moveTo>
                  <a:cubicBezTo>
                    <a:pt x="1695" y="1"/>
                    <a:pt x="1305" y="143"/>
                    <a:pt x="989" y="463"/>
                  </a:cubicBezTo>
                  <a:cubicBezTo>
                    <a:pt x="1" y="1439"/>
                    <a:pt x="703" y="3129"/>
                    <a:pt x="2095" y="3129"/>
                  </a:cubicBezTo>
                  <a:cubicBezTo>
                    <a:pt x="2954" y="3129"/>
                    <a:pt x="3656" y="2427"/>
                    <a:pt x="3656" y="1569"/>
                  </a:cubicBezTo>
                  <a:cubicBezTo>
                    <a:pt x="3656" y="627"/>
                    <a:pt x="2882" y="1"/>
                    <a:pt x="2078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84" name="Google Shape;6384;p46"/>
            <p:cNvSpPr/>
            <p:nvPr/>
          </p:nvSpPr>
          <p:spPr>
            <a:xfrm>
              <a:off x="1750650" y="1389175"/>
              <a:ext cx="91075" cy="78325"/>
            </a:xfrm>
            <a:custGeom>
              <a:avLst/>
              <a:gdLst/>
              <a:ahLst/>
              <a:cxnLst/>
              <a:rect l="l" t="t" r="r" b="b"/>
              <a:pathLst>
                <a:path w="3643" h="3133" extrusionOk="0">
                  <a:moveTo>
                    <a:pt x="2078" y="519"/>
                  </a:moveTo>
                  <a:cubicBezTo>
                    <a:pt x="2611" y="519"/>
                    <a:pt x="3122" y="938"/>
                    <a:pt x="3122" y="1572"/>
                  </a:cubicBezTo>
                  <a:cubicBezTo>
                    <a:pt x="3122" y="2144"/>
                    <a:pt x="2654" y="2612"/>
                    <a:pt x="2082" y="2612"/>
                  </a:cubicBezTo>
                  <a:cubicBezTo>
                    <a:pt x="1158" y="2599"/>
                    <a:pt x="690" y="1481"/>
                    <a:pt x="1353" y="830"/>
                  </a:cubicBezTo>
                  <a:cubicBezTo>
                    <a:pt x="1564" y="615"/>
                    <a:pt x="1824" y="519"/>
                    <a:pt x="2078" y="519"/>
                  </a:cubicBezTo>
                  <a:close/>
                  <a:moveTo>
                    <a:pt x="2076" y="1"/>
                  </a:moveTo>
                  <a:cubicBezTo>
                    <a:pt x="1691" y="1"/>
                    <a:pt x="1297" y="145"/>
                    <a:pt x="976" y="466"/>
                  </a:cubicBezTo>
                  <a:cubicBezTo>
                    <a:pt x="0" y="1442"/>
                    <a:pt x="690" y="3132"/>
                    <a:pt x="2082" y="3132"/>
                  </a:cubicBezTo>
                  <a:cubicBezTo>
                    <a:pt x="2940" y="3132"/>
                    <a:pt x="3642" y="2430"/>
                    <a:pt x="3642" y="1572"/>
                  </a:cubicBezTo>
                  <a:cubicBezTo>
                    <a:pt x="3642" y="623"/>
                    <a:pt x="2878" y="1"/>
                    <a:pt x="2076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85" name="Google Shape;6385;p46"/>
            <p:cNvSpPr/>
            <p:nvPr/>
          </p:nvSpPr>
          <p:spPr>
            <a:xfrm>
              <a:off x="1963975" y="1389175"/>
              <a:ext cx="91400" cy="78325"/>
            </a:xfrm>
            <a:custGeom>
              <a:avLst/>
              <a:gdLst/>
              <a:ahLst/>
              <a:cxnLst/>
              <a:rect l="l" t="t" r="r" b="b"/>
              <a:pathLst>
                <a:path w="3656" h="3133" extrusionOk="0">
                  <a:moveTo>
                    <a:pt x="2087" y="519"/>
                  </a:moveTo>
                  <a:cubicBezTo>
                    <a:pt x="2624" y="519"/>
                    <a:pt x="3135" y="938"/>
                    <a:pt x="3135" y="1572"/>
                  </a:cubicBezTo>
                  <a:cubicBezTo>
                    <a:pt x="3135" y="2144"/>
                    <a:pt x="2667" y="2599"/>
                    <a:pt x="2095" y="2612"/>
                  </a:cubicBezTo>
                  <a:cubicBezTo>
                    <a:pt x="1158" y="2612"/>
                    <a:pt x="703" y="1481"/>
                    <a:pt x="1353" y="830"/>
                  </a:cubicBezTo>
                  <a:cubicBezTo>
                    <a:pt x="1568" y="615"/>
                    <a:pt x="1831" y="519"/>
                    <a:pt x="2087" y="519"/>
                  </a:cubicBezTo>
                  <a:close/>
                  <a:moveTo>
                    <a:pt x="2089" y="1"/>
                  </a:moveTo>
                  <a:cubicBezTo>
                    <a:pt x="1704" y="1"/>
                    <a:pt x="1310" y="145"/>
                    <a:pt x="989" y="466"/>
                  </a:cubicBezTo>
                  <a:cubicBezTo>
                    <a:pt x="0" y="1442"/>
                    <a:pt x="703" y="3132"/>
                    <a:pt x="2095" y="3132"/>
                  </a:cubicBezTo>
                  <a:cubicBezTo>
                    <a:pt x="2953" y="3119"/>
                    <a:pt x="3655" y="2430"/>
                    <a:pt x="3655" y="1572"/>
                  </a:cubicBezTo>
                  <a:cubicBezTo>
                    <a:pt x="3655" y="623"/>
                    <a:pt x="2891" y="1"/>
                    <a:pt x="2089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86" name="Google Shape;6386;p46"/>
            <p:cNvSpPr/>
            <p:nvPr/>
          </p:nvSpPr>
          <p:spPr>
            <a:xfrm>
              <a:off x="1742850" y="1467150"/>
              <a:ext cx="333325" cy="95300"/>
            </a:xfrm>
            <a:custGeom>
              <a:avLst/>
              <a:gdLst/>
              <a:ahLst/>
              <a:cxnLst/>
              <a:rect l="l" t="t" r="r" b="b"/>
              <a:pathLst>
                <a:path w="13333" h="3812" extrusionOk="0">
                  <a:moveTo>
                    <a:pt x="2394" y="521"/>
                  </a:moveTo>
                  <a:cubicBezTo>
                    <a:pt x="3408" y="521"/>
                    <a:pt x="4241" y="1340"/>
                    <a:pt x="4267" y="2355"/>
                  </a:cubicBezTo>
                  <a:lnTo>
                    <a:pt x="4267" y="3291"/>
                  </a:lnTo>
                  <a:lnTo>
                    <a:pt x="520" y="3291"/>
                  </a:lnTo>
                  <a:lnTo>
                    <a:pt x="520" y="2355"/>
                  </a:lnTo>
                  <a:cubicBezTo>
                    <a:pt x="547" y="1340"/>
                    <a:pt x="1379" y="521"/>
                    <a:pt x="2394" y="521"/>
                  </a:cubicBezTo>
                  <a:close/>
                  <a:moveTo>
                    <a:pt x="6673" y="534"/>
                  </a:moveTo>
                  <a:cubicBezTo>
                    <a:pt x="7675" y="534"/>
                    <a:pt x="8507" y="1340"/>
                    <a:pt x="8546" y="2355"/>
                  </a:cubicBezTo>
                  <a:lnTo>
                    <a:pt x="8546" y="3291"/>
                  </a:lnTo>
                  <a:lnTo>
                    <a:pt x="4787" y="3291"/>
                  </a:lnTo>
                  <a:lnTo>
                    <a:pt x="4787" y="2355"/>
                  </a:lnTo>
                  <a:cubicBezTo>
                    <a:pt x="4826" y="1340"/>
                    <a:pt x="5658" y="534"/>
                    <a:pt x="6673" y="534"/>
                  </a:cubicBezTo>
                  <a:close/>
                  <a:moveTo>
                    <a:pt x="10940" y="521"/>
                  </a:moveTo>
                  <a:cubicBezTo>
                    <a:pt x="11954" y="521"/>
                    <a:pt x="12787" y="1340"/>
                    <a:pt x="12813" y="2355"/>
                  </a:cubicBezTo>
                  <a:lnTo>
                    <a:pt x="12813" y="3291"/>
                  </a:lnTo>
                  <a:lnTo>
                    <a:pt x="9066" y="3291"/>
                  </a:lnTo>
                  <a:lnTo>
                    <a:pt x="9066" y="2355"/>
                  </a:lnTo>
                  <a:cubicBezTo>
                    <a:pt x="9092" y="1340"/>
                    <a:pt x="9925" y="521"/>
                    <a:pt x="10940" y="521"/>
                  </a:cubicBezTo>
                  <a:close/>
                  <a:moveTo>
                    <a:pt x="10940" y="0"/>
                  </a:moveTo>
                  <a:lnTo>
                    <a:pt x="10940" y="13"/>
                  </a:lnTo>
                  <a:cubicBezTo>
                    <a:pt x="10042" y="13"/>
                    <a:pt x="9223" y="508"/>
                    <a:pt x="8806" y="1301"/>
                  </a:cubicBezTo>
                  <a:cubicBezTo>
                    <a:pt x="8351" y="443"/>
                    <a:pt x="7509" y="13"/>
                    <a:pt x="6667" y="13"/>
                  </a:cubicBezTo>
                  <a:cubicBezTo>
                    <a:pt x="5824" y="13"/>
                    <a:pt x="4982" y="443"/>
                    <a:pt x="4527" y="1301"/>
                  </a:cubicBezTo>
                  <a:cubicBezTo>
                    <a:pt x="4111" y="508"/>
                    <a:pt x="3291" y="13"/>
                    <a:pt x="2394" y="13"/>
                  </a:cubicBezTo>
                  <a:cubicBezTo>
                    <a:pt x="2386" y="13"/>
                    <a:pt x="2377" y="13"/>
                    <a:pt x="2369" y="13"/>
                  </a:cubicBezTo>
                  <a:cubicBezTo>
                    <a:pt x="1080" y="13"/>
                    <a:pt x="26" y="1049"/>
                    <a:pt x="0" y="2355"/>
                  </a:cubicBezTo>
                  <a:lnTo>
                    <a:pt x="0" y="3552"/>
                  </a:lnTo>
                  <a:cubicBezTo>
                    <a:pt x="0" y="3695"/>
                    <a:pt x="117" y="3812"/>
                    <a:pt x="260" y="3812"/>
                  </a:cubicBezTo>
                  <a:lnTo>
                    <a:pt x="13073" y="3812"/>
                  </a:lnTo>
                  <a:cubicBezTo>
                    <a:pt x="13216" y="3812"/>
                    <a:pt x="13333" y="3695"/>
                    <a:pt x="13333" y="3552"/>
                  </a:cubicBezTo>
                  <a:lnTo>
                    <a:pt x="13333" y="2355"/>
                  </a:lnTo>
                  <a:cubicBezTo>
                    <a:pt x="13307" y="1041"/>
                    <a:pt x="12240" y="0"/>
                    <a:pt x="1094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87" name="Google Shape;6387;p46"/>
            <p:cNvSpPr/>
            <p:nvPr/>
          </p:nvSpPr>
          <p:spPr>
            <a:xfrm>
              <a:off x="1883325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6" y="519"/>
                  </a:moveTo>
                  <a:cubicBezTo>
                    <a:pt x="1179" y="519"/>
                    <a:pt x="1305" y="624"/>
                    <a:pt x="1314" y="781"/>
                  </a:cubicBezTo>
                  <a:cubicBezTo>
                    <a:pt x="1314" y="924"/>
                    <a:pt x="1197" y="1041"/>
                    <a:pt x="1054" y="1041"/>
                  </a:cubicBezTo>
                  <a:cubicBezTo>
                    <a:pt x="820" y="1041"/>
                    <a:pt x="690" y="755"/>
                    <a:pt x="859" y="599"/>
                  </a:cubicBezTo>
                  <a:cubicBezTo>
                    <a:pt x="914" y="544"/>
                    <a:pt x="981" y="519"/>
                    <a:pt x="1046" y="519"/>
                  </a:cubicBezTo>
                  <a:close/>
                  <a:moveTo>
                    <a:pt x="1054" y="1"/>
                  </a:moveTo>
                  <a:cubicBezTo>
                    <a:pt x="352" y="1"/>
                    <a:pt x="0" y="846"/>
                    <a:pt x="495" y="1341"/>
                  </a:cubicBezTo>
                  <a:cubicBezTo>
                    <a:pt x="654" y="1500"/>
                    <a:pt x="850" y="1572"/>
                    <a:pt x="1043" y="1572"/>
                  </a:cubicBezTo>
                  <a:cubicBezTo>
                    <a:pt x="1447" y="1572"/>
                    <a:pt x="1835" y="1257"/>
                    <a:pt x="1835" y="781"/>
                  </a:cubicBezTo>
                  <a:cubicBezTo>
                    <a:pt x="1835" y="352"/>
                    <a:pt x="1483" y="1"/>
                    <a:pt x="1054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46"/>
            <p:cNvSpPr/>
            <p:nvPr/>
          </p:nvSpPr>
          <p:spPr>
            <a:xfrm>
              <a:off x="1837800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781" y="521"/>
                  </a:moveTo>
                  <a:cubicBezTo>
                    <a:pt x="924" y="521"/>
                    <a:pt x="1041" y="638"/>
                    <a:pt x="1041" y="781"/>
                  </a:cubicBezTo>
                  <a:cubicBezTo>
                    <a:pt x="1041" y="939"/>
                    <a:pt x="917" y="1043"/>
                    <a:pt x="785" y="1043"/>
                  </a:cubicBezTo>
                  <a:cubicBezTo>
                    <a:pt x="720" y="1043"/>
                    <a:pt x="654" y="1019"/>
                    <a:pt x="599" y="963"/>
                  </a:cubicBezTo>
                  <a:cubicBezTo>
                    <a:pt x="443" y="807"/>
                    <a:pt x="560" y="521"/>
                    <a:pt x="781" y="521"/>
                  </a:cubicBezTo>
                  <a:close/>
                  <a:moveTo>
                    <a:pt x="781" y="1"/>
                  </a:moveTo>
                  <a:cubicBezTo>
                    <a:pt x="352" y="1"/>
                    <a:pt x="0" y="352"/>
                    <a:pt x="0" y="781"/>
                  </a:cubicBezTo>
                  <a:cubicBezTo>
                    <a:pt x="0" y="1257"/>
                    <a:pt x="388" y="1572"/>
                    <a:pt x="792" y="1572"/>
                  </a:cubicBezTo>
                  <a:cubicBezTo>
                    <a:pt x="985" y="1572"/>
                    <a:pt x="1181" y="1500"/>
                    <a:pt x="1340" y="1341"/>
                  </a:cubicBezTo>
                  <a:cubicBezTo>
                    <a:pt x="1834" y="846"/>
                    <a:pt x="1483" y="1"/>
                    <a:pt x="78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46"/>
            <p:cNvSpPr/>
            <p:nvPr/>
          </p:nvSpPr>
          <p:spPr>
            <a:xfrm>
              <a:off x="1935350" y="1268200"/>
              <a:ext cx="45875" cy="38975"/>
            </a:xfrm>
            <a:custGeom>
              <a:avLst/>
              <a:gdLst/>
              <a:ahLst/>
              <a:cxnLst/>
              <a:rect l="l" t="t" r="r" b="b"/>
              <a:pathLst>
                <a:path w="1835" h="1559" extrusionOk="0">
                  <a:moveTo>
                    <a:pt x="1050" y="522"/>
                  </a:moveTo>
                  <a:cubicBezTo>
                    <a:pt x="1115" y="522"/>
                    <a:pt x="1181" y="545"/>
                    <a:pt x="1236" y="596"/>
                  </a:cubicBezTo>
                  <a:cubicBezTo>
                    <a:pt x="1392" y="765"/>
                    <a:pt x="1275" y="1038"/>
                    <a:pt x="1054" y="1038"/>
                  </a:cubicBezTo>
                  <a:cubicBezTo>
                    <a:pt x="911" y="1038"/>
                    <a:pt x="794" y="921"/>
                    <a:pt x="794" y="778"/>
                  </a:cubicBezTo>
                  <a:cubicBezTo>
                    <a:pt x="794" y="621"/>
                    <a:pt x="918" y="522"/>
                    <a:pt x="1050" y="522"/>
                  </a:cubicBezTo>
                  <a:close/>
                  <a:moveTo>
                    <a:pt x="1045" y="1"/>
                  </a:moveTo>
                  <a:cubicBezTo>
                    <a:pt x="852" y="1"/>
                    <a:pt x="655" y="72"/>
                    <a:pt x="495" y="232"/>
                  </a:cubicBezTo>
                  <a:cubicBezTo>
                    <a:pt x="1" y="713"/>
                    <a:pt x="352" y="1559"/>
                    <a:pt x="1054" y="1559"/>
                  </a:cubicBezTo>
                  <a:cubicBezTo>
                    <a:pt x="1484" y="1559"/>
                    <a:pt x="1835" y="1208"/>
                    <a:pt x="1835" y="778"/>
                  </a:cubicBezTo>
                  <a:cubicBezTo>
                    <a:pt x="1835" y="312"/>
                    <a:pt x="1448" y="1"/>
                    <a:pt x="1045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90" name="Google Shape;6390;p46"/>
            <p:cNvSpPr/>
            <p:nvPr/>
          </p:nvSpPr>
          <p:spPr>
            <a:xfrm>
              <a:off x="1900875" y="1229125"/>
              <a:ext cx="15325" cy="13075"/>
            </a:xfrm>
            <a:custGeom>
              <a:avLst/>
              <a:gdLst/>
              <a:ahLst/>
              <a:cxnLst/>
              <a:rect l="l" t="t" r="r" b="b"/>
              <a:pathLst>
                <a:path w="613" h="523" extrusionOk="0">
                  <a:moveTo>
                    <a:pt x="352" y="0"/>
                  </a:moveTo>
                  <a:cubicBezTo>
                    <a:pt x="118" y="0"/>
                    <a:pt x="1" y="286"/>
                    <a:pt x="157" y="442"/>
                  </a:cubicBezTo>
                  <a:cubicBezTo>
                    <a:pt x="212" y="498"/>
                    <a:pt x="280" y="522"/>
                    <a:pt x="346" y="522"/>
                  </a:cubicBezTo>
                  <a:cubicBezTo>
                    <a:pt x="483" y="522"/>
                    <a:pt x="612" y="418"/>
                    <a:pt x="612" y="260"/>
                  </a:cubicBezTo>
                  <a:cubicBezTo>
                    <a:pt x="612" y="117"/>
                    <a:pt x="495" y="0"/>
                    <a:pt x="352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91" name="Google Shape;6391;p46"/>
            <p:cNvSpPr/>
            <p:nvPr/>
          </p:nvSpPr>
          <p:spPr>
            <a:xfrm>
              <a:off x="1774375" y="1229125"/>
              <a:ext cx="270600" cy="147000"/>
            </a:xfrm>
            <a:custGeom>
              <a:avLst/>
              <a:gdLst/>
              <a:ahLst/>
              <a:cxnLst/>
              <a:rect l="l" t="t" r="r" b="b"/>
              <a:pathLst>
                <a:path w="10824" h="5880" extrusionOk="0">
                  <a:moveTo>
                    <a:pt x="2290" y="0"/>
                  </a:moveTo>
                  <a:cubicBezTo>
                    <a:pt x="1016" y="26"/>
                    <a:pt x="1" y="1067"/>
                    <a:pt x="1" y="2341"/>
                  </a:cubicBezTo>
                  <a:cubicBezTo>
                    <a:pt x="1" y="3616"/>
                    <a:pt x="1016" y="4644"/>
                    <a:pt x="2290" y="4683"/>
                  </a:cubicBezTo>
                  <a:lnTo>
                    <a:pt x="4723" y="4683"/>
                  </a:lnTo>
                  <a:lnTo>
                    <a:pt x="5178" y="5723"/>
                  </a:lnTo>
                  <a:cubicBezTo>
                    <a:pt x="5223" y="5827"/>
                    <a:pt x="5321" y="5879"/>
                    <a:pt x="5419" y="5879"/>
                  </a:cubicBezTo>
                  <a:cubicBezTo>
                    <a:pt x="5516" y="5879"/>
                    <a:pt x="5614" y="5827"/>
                    <a:pt x="5659" y="5723"/>
                  </a:cubicBezTo>
                  <a:lnTo>
                    <a:pt x="6101" y="4683"/>
                  </a:lnTo>
                  <a:lnTo>
                    <a:pt x="8547" y="4683"/>
                  </a:lnTo>
                  <a:cubicBezTo>
                    <a:pt x="9809" y="4644"/>
                    <a:pt x="10823" y="3616"/>
                    <a:pt x="10823" y="2341"/>
                  </a:cubicBezTo>
                  <a:cubicBezTo>
                    <a:pt x="10823" y="1067"/>
                    <a:pt x="9809" y="26"/>
                    <a:pt x="8547" y="0"/>
                  </a:cubicBezTo>
                  <a:lnTo>
                    <a:pt x="6596" y="0"/>
                  </a:lnTo>
                  <a:cubicBezTo>
                    <a:pt x="6245" y="0"/>
                    <a:pt x="6245" y="520"/>
                    <a:pt x="6596" y="520"/>
                  </a:cubicBezTo>
                  <a:lnTo>
                    <a:pt x="8547" y="520"/>
                  </a:lnTo>
                  <a:cubicBezTo>
                    <a:pt x="9548" y="520"/>
                    <a:pt x="10368" y="1327"/>
                    <a:pt x="10368" y="2341"/>
                  </a:cubicBezTo>
                  <a:cubicBezTo>
                    <a:pt x="10368" y="3343"/>
                    <a:pt x="9548" y="4162"/>
                    <a:pt x="8547" y="4162"/>
                  </a:cubicBezTo>
                  <a:lnTo>
                    <a:pt x="5945" y="4162"/>
                  </a:lnTo>
                  <a:cubicBezTo>
                    <a:pt x="5841" y="4162"/>
                    <a:pt x="5737" y="4227"/>
                    <a:pt x="5698" y="4318"/>
                  </a:cubicBezTo>
                  <a:lnTo>
                    <a:pt x="5685" y="4318"/>
                  </a:lnTo>
                  <a:lnTo>
                    <a:pt x="5412" y="4969"/>
                  </a:lnTo>
                  <a:lnTo>
                    <a:pt x="5126" y="4318"/>
                  </a:lnTo>
                  <a:cubicBezTo>
                    <a:pt x="5087" y="4227"/>
                    <a:pt x="4996" y="4162"/>
                    <a:pt x="4892" y="4162"/>
                  </a:cubicBezTo>
                  <a:lnTo>
                    <a:pt x="2290" y="4162"/>
                  </a:lnTo>
                  <a:cubicBezTo>
                    <a:pt x="1276" y="4162"/>
                    <a:pt x="456" y="3343"/>
                    <a:pt x="456" y="2341"/>
                  </a:cubicBezTo>
                  <a:cubicBezTo>
                    <a:pt x="456" y="1327"/>
                    <a:pt x="1276" y="520"/>
                    <a:pt x="2290" y="520"/>
                  </a:cubicBezTo>
                  <a:lnTo>
                    <a:pt x="4241" y="520"/>
                  </a:lnTo>
                  <a:cubicBezTo>
                    <a:pt x="4580" y="520"/>
                    <a:pt x="4580" y="0"/>
                    <a:pt x="4241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2" name="Google Shape;6392;p46"/>
          <p:cNvGrpSpPr/>
          <p:nvPr/>
        </p:nvGrpSpPr>
        <p:grpSpPr>
          <a:xfrm>
            <a:off x="10666491" y="157963"/>
            <a:ext cx="460967" cy="431856"/>
            <a:chOff x="1742850" y="3460800"/>
            <a:chExt cx="333325" cy="312275"/>
          </a:xfrm>
        </p:grpSpPr>
        <p:sp>
          <p:nvSpPr>
            <p:cNvPr id="6393" name="Google Shape;6393;p46"/>
            <p:cNvSpPr/>
            <p:nvPr/>
          </p:nvSpPr>
          <p:spPr>
            <a:xfrm>
              <a:off x="1742850" y="3526875"/>
              <a:ext cx="160325" cy="246200"/>
            </a:xfrm>
            <a:custGeom>
              <a:avLst/>
              <a:gdLst/>
              <a:ahLst/>
              <a:cxnLst/>
              <a:rect l="l" t="t" r="r" b="b"/>
              <a:pathLst>
                <a:path w="6413" h="9848" extrusionOk="0">
                  <a:moveTo>
                    <a:pt x="1041" y="505"/>
                  </a:moveTo>
                  <a:cubicBezTo>
                    <a:pt x="1291" y="505"/>
                    <a:pt x="1542" y="671"/>
                    <a:pt x="1561" y="1003"/>
                  </a:cubicBezTo>
                  <a:lnTo>
                    <a:pt x="1561" y="3227"/>
                  </a:lnTo>
                  <a:cubicBezTo>
                    <a:pt x="1236" y="3409"/>
                    <a:pt x="1041" y="3747"/>
                    <a:pt x="1041" y="4124"/>
                  </a:cubicBezTo>
                  <a:cubicBezTo>
                    <a:pt x="1041" y="4397"/>
                    <a:pt x="1145" y="4671"/>
                    <a:pt x="1353" y="4866"/>
                  </a:cubicBezTo>
                  <a:lnTo>
                    <a:pt x="2680" y="6192"/>
                  </a:lnTo>
                  <a:cubicBezTo>
                    <a:pt x="2738" y="6251"/>
                    <a:pt x="2802" y="6275"/>
                    <a:pt x="2864" y="6275"/>
                  </a:cubicBezTo>
                  <a:cubicBezTo>
                    <a:pt x="3064" y="6275"/>
                    <a:pt x="3233" y="6017"/>
                    <a:pt x="3044" y="5828"/>
                  </a:cubicBezTo>
                  <a:lnTo>
                    <a:pt x="1717" y="4489"/>
                  </a:lnTo>
                  <a:cubicBezTo>
                    <a:pt x="1613" y="4397"/>
                    <a:pt x="1561" y="4267"/>
                    <a:pt x="1561" y="4124"/>
                  </a:cubicBezTo>
                  <a:cubicBezTo>
                    <a:pt x="1561" y="3903"/>
                    <a:pt x="1704" y="3708"/>
                    <a:pt x="1912" y="3630"/>
                  </a:cubicBezTo>
                  <a:cubicBezTo>
                    <a:pt x="1965" y="3611"/>
                    <a:pt x="2019" y="3602"/>
                    <a:pt x="2073" y="3602"/>
                  </a:cubicBezTo>
                  <a:cubicBezTo>
                    <a:pt x="2208" y="3602"/>
                    <a:pt x="2344" y="3658"/>
                    <a:pt x="2446" y="3760"/>
                  </a:cubicBezTo>
                  <a:lnTo>
                    <a:pt x="3031" y="4345"/>
                  </a:lnTo>
                  <a:cubicBezTo>
                    <a:pt x="3642" y="4944"/>
                    <a:pt x="4956" y="5178"/>
                    <a:pt x="4956" y="5178"/>
                  </a:cubicBezTo>
                  <a:cubicBezTo>
                    <a:pt x="5489" y="5230"/>
                    <a:pt x="5880" y="5672"/>
                    <a:pt x="5880" y="6192"/>
                  </a:cubicBezTo>
                  <a:lnTo>
                    <a:pt x="5880" y="9340"/>
                  </a:lnTo>
                  <a:lnTo>
                    <a:pt x="3642" y="9340"/>
                  </a:lnTo>
                  <a:lnTo>
                    <a:pt x="3642" y="8040"/>
                  </a:lnTo>
                  <a:cubicBezTo>
                    <a:pt x="3642" y="7935"/>
                    <a:pt x="3590" y="7844"/>
                    <a:pt x="3499" y="7805"/>
                  </a:cubicBezTo>
                  <a:lnTo>
                    <a:pt x="2107" y="7103"/>
                  </a:lnTo>
                  <a:cubicBezTo>
                    <a:pt x="1132" y="6622"/>
                    <a:pt x="520" y="5633"/>
                    <a:pt x="520" y="4541"/>
                  </a:cubicBezTo>
                  <a:lnTo>
                    <a:pt x="520" y="1003"/>
                  </a:lnTo>
                  <a:cubicBezTo>
                    <a:pt x="540" y="671"/>
                    <a:pt x="790" y="505"/>
                    <a:pt x="1041" y="505"/>
                  </a:cubicBezTo>
                  <a:close/>
                  <a:moveTo>
                    <a:pt x="1041" y="1"/>
                  </a:moveTo>
                  <a:cubicBezTo>
                    <a:pt x="481" y="1"/>
                    <a:pt x="26" y="443"/>
                    <a:pt x="0" y="1003"/>
                  </a:cubicBezTo>
                  <a:lnTo>
                    <a:pt x="0" y="4541"/>
                  </a:lnTo>
                  <a:cubicBezTo>
                    <a:pt x="0" y="5815"/>
                    <a:pt x="729" y="6986"/>
                    <a:pt x="1873" y="7558"/>
                  </a:cubicBezTo>
                  <a:lnTo>
                    <a:pt x="3122" y="8196"/>
                  </a:lnTo>
                  <a:lnTo>
                    <a:pt x="3122" y="9587"/>
                  </a:lnTo>
                  <a:cubicBezTo>
                    <a:pt x="3122" y="9731"/>
                    <a:pt x="3239" y="9848"/>
                    <a:pt x="3382" y="9848"/>
                  </a:cubicBezTo>
                  <a:lnTo>
                    <a:pt x="6153" y="9848"/>
                  </a:lnTo>
                  <a:cubicBezTo>
                    <a:pt x="6296" y="9848"/>
                    <a:pt x="6413" y="9731"/>
                    <a:pt x="6413" y="9587"/>
                  </a:cubicBezTo>
                  <a:lnTo>
                    <a:pt x="6413" y="6192"/>
                  </a:lnTo>
                  <a:cubicBezTo>
                    <a:pt x="6413" y="5399"/>
                    <a:pt x="5815" y="4736"/>
                    <a:pt x="5021" y="4658"/>
                  </a:cubicBezTo>
                  <a:cubicBezTo>
                    <a:pt x="5021" y="4658"/>
                    <a:pt x="3915" y="4489"/>
                    <a:pt x="3408" y="3968"/>
                  </a:cubicBezTo>
                  <a:lnTo>
                    <a:pt x="2823" y="3383"/>
                  </a:lnTo>
                  <a:cubicBezTo>
                    <a:pt x="2628" y="3188"/>
                    <a:pt x="2368" y="3084"/>
                    <a:pt x="2081" y="3084"/>
                  </a:cubicBezTo>
                  <a:lnTo>
                    <a:pt x="2081" y="1003"/>
                  </a:lnTo>
                  <a:cubicBezTo>
                    <a:pt x="2068" y="443"/>
                    <a:pt x="1600" y="1"/>
                    <a:pt x="104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94" name="Google Shape;6394;p46"/>
            <p:cNvSpPr/>
            <p:nvPr/>
          </p:nvSpPr>
          <p:spPr>
            <a:xfrm>
              <a:off x="1812100" y="3460800"/>
              <a:ext cx="195150" cy="156275"/>
            </a:xfrm>
            <a:custGeom>
              <a:avLst/>
              <a:gdLst/>
              <a:ahLst/>
              <a:cxnLst/>
              <a:rect l="l" t="t" r="r" b="b"/>
              <a:pathLst>
                <a:path w="7806" h="6251" extrusionOk="0">
                  <a:moveTo>
                    <a:pt x="508" y="784"/>
                  </a:moveTo>
                  <a:cubicBezTo>
                    <a:pt x="820" y="953"/>
                    <a:pt x="1158" y="1044"/>
                    <a:pt x="1510" y="1044"/>
                  </a:cubicBezTo>
                  <a:cubicBezTo>
                    <a:pt x="2680" y="1044"/>
                    <a:pt x="3630" y="1994"/>
                    <a:pt x="3643" y="3177"/>
                  </a:cubicBezTo>
                  <a:lnTo>
                    <a:pt x="3643" y="3385"/>
                  </a:lnTo>
                  <a:lnTo>
                    <a:pt x="1965" y="2137"/>
                  </a:lnTo>
                  <a:cubicBezTo>
                    <a:pt x="1913" y="2097"/>
                    <a:pt x="1859" y="2080"/>
                    <a:pt x="1809" y="2080"/>
                  </a:cubicBezTo>
                  <a:cubicBezTo>
                    <a:pt x="1594" y="2080"/>
                    <a:pt x="1432" y="2384"/>
                    <a:pt x="1653" y="2553"/>
                  </a:cubicBezTo>
                  <a:lnTo>
                    <a:pt x="3123" y="3646"/>
                  </a:lnTo>
                  <a:lnTo>
                    <a:pt x="2641" y="3646"/>
                  </a:lnTo>
                  <a:cubicBezTo>
                    <a:pt x="1471" y="3646"/>
                    <a:pt x="521" y="2696"/>
                    <a:pt x="521" y="1525"/>
                  </a:cubicBezTo>
                  <a:lnTo>
                    <a:pt x="508" y="1525"/>
                  </a:lnTo>
                  <a:lnTo>
                    <a:pt x="508" y="784"/>
                  </a:lnTo>
                  <a:close/>
                  <a:moveTo>
                    <a:pt x="7285" y="1824"/>
                  </a:moveTo>
                  <a:lnTo>
                    <a:pt x="7285" y="2566"/>
                  </a:lnTo>
                  <a:cubicBezTo>
                    <a:pt x="7285" y="3737"/>
                    <a:pt x="6322" y="4686"/>
                    <a:pt x="5152" y="4686"/>
                  </a:cubicBezTo>
                  <a:lnTo>
                    <a:pt x="4684" y="4686"/>
                  </a:lnTo>
                  <a:lnTo>
                    <a:pt x="6140" y="3593"/>
                  </a:lnTo>
                  <a:cubicBezTo>
                    <a:pt x="6361" y="3425"/>
                    <a:pt x="6199" y="3121"/>
                    <a:pt x="5985" y="3121"/>
                  </a:cubicBezTo>
                  <a:cubicBezTo>
                    <a:pt x="5934" y="3121"/>
                    <a:pt x="5880" y="3137"/>
                    <a:pt x="5828" y="3177"/>
                  </a:cubicBezTo>
                  <a:lnTo>
                    <a:pt x="4163" y="4426"/>
                  </a:lnTo>
                  <a:lnTo>
                    <a:pt x="4163" y="4205"/>
                  </a:lnTo>
                  <a:cubicBezTo>
                    <a:pt x="4163" y="3034"/>
                    <a:pt x="5113" y="2085"/>
                    <a:pt x="6296" y="2085"/>
                  </a:cubicBezTo>
                  <a:lnTo>
                    <a:pt x="6283" y="2085"/>
                  </a:lnTo>
                  <a:cubicBezTo>
                    <a:pt x="6635" y="2085"/>
                    <a:pt x="6973" y="1994"/>
                    <a:pt x="7285" y="1824"/>
                  </a:cubicBezTo>
                  <a:close/>
                  <a:moveTo>
                    <a:pt x="3890" y="0"/>
                  </a:moveTo>
                  <a:cubicBezTo>
                    <a:pt x="3760" y="0"/>
                    <a:pt x="3630" y="88"/>
                    <a:pt x="3630" y="264"/>
                  </a:cubicBezTo>
                  <a:lnTo>
                    <a:pt x="3630" y="1590"/>
                  </a:lnTo>
                  <a:cubicBezTo>
                    <a:pt x="3143" y="925"/>
                    <a:pt x="2367" y="523"/>
                    <a:pt x="1549" y="523"/>
                  </a:cubicBezTo>
                  <a:cubicBezTo>
                    <a:pt x="1536" y="523"/>
                    <a:pt x="1523" y="523"/>
                    <a:pt x="1510" y="524"/>
                  </a:cubicBezTo>
                  <a:cubicBezTo>
                    <a:pt x="1106" y="524"/>
                    <a:pt x="716" y="355"/>
                    <a:pt x="430" y="68"/>
                  </a:cubicBezTo>
                  <a:cubicBezTo>
                    <a:pt x="381" y="24"/>
                    <a:pt x="321" y="3"/>
                    <a:pt x="261" y="3"/>
                  </a:cubicBezTo>
                  <a:cubicBezTo>
                    <a:pt x="130" y="3"/>
                    <a:pt x="1" y="103"/>
                    <a:pt x="1" y="264"/>
                  </a:cubicBezTo>
                  <a:lnTo>
                    <a:pt x="1" y="1512"/>
                  </a:lnTo>
                  <a:cubicBezTo>
                    <a:pt x="1" y="2982"/>
                    <a:pt x="1184" y="4166"/>
                    <a:pt x="2641" y="4166"/>
                  </a:cubicBezTo>
                  <a:lnTo>
                    <a:pt x="3643" y="4166"/>
                  </a:lnTo>
                  <a:lnTo>
                    <a:pt x="3643" y="5987"/>
                  </a:lnTo>
                  <a:cubicBezTo>
                    <a:pt x="3636" y="6162"/>
                    <a:pt x="3763" y="6250"/>
                    <a:pt x="3893" y="6250"/>
                  </a:cubicBezTo>
                  <a:cubicBezTo>
                    <a:pt x="4023" y="6250"/>
                    <a:pt x="4157" y="6162"/>
                    <a:pt x="4163" y="5987"/>
                  </a:cubicBezTo>
                  <a:lnTo>
                    <a:pt x="4163" y="5206"/>
                  </a:lnTo>
                  <a:lnTo>
                    <a:pt x="5152" y="5206"/>
                  </a:lnTo>
                  <a:cubicBezTo>
                    <a:pt x="6609" y="5193"/>
                    <a:pt x="7792" y="4010"/>
                    <a:pt x="7805" y="2553"/>
                  </a:cubicBezTo>
                  <a:lnTo>
                    <a:pt x="7805" y="1304"/>
                  </a:lnTo>
                  <a:cubicBezTo>
                    <a:pt x="7805" y="1144"/>
                    <a:pt x="7671" y="1038"/>
                    <a:pt x="7531" y="1038"/>
                  </a:cubicBezTo>
                  <a:cubicBezTo>
                    <a:pt x="7468" y="1038"/>
                    <a:pt x="7403" y="1060"/>
                    <a:pt x="7350" y="1109"/>
                  </a:cubicBezTo>
                  <a:cubicBezTo>
                    <a:pt x="7077" y="1395"/>
                    <a:pt x="6687" y="1564"/>
                    <a:pt x="6283" y="1564"/>
                  </a:cubicBezTo>
                  <a:cubicBezTo>
                    <a:pt x="6270" y="1564"/>
                    <a:pt x="6257" y="1564"/>
                    <a:pt x="6244" y="1564"/>
                  </a:cubicBezTo>
                  <a:cubicBezTo>
                    <a:pt x="5414" y="1564"/>
                    <a:pt x="4650" y="1965"/>
                    <a:pt x="4150" y="2631"/>
                  </a:cubicBezTo>
                  <a:lnTo>
                    <a:pt x="4150" y="264"/>
                  </a:lnTo>
                  <a:cubicBezTo>
                    <a:pt x="4150" y="88"/>
                    <a:pt x="4020" y="0"/>
                    <a:pt x="389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95" name="Google Shape;6395;p46"/>
            <p:cNvSpPr/>
            <p:nvPr/>
          </p:nvSpPr>
          <p:spPr>
            <a:xfrm>
              <a:off x="2032900" y="3693700"/>
              <a:ext cx="15325" cy="13100"/>
            </a:xfrm>
            <a:custGeom>
              <a:avLst/>
              <a:gdLst/>
              <a:ahLst/>
              <a:cxnLst/>
              <a:rect l="l" t="t" r="r" b="b"/>
              <a:pathLst>
                <a:path w="613" h="524" extrusionOk="0">
                  <a:moveTo>
                    <a:pt x="352" y="1"/>
                  </a:moveTo>
                  <a:cubicBezTo>
                    <a:pt x="118" y="1"/>
                    <a:pt x="1" y="287"/>
                    <a:pt x="170" y="443"/>
                  </a:cubicBezTo>
                  <a:cubicBezTo>
                    <a:pt x="221" y="498"/>
                    <a:pt x="286" y="523"/>
                    <a:pt x="350" y="523"/>
                  </a:cubicBezTo>
                  <a:cubicBezTo>
                    <a:pt x="483" y="523"/>
                    <a:pt x="612" y="418"/>
                    <a:pt x="612" y="261"/>
                  </a:cubicBezTo>
                  <a:cubicBezTo>
                    <a:pt x="612" y="118"/>
                    <a:pt x="495" y="1"/>
                    <a:pt x="35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96" name="Google Shape;6396;p46"/>
            <p:cNvSpPr/>
            <p:nvPr/>
          </p:nvSpPr>
          <p:spPr>
            <a:xfrm>
              <a:off x="1915850" y="3525900"/>
              <a:ext cx="160325" cy="247175"/>
            </a:xfrm>
            <a:custGeom>
              <a:avLst/>
              <a:gdLst/>
              <a:ahLst/>
              <a:cxnLst/>
              <a:rect l="l" t="t" r="r" b="b"/>
              <a:pathLst>
                <a:path w="6413" h="9887" extrusionOk="0">
                  <a:moveTo>
                    <a:pt x="5372" y="1"/>
                  </a:moveTo>
                  <a:cubicBezTo>
                    <a:pt x="4800" y="1"/>
                    <a:pt x="4332" y="456"/>
                    <a:pt x="4332" y="1042"/>
                  </a:cubicBezTo>
                  <a:lnTo>
                    <a:pt x="4332" y="3123"/>
                  </a:lnTo>
                  <a:cubicBezTo>
                    <a:pt x="4059" y="3123"/>
                    <a:pt x="3785" y="3227"/>
                    <a:pt x="3590" y="3422"/>
                  </a:cubicBezTo>
                  <a:lnTo>
                    <a:pt x="3005" y="4007"/>
                  </a:lnTo>
                  <a:cubicBezTo>
                    <a:pt x="2511" y="4501"/>
                    <a:pt x="1405" y="4697"/>
                    <a:pt x="1392" y="4697"/>
                  </a:cubicBezTo>
                  <a:cubicBezTo>
                    <a:pt x="612" y="4762"/>
                    <a:pt x="0" y="5438"/>
                    <a:pt x="0" y="6231"/>
                  </a:cubicBezTo>
                  <a:lnTo>
                    <a:pt x="0" y="9626"/>
                  </a:lnTo>
                  <a:cubicBezTo>
                    <a:pt x="13" y="9770"/>
                    <a:pt x="117" y="9887"/>
                    <a:pt x="260" y="9887"/>
                  </a:cubicBezTo>
                  <a:lnTo>
                    <a:pt x="3031" y="9887"/>
                  </a:lnTo>
                  <a:cubicBezTo>
                    <a:pt x="3174" y="9887"/>
                    <a:pt x="3291" y="9770"/>
                    <a:pt x="3291" y="9626"/>
                  </a:cubicBezTo>
                  <a:lnTo>
                    <a:pt x="3291" y="8222"/>
                  </a:lnTo>
                  <a:lnTo>
                    <a:pt x="4137" y="7805"/>
                  </a:lnTo>
                  <a:cubicBezTo>
                    <a:pt x="4412" y="7673"/>
                    <a:pt x="4277" y="7297"/>
                    <a:pt x="4038" y="7297"/>
                  </a:cubicBezTo>
                  <a:cubicBezTo>
                    <a:pt x="3996" y="7297"/>
                    <a:pt x="3950" y="7309"/>
                    <a:pt x="3902" y="7337"/>
                  </a:cubicBezTo>
                  <a:lnTo>
                    <a:pt x="2914" y="7831"/>
                  </a:lnTo>
                  <a:cubicBezTo>
                    <a:pt x="2823" y="7870"/>
                    <a:pt x="2758" y="7961"/>
                    <a:pt x="2771" y="8066"/>
                  </a:cubicBezTo>
                  <a:lnTo>
                    <a:pt x="2771" y="9366"/>
                  </a:lnTo>
                  <a:lnTo>
                    <a:pt x="534" y="9366"/>
                  </a:lnTo>
                  <a:lnTo>
                    <a:pt x="534" y="6231"/>
                  </a:lnTo>
                  <a:cubicBezTo>
                    <a:pt x="521" y="5698"/>
                    <a:pt x="924" y="5256"/>
                    <a:pt x="1457" y="5217"/>
                  </a:cubicBezTo>
                  <a:cubicBezTo>
                    <a:pt x="1457" y="5217"/>
                    <a:pt x="2745" y="5022"/>
                    <a:pt x="3382" y="4384"/>
                  </a:cubicBezTo>
                  <a:lnTo>
                    <a:pt x="3968" y="3799"/>
                  </a:lnTo>
                  <a:cubicBezTo>
                    <a:pt x="4060" y="3697"/>
                    <a:pt x="4199" y="3641"/>
                    <a:pt x="4338" y="3641"/>
                  </a:cubicBezTo>
                  <a:cubicBezTo>
                    <a:pt x="4393" y="3641"/>
                    <a:pt x="4449" y="3650"/>
                    <a:pt x="4501" y="3669"/>
                  </a:cubicBezTo>
                  <a:cubicBezTo>
                    <a:pt x="4709" y="3747"/>
                    <a:pt x="4852" y="3942"/>
                    <a:pt x="4852" y="4163"/>
                  </a:cubicBezTo>
                  <a:cubicBezTo>
                    <a:pt x="4852" y="4293"/>
                    <a:pt x="4800" y="4436"/>
                    <a:pt x="4696" y="4528"/>
                  </a:cubicBezTo>
                  <a:lnTo>
                    <a:pt x="3369" y="5867"/>
                  </a:lnTo>
                  <a:cubicBezTo>
                    <a:pt x="3180" y="6056"/>
                    <a:pt x="3349" y="6314"/>
                    <a:pt x="3549" y="6314"/>
                  </a:cubicBezTo>
                  <a:cubicBezTo>
                    <a:pt x="3611" y="6314"/>
                    <a:pt x="3675" y="6290"/>
                    <a:pt x="3733" y="6231"/>
                  </a:cubicBezTo>
                  <a:lnTo>
                    <a:pt x="5060" y="4892"/>
                  </a:lnTo>
                  <a:cubicBezTo>
                    <a:pt x="5255" y="4697"/>
                    <a:pt x="5372" y="4436"/>
                    <a:pt x="5372" y="4163"/>
                  </a:cubicBezTo>
                  <a:cubicBezTo>
                    <a:pt x="5372" y="3786"/>
                    <a:pt x="5164" y="3448"/>
                    <a:pt x="4852" y="3253"/>
                  </a:cubicBezTo>
                  <a:lnTo>
                    <a:pt x="4852" y="1042"/>
                  </a:lnTo>
                  <a:cubicBezTo>
                    <a:pt x="4872" y="710"/>
                    <a:pt x="5122" y="544"/>
                    <a:pt x="5372" y="544"/>
                  </a:cubicBezTo>
                  <a:cubicBezTo>
                    <a:pt x="5623" y="544"/>
                    <a:pt x="5873" y="710"/>
                    <a:pt x="5893" y="1042"/>
                  </a:cubicBezTo>
                  <a:lnTo>
                    <a:pt x="5893" y="4580"/>
                  </a:lnTo>
                  <a:cubicBezTo>
                    <a:pt x="5893" y="5048"/>
                    <a:pt x="5776" y="5529"/>
                    <a:pt x="5541" y="5945"/>
                  </a:cubicBezTo>
                  <a:cubicBezTo>
                    <a:pt x="5427" y="6149"/>
                    <a:pt x="5606" y="6334"/>
                    <a:pt x="5782" y="6334"/>
                  </a:cubicBezTo>
                  <a:cubicBezTo>
                    <a:pt x="5865" y="6334"/>
                    <a:pt x="5947" y="6293"/>
                    <a:pt x="5997" y="6192"/>
                  </a:cubicBezTo>
                  <a:cubicBezTo>
                    <a:pt x="6270" y="5698"/>
                    <a:pt x="6413" y="5139"/>
                    <a:pt x="6413" y="4580"/>
                  </a:cubicBezTo>
                  <a:lnTo>
                    <a:pt x="6413" y="1042"/>
                  </a:lnTo>
                  <a:cubicBezTo>
                    <a:pt x="6413" y="469"/>
                    <a:pt x="5945" y="1"/>
                    <a:pt x="5372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7" name="Google Shape;6397;p46"/>
          <p:cNvGrpSpPr/>
          <p:nvPr/>
        </p:nvGrpSpPr>
        <p:grpSpPr>
          <a:xfrm>
            <a:off x="11377691" y="819749"/>
            <a:ext cx="460967" cy="460967"/>
            <a:chOff x="1742850" y="1229125"/>
            <a:chExt cx="333325" cy="333325"/>
          </a:xfrm>
        </p:grpSpPr>
        <p:sp>
          <p:nvSpPr>
            <p:cNvPr id="6398" name="Google Shape;6398;p46"/>
            <p:cNvSpPr/>
            <p:nvPr/>
          </p:nvSpPr>
          <p:spPr>
            <a:xfrm>
              <a:off x="1857300" y="1389250"/>
              <a:ext cx="91400" cy="78250"/>
            </a:xfrm>
            <a:custGeom>
              <a:avLst/>
              <a:gdLst/>
              <a:ahLst/>
              <a:cxnLst/>
              <a:rect l="l" t="t" r="r" b="b"/>
              <a:pathLst>
                <a:path w="3656" h="3130" extrusionOk="0">
                  <a:moveTo>
                    <a:pt x="2082" y="516"/>
                  </a:moveTo>
                  <a:cubicBezTo>
                    <a:pt x="2618" y="516"/>
                    <a:pt x="3136" y="935"/>
                    <a:pt x="3136" y="1569"/>
                  </a:cubicBezTo>
                  <a:cubicBezTo>
                    <a:pt x="3136" y="2141"/>
                    <a:pt x="2667" y="2609"/>
                    <a:pt x="2095" y="2609"/>
                  </a:cubicBezTo>
                  <a:cubicBezTo>
                    <a:pt x="1159" y="2609"/>
                    <a:pt x="690" y="1478"/>
                    <a:pt x="1354" y="827"/>
                  </a:cubicBezTo>
                  <a:cubicBezTo>
                    <a:pt x="1564" y="612"/>
                    <a:pt x="1825" y="516"/>
                    <a:pt x="2082" y="516"/>
                  </a:cubicBezTo>
                  <a:close/>
                  <a:moveTo>
                    <a:pt x="2078" y="1"/>
                  </a:moveTo>
                  <a:cubicBezTo>
                    <a:pt x="1695" y="1"/>
                    <a:pt x="1305" y="143"/>
                    <a:pt x="989" y="463"/>
                  </a:cubicBezTo>
                  <a:cubicBezTo>
                    <a:pt x="1" y="1439"/>
                    <a:pt x="703" y="3129"/>
                    <a:pt x="2095" y="3129"/>
                  </a:cubicBezTo>
                  <a:cubicBezTo>
                    <a:pt x="2954" y="3129"/>
                    <a:pt x="3656" y="2427"/>
                    <a:pt x="3656" y="1569"/>
                  </a:cubicBezTo>
                  <a:cubicBezTo>
                    <a:pt x="3656" y="627"/>
                    <a:pt x="2882" y="1"/>
                    <a:pt x="2078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399" name="Google Shape;6399;p46"/>
            <p:cNvSpPr/>
            <p:nvPr/>
          </p:nvSpPr>
          <p:spPr>
            <a:xfrm>
              <a:off x="1750650" y="1389175"/>
              <a:ext cx="91075" cy="78325"/>
            </a:xfrm>
            <a:custGeom>
              <a:avLst/>
              <a:gdLst/>
              <a:ahLst/>
              <a:cxnLst/>
              <a:rect l="l" t="t" r="r" b="b"/>
              <a:pathLst>
                <a:path w="3643" h="3133" extrusionOk="0">
                  <a:moveTo>
                    <a:pt x="2078" y="519"/>
                  </a:moveTo>
                  <a:cubicBezTo>
                    <a:pt x="2611" y="519"/>
                    <a:pt x="3122" y="938"/>
                    <a:pt x="3122" y="1572"/>
                  </a:cubicBezTo>
                  <a:cubicBezTo>
                    <a:pt x="3122" y="2144"/>
                    <a:pt x="2654" y="2612"/>
                    <a:pt x="2082" y="2612"/>
                  </a:cubicBezTo>
                  <a:cubicBezTo>
                    <a:pt x="1158" y="2599"/>
                    <a:pt x="690" y="1481"/>
                    <a:pt x="1353" y="830"/>
                  </a:cubicBezTo>
                  <a:cubicBezTo>
                    <a:pt x="1564" y="615"/>
                    <a:pt x="1824" y="519"/>
                    <a:pt x="2078" y="519"/>
                  </a:cubicBezTo>
                  <a:close/>
                  <a:moveTo>
                    <a:pt x="2076" y="1"/>
                  </a:moveTo>
                  <a:cubicBezTo>
                    <a:pt x="1691" y="1"/>
                    <a:pt x="1297" y="145"/>
                    <a:pt x="976" y="466"/>
                  </a:cubicBezTo>
                  <a:cubicBezTo>
                    <a:pt x="0" y="1442"/>
                    <a:pt x="690" y="3132"/>
                    <a:pt x="2082" y="3132"/>
                  </a:cubicBezTo>
                  <a:cubicBezTo>
                    <a:pt x="2940" y="3132"/>
                    <a:pt x="3642" y="2430"/>
                    <a:pt x="3642" y="1572"/>
                  </a:cubicBezTo>
                  <a:cubicBezTo>
                    <a:pt x="3642" y="623"/>
                    <a:pt x="2878" y="1"/>
                    <a:pt x="2076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00" name="Google Shape;6400;p46"/>
            <p:cNvSpPr/>
            <p:nvPr/>
          </p:nvSpPr>
          <p:spPr>
            <a:xfrm>
              <a:off x="1963975" y="1389175"/>
              <a:ext cx="91400" cy="78325"/>
            </a:xfrm>
            <a:custGeom>
              <a:avLst/>
              <a:gdLst/>
              <a:ahLst/>
              <a:cxnLst/>
              <a:rect l="l" t="t" r="r" b="b"/>
              <a:pathLst>
                <a:path w="3656" h="3133" extrusionOk="0">
                  <a:moveTo>
                    <a:pt x="2087" y="519"/>
                  </a:moveTo>
                  <a:cubicBezTo>
                    <a:pt x="2624" y="519"/>
                    <a:pt x="3135" y="938"/>
                    <a:pt x="3135" y="1572"/>
                  </a:cubicBezTo>
                  <a:cubicBezTo>
                    <a:pt x="3135" y="2144"/>
                    <a:pt x="2667" y="2599"/>
                    <a:pt x="2095" y="2612"/>
                  </a:cubicBezTo>
                  <a:cubicBezTo>
                    <a:pt x="1158" y="2612"/>
                    <a:pt x="703" y="1481"/>
                    <a:pt x="1353" y="830"/>
                  </a:cubicBezTo>
                  <a:cubicBezTo>
                    <a:pt x="1568" y="615"/>
                    <a:pt x="1831" y="519"/>
                    <a:pt x="2087" y="519"/>
                  </a:cubicBezTo>
                  <a:close/>
                  <a:moveTo>
                    <a:pt x="2089" y="1"/>
                  </a:moveTo>
                  <a:cubicBezTo>
                    <a:pt x="1704" y="1"/>
                    <a:pt x="1310" y="145"/>
                    <a:pt x="989" y="466"/>
                  </a:cubicBezTo>
                  <a:cubicBezTo>
                    <a:pt x="0" y="1442"/>
                    <a:pt x="703" y="3132"/>
                    <a:pt x="2095" y="3132"/>
                  </a:cubicBezTo>
                  <a:cubicBezTo>
                    <a:pt x="2953" y="3119"/>
                    <a:pt x="3655" y="2430"/>
                    <a:pt x="3655" y="1572"/>
                  </a:cubicBezTo>
                  <a:cubicBezTo>
                    <a:pt x="3655" y="623"/>
                    <a:pt x="2891" y="1"/>
                    <a:pt x="2089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01" name="Google Shape;6401;p46"/>
            <p:cNvSpPr/>
            <p:nvPr/>
          </p:nvSpPr>
          <p:spPr>
            <a:xfrm>
              <a:off x="1742850" y="1467150"/>
              <a:ext cx="333325" cy="95300"/>
            </a:xfrm>
            <a:custGeom>
              <a:avLst/>
              <a:gdLst/>
              <a:ahLst/>
              <a:cxnLst/>
              <a:rect l="l" t="t" r="r" b="b"/>
              <a:pathLst>
                <a:path w="13333" h="3812" extrusionOk="0">
                  <a:moveTo>
                    <a:pt x="2394" y="521"/>
                  </a:moveTo>
                  <a:cubicBezTo>
                    <a:pt x="3408" y="521"/>
                    <a:pt x="4241" y="1340"/>
                    <a:pt x="4267" y="2355"/>
                  </a:cubicBezTo>
                  <a:lnTo>
                    <a:pt x="4267" y="3291"/>
                  </a:lnTo>
                  <a:lnTo>
                    <a:pt x="520" y="3291"/>
                  </a:lnTo>
                  <a:lnTo>
                    <a:pt x="520" y="2355"/>
                  </a:lnTo>
                  <a:cubicBezTo>
                    <a:pt x="547" y="1340"/>
                    <a:pt x="1379" y="521"/>
                    <a:pt x="2394" y="521"/>
                  </a:cubicBezTo>
                  <a:close/>
                  <a:moveTo>
                    <a:pt x="6673" y="534"/>
                  </a:moveTo>
                  <a:cubicBezTo>
                    <a:pt x="7675" y="534"/>
                    <a:pt x="8507" y="1340"/>
                    <a:pt x="8546" y="2355"/>
                  </a:cubicBezTo>
                  <a:lnTo>
                    <a:pt x="8546" y="3291"/>
                  </a:lnTo>
                  <a:lnTo>
                    <a:pt x="4787" y="3291"/>
                  </a:lnTo>
                  <a:lnTo>
                    <a:pt x="4787" y="2355"/>
                  </a:lnTo>
                  <a:cubicBezTo>
                    <a:pt x="4826" y="1340"/>
                    <a:pt x="5658" y="534"/>
                    <a:pt x="6673" y="534"/>
                  </a:cubicBezTo>
                  <a:close/>
                  <a:moveTo>
                    <a:pt x="10940" y="521"/>
                  </a:moveTo>
                  <a:cubicBezTo>
                    <a:pt x="11954" y="521"/>
                    <a:pt x="12787" y="1340"/>
                    <a:pt x="12813" y="2355"/>
                  </a:cubicBezTo>
                  <a:lnTo>
                    <a:pt x="12813" y="3291"/>
                  </a:lnTo>
                  <a:lnTo>
                    <a:pt x="9066" y="3291"/>
                  </a:lnTo>
                  <a:lnTo>
                    <a:pt x="9066" y="2355"/>
                  </a:lnTo>
                  <a:cubicBezTo>
                    <a:pt x="9092" y="1340"/>
                    <a:pt x="9925" y="521"/>
                    <a:pt x="10940" y="521"/>
                  </a:cubicBezTo>
                  <a:close/>
                  <a:moveTo>
                    <a:pt x="10940" y="0"/>
                  </a:moveTo>
                  <a:lnTo>
                    <a:pt x="10940" y="13"/>
                  </a:lnTo>
                  <a:cubicBezTo>
                    <a:pt x="10042" y="13"/>
                    <a:pt x="9223" y="508"/>
                    <a:pt x="8806" y="1301"/>
                  </a:cubicBezTo>
                  <a:cubicBezTo>
                    <a:pt x="8351" y="443"/>
                    <a:pt x="7509" y="13"/>
                    <a:pt x="6667" y="13"/>
                  </a:cubicBezTo>
                  <a:cubicBezTo>
                    <a:pt x="5824" y="13"/>
                    <a:pt x="4982" y="443"/>
                    <a:pt x="4527" y="1301"/>
                  </a:cubicBezTo>
                  <a:cubicBezTo>
                    <a:pt x="4111" y="508"/>
                    <a:pt x="3291" y="13"/>
                    <a:pt x="2394" y="13"/>
                  </a:cubicBezTo>
                  <a:cubicBezTo>
                    <a:pt x="2386" y="13"/>
                    <a:pt x="2377" y="13"/>
                    <a:pt x="2369" y="13"/>
                  </a:cubicBezTo>
                  <a:cubicBezTo>
                    <a:pt x="1080" y="13"/>
                    <a:pt x="26" y="1049"/>
                    <a:pt x="0" y="2355"/>
                  </a:cubicBezTo>
                  <a:lnTo>
                    <a:pt x="0" y="3552"/>
                  </a:lnTo>
                  <a:cubicBezTo>
                    <a:pt x="0" y="3695"/>
                    <a:pt x="117" y="3812"/>
                    <a:pt x="260" y="3812"/>
                  </a:cubicBezTo>
                  <a:lnTo>
                    <a:pt x="13073" y="3812"/>
                  </a:lnTo>
                  <a:cubicBezTo>
                    <a:pt x="13216" y="3812"/>
                    <a:pt x="13333" y="3695"/>
                    <a:pt x="13333" y="3552"/>
                  </a:cubicBezTo>
                  <a:lnTo>
                    <a:pt x="13333" y="2355"/>
                  </a:lnTo>
                  <a:cubicBezTo>
                    <a:pt x="13307" y="1041"/>
                    <a:pt x="12240" y="0"/>
                    <a:pt x="10940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02" name="Google Shape;6402;p46"/>
            <p:cNvSpPr/>
            <p:nvPr/>
          </p:nvSpPr>
          <p:spPr>
            <a:xfrm>
              <a:off x="1883325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6" y="519"/>
                  </a:moveTo>
                  <a:cubicBezTo>
                    <a:pt x="1179" y="519"/>
                    <a:pt x="1305" y="624"/>
                    <a:pt x="1314" y="781"/>
                  </a:cubicBezTo>
                  <a:cubicBezTo>
                    <a:pt x="1314" y="924"/>
                    <a:pt x="1197" y="1041"/>
                    <a:pt x="1054" y="1041"/>
                  </a:cubicBezTo>
                  <a:cubicBezTo>
                    <a:pt x="820" y="1041"/>
                    <a:pt x="690" y="755"/>
                    <a:pt x="859" y="599"/>
                  </a:cubicBezTo>
                  <a:cubicBezTo>
                    <a:pt x="914" y="544"/>
                    <a:pt x="981" y="519"/>
                    <a:pt x="1046" y="519"/>
                  </a:cubicBezTo>
                  <a:close/>
                  <a:moveTo>
                    <a:pt x="1054" y="1"/>
                  </a:moveTo>
                  <a:cubicBezTo>
                    <a:pt x="352" y="1"/>
                    <a:pt x="0" y="846"/>
                    <a:pt x="495" y="1341"/>
                  </a:cubicBezTo>
                  <a:cubicBezTo>
                    <a:pt x="654" y="1500"/>
                    <a:pt x="850" y="1572"/>
                    <a:pt x="1043" y="1572"/>
                  </a:cubicBezTo>
                  <a:cubicBezTo>
                    <a:pt x="1447" y="1572"/>
                    <a:pt x="1835" y="1257"/>
                    <a:pt x="1835" y="781"/>
                  </a:cubicBezTo>
                  <a:cubicBezTo>
                    <a:pt x="1835" y="352"/>
                    <a:pt x="1483" y="1"/>
                    <a:pt x="1054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03" name="Google Shape;6403;p46"/>
            <p:cNvSpPr/>
            <p:nvPr/>
          </p:nvSpPr>
          <p:spPr>
            <a:xfrm>
              <a:off x="1837800" y="1268125"/>
              <a:ext cx="45875" cy="3930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781" y="521"/>
                  </a:moveTo>
                  <a:cubicBezTo>
                    <a:pt x="924" y="521"/>
                    <a:pt x="1041" y="638"/>
                    <a:pt x="1041" y="781"/>
                  </a:cubicBezTo>
                  <a:cubicBezTo>
                    <a:pt x="1041" y="939"/>
                    <a:pt x="917" y="1043"/>
                    <a:pt x="785" y="1043"/>
                  </a:cubicBezTo>
                  <a:cubicBezTo>
                    <a:pt x="720" y="1043"/>
                    <a:pt x="654" y="1019"/>
                    <a:pt x="599" y="963"/>
                  </a:cubicBezTo>
                  <a:cubicBezTo>
                    <a:pt x="443" y="807"/>
                    <a:pt x="560" y="521"/>
                    <a:pt x="781" y="521"/>
                  </a:cubicBezTo>
                  <a:close/>
                  <a:moveTo>
                    <a:pt x="781" y="1"/>
                  </a:moveTo>
                  <a:cubicBezTo>
                    <a:pt x="352" y="1"/>
                    <a:pt x="0" y="352"/>
                    <a:pt x="0" y="781"/>
                  </a:cubicBezTo>
                  <a:cubicBezTo>
                    <a:pt x="0" y="1257"/>
                    <a:pt x="388" y="1572"/>
                    <a:pt x="792" y="1572"/>
                  </a:cubicBezTo>
                  <a:cubicBezTo>
                    <a:pt x="985" y="1572"/>
                    <a:pt x="1181" y="1500"/>
                    <a:pt x="1340" y="1341"/>
                  </a:cubicBezTo>
                  <a:cubicBezTo>
                    <a:pt x="1834" y="846"/>
                    <a:pt x="1483" y="1"/>
                    <a:pt x="781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04" name="Google Shape;6404;p46"/>
            <p:cNvSpPr/>
            <p:nvPr/>
          </p:nvSpPr>
          <p:spPr>
            <a:xfrm>
              <a:off x="1935350" y="1268200"/>
              <a:ext cx="45875" cy="38975"/>
            </a:xfrm>
            <a:custGeom>
              <a:avLst/>
              <a:gdLst/>
              <a:ahLst/>
              <a:cxnLst/>
              <a:rect l="l" t="t" r="r" b="b"/>
              <a:pathLst>
                <a:path w="1835" h="1559" extrusionOk="0">
                  <a:moveTo>
                    <a:pt x="1050" y="522"/>
                  </a:moveTo>
                  <a:cubicBezTo>
                    <a:pt x="1115" y="522"/>
                    <a:pt x="1181" y="545"/>
                    <a:pt x="1236" y="596"/>
                  </a:cubicBezTo>
                  <a:cubicBezTo>
                    <a:pt x="1392" y="765"/>
                    <a:pt x="1275" y="1038"/>
                    <a:pt x="1054" y="1038"/>
                  </a:cubicBezTo>
                  <a:cubicBezTo>
                    <a:pt x="911" y="1038"/>
                    <a:pt x="794" y="921"/>
                    <a:pt x="794" y="778"/>
                  </a:cubicBezTo>
                  <a:cubicBezTo>
                    <a:pt x="794" y="621"/>
                    <a:pt x="918" y="522"/>
                    <a:pt x="1050" y="522"/>
                  </a:cubicBezTo>
                  <a:close/>
                  <a:moveTo>
                    <a:pt x="1045" y="1"/>
                  </a:moveTo>
                  <a:cubicBezTo>
                    <a:pt x="852" y="1"/>
                    <a:pt x="655" y="72"/>
                    <a:pt x="495" y="232"/>
                  </a:cubicBezTo>
                  <a:cubicBezTo>
                    <a:pt x="1" y="713"/>
                    <a:pt x="352" y="1559"/>
                    <a:pt x="1054" y="1559"/>
                  </a:cubicBezTo>
                  <a:cubicBezTo>
                    <a:pt x="1484" y="1559"/>
                    <a:pt x="1835" y="1208"/>
                    <a:pt x="1835" y="778"/>
                  </a:cubicBezTo>
                  <a:cubicBezTo>
                    <a:pt x="1835" y="312"/>
                    <a:pt x="1448" y="1"/>
                    <a:pt x="1045" y="1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05" name="Google Shape;6405;p46"/>
            <p:cNvSpPr/>
            <p:nvPr/>
          </p:nvSpPr>
          <p:spPr>
            <a:xfrm>
              <a:off x="1900875" y="1229125"/>
              <a:ext cx="15325" cy="13075"/>
            </a:xfrm>
            <a:custGeom>
              <a:avLst/>
              <a:gdLst/>
              <a:ahLst/>
              <a:cxnLst/>
              <a:rect l="l" t="t" r="r" b="b"/>
              <a:pathLst>
                <a:path w="613" h="523" extrusionOk="0">
                  <a:moveTo>
                    <a:pt x="352" y="0"/>
                  </a:moveTo>
                  <a:cubicBezTo>
                    <a:pt x="118" y="0"/>
                    <a:pt x="1" y="286"/>
                    <a:pt x="157" y="442"/>
                  </a:cubicBezTo>
                  <a:cubicBezTo>
                    <a:pt x="212" y="498"/>
                    <a:pt x="280" y="522"/>
                    <a:pt x="346" y="522"/>
                  </a:cubicBezTo>
                  <a:cubicBezTo>
                    <a:pt x="483" y="522"/>
                    <a:pt x="612" y="418"/>
                    <a:pt x="612" y="260"/>
                  </a:cubicBezTo>
                  <a:cubicBezTo>
                    <a:pt x="612" y="117"/>
                    <a:pt x="495" y="0"/>
                    <a:pt x="352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6406" name="Google Shape;6406;p46"/>
            <p:cNvSpPr/>
            <p:nvPr/>
          </p:nvSpPr>
          <p:spPr>
            <a:xfrm>
              <a:off x="1774375" y="1229125"/>
              <a:ext cx="270600" cy="147000"/>
            </a:xfrm>
            <a:custGeom>
              <a:avLst/>
              <a:gdLst/>
              <a:ahLst/>
              <a:cxnLst/>
              <a:rect l="l" t="t" r="r" b="b"/>
              <a:pathLst>
                <a:path w="10824" h="5880" extrusionOk="0">
                  <a:moveTo>
                    <a:pt x="2290" y="0"/>
                  </a:moveTo>
                  <a:cubicBezTo>
                    <a:pt x="1016" y="26"/>
                    <a:pt x="1" y="1067"/>
                    <a:pt x="1" y="2341"/>
                  </a:cubicBezTo>
                  <a:cubicBezTo>
                    <a:pt x="1" y="3616"/>
                    <a:pt x="1016" y="4644"/>
                    <a:pt x="2290" y="4683"/>
                  </a:cubicBezTo>
                  <a:lnTo>
                    <a:pt x="4723" y="4683"/>
                  </a:lnTo>
                  <a:lnTo>
                    <a:pt x="5178" y="5723"/>
                  </a:lnTo>
                  <a:cubicBezTo>
                    <a:pt x="5223" y="5827"/>
                    <a:pt x="5321" y="5879"/>
                    <a:pt x="5419" y="5879"/>
                  </a:cubicBezTo>
                  <a:cubicBezTo>
                    <a:pt x="5516" y="5879"/>
                    <a:pt x="5614" y="5827"/>
                    <a:pt x="5659" y="5723"/>
                  </a:cubicBezTo>
                  <a:lnTo>
                    <a:pt x="6101" y="4683"/>
                  </a:lnTo>
                  <a:lnTo>
                    <a:pt x="8547" y="4683"/>
                  </a:lnTo>
                  <a:cubicBezTo>
                    <a:pt x="9809" y="4644"/>
                    <a:pt x="10823" y="3616"/>
                    <a:pt x="10823" y="2341"/>
                  </a:cubicBezTo>
                  <a:cubicBezTo>
                    <a:pt x="10823" y="1067"/>
                    <a:pt x="9809" y="26"/>
                    <a:pt x="8547" y="0"/>
                  </a:cubicBezTo>
                  <a:lnTo>
                    <a:pt x="6596" y="0"/>
                  </a:lnTo>
                  <a:cubicBezTo>
                    <a:pt x="6245" y="0"/>
                    <a:pt x="6245" y="520"/>
                    <a:pt x="6596" y="520"/>
                  </a:cubicBezTo>
                  <a:lnTo>
                    <a:pt x="8547" y="520"/>
                  </a:lnTo>
                  <a:cubicBezTo>
                    <a:pt x="9548" y="520"/>
                    <a:pt x="10368" y="1327"/>
                    <a:pt x="10368" y="2341"/>
                  </a:cubicBezTo>
                  <a:cubicBezTo>
                    <a:pt x="10368" y="3343"/>
                    <a:pt x="9548" y="4162"/>
                    <a:pt x="8547" y="4162"/>
                  </a:cubicBezTo>
                  <a:lnTo>
                    <a:pt x="5945" y="4162"/>
                  </a:lnTo>
                  <a:cubicBezTo>
                    <a:pt x="5841" y="4162"/>
                    <a:pt x="5737" y="4227"/>
                    <a:pt x="5698" y="4318"/>
                  </a:cubicBezTo>
                  <a:lnTo>
                    <a:pt x="5685" y="4318"/>
                  </a:lnTo>
                  <a:lnTo>
                    <a:pt x="5412" y="4969"/>
                  </a:lnTo>
                  <a:lnTo>
                    <a:pt x="5126" y="4318"/>
                  </a:lnTo>
                  <a:cubicBezTo>
                    <a:pt x="5087" y="4227"/>
                    <a:pt x="4996" y="4162"/>
                    <a:pt x="4892" y="4162"/>
                  </a:cubicBezTo>
                  <a:lnTo>
                    <a:pt x="2290" y="4162"/>
                  </a:lnTo>
                  <a:cubicBezTo>
                    <a:pt x="1276" y="4162"/>
                    <a:pt x="456" y="3343"/>
                    <a:pt x="456" y="2341"/>
                  </a:cubicBezTo>
                  <a:cubicBezTo>
                    <a:pt x="456" y="1327"/>
                    <a:pt x="1276" y="520"/>
                    <a:pt x="2290" y="520"/>
                  </a:cubicBezTo>
                  <a:lnTo>
                    <a:pt x="4241" y="520"/>
                  </a:lnTo>
                  <a:cubicBezTo>
                    <a:pt x="4580" y="520"/>
                    <a:pt x="4580" y="0"/>
                    <a:pt x="4241" y="0"/>
                  </a:cubicBezTo>
                  <a:close/>
                </a:path>
              </a:pathLst>
            </a:custGeom>
            <a:solidFill>
              <a:srgbClr val="D9D9D9">
                <a:alpha val="4117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04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1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8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6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8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7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0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6D45-A5C0-47B0-A482-70FD639CF162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1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960000" y="15730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9398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khakim@bu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ncihub.org/resources/1600/download/BMC_Patient_Navigation_Toolkit_-_Vol_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986" y="690922"/>
            <a:ext cx="10668000" cy="1948886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atin typeface="+mn-lt"/>
              </a:rPr>
              <a:t>Translating Research Into Practice</a:t>
            </a:r>
            <a:r>
              <a:rPr lang="en-US" sz="5400" b="1" dirty="0" smtClean="0">
                <a:latin typeface="+mn-lt"/>
              </a:rPr>
              <a:t>: </a:t>
            </a:r>
            <a:br>
              <a:rPr lang="en-US" sz="5400" b="1" dirty="0" smtClean="0">
                <a:latin typeface="+mn-lt"/>
              </a:rPr>
            </a:br>
            <a:r>
              <a:rPr lang="en-US" sz="5400" b="1" dirty="0" smtClean="0">
                <a:latin typeface="+mn-lt"/>
              </a:rPr>
              <a:t>In Pursuit of Breast Cancer Equity</a:t>
            </a:r>
            <a:endParaRPr lang="en-US" sz="5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3349641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Tracy A Battaglia MD </a:t>
            </a:r>
            <a:r>
              <a:rPr lang="en-US" b="1" dirty="0" smtClean="0"/>
              <a:t>MPH</a:t>
            </a:r>
          </a:p>
          <a:p>
            <a:r>
              <a:rPr lang="en-US" dirty="0" smtClean="0"/>
              <a:t>Director, Women’s Health Unit</a:t>
            </a:r>
            <a:endParaRPr lang="en-US" dirty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BMC Equity Innovation Forum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March 3, 2022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5014307" y="5253361"/>
            <a:ext cx="2163383" cy="937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9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90600" y="4615079"/>
            <a:ext cx="11352212" cy="3811588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/>
              <a:t>10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787" y="1601081"/>
            <a:ext cx="6392614" cy="47119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1257" y="6520873"/>
            <a:ext cx="611885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400" dirty="0" smtClean="0">
                <a:solidFill>
                  <a:prstClr val="black"/>
                </a:solidFill>
              </a:rPr>
              <a:t>MA </a:t>
            </a:r>
            <a:r>
              <a:rPr lang="en-US" sz="1400" dirty="0">
                <a:solidFill>
                  <a:prstClr val="black"/>
                </a:solidFill>
              </a:rPr>
              <a:t>Cancer registry data </a:t>
            </a:r>
            <a:r>
              <a:rPr lang="en-US" sz="1400" b="1" dirty="0">
                <a:solidFill>
                  <a:prstClr val="black"/>
                </a:solidFill>
              </a:rPr>
              <a:t>2010-2014</a:t>
            </a:r>
            <a:r>
              <a:rPr lang="en-US" sz="1400" dirty="0">
                <a:solidFill>
                  <a:prstClr val="black"/>
                </a:solidFill>
              </a:rPr>
              <a:t>: Boston women with breast cancer stages 0-3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2787" y="171597"/>
            <a:ext cx="100246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Treatment Delays Lead to Disparities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589796" y="4201077"/>
          <a:ext cx="3581353" cy="1578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2091"/>
                <a:gridCol w="1419262"/>
              </a:tblGrid>
              <a:tr h="526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aOR</a:t>
                      </a:r>
                      <a:r>
                        <a:rPr lang="en-US" sz="1600" dirty="0">
                          <a:effectLst/>
                        </a:rPr>
                        <a:t> (95% CI</a:t>
                      </a:r>
                      <a:r>
                        <a:rPr lang="en-US" sz="1600" dirty="0" smtClean="0">
                          <a:effectLst/>
                        </a:rPr>
                        <a:t>)*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6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Black NH vs White NH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2.2 (1.6, 3.1)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6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Medicaid vs Private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2.8 (1.8, 4.3)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25139" y="1759226"/>
            <a:ext cx="4273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BlackNH</a:t>
            </a:r>
            <a:r>
              <a:rPr lang="en-US" sz="2800" dirty="0" smtClean="0"/>
              <a:t> and Medicaid patients are 2-3x more likely to have delays in initiating treatment &gt; 60 days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6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11" y="348482"/>
            <a:ext cx="11272945" cy="14637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The Problem</a:t>
            </a:r>
            <a:r>
              <a:rPr lang="en-US" b="1" dirty="0" smtClean="0"/>
              <a:t>: Evidence-based </a:t>
            </a:r>
            <a:r>
              <a:rPr lang="en-US" b="1" dirty="0"/>
              <a:t>strategies for </a:t>
            </a:r>
            <a:r>
              <a:rPr lang="en-US" b="1" dirty="0" smtClean="0"/>
              <a:t>combating delays do exist, but</a:t>
            </a:r>
            <a:r>
              <a:rPr lang="en-US" b="1" dirty="0" smtClean="0"/>
              <a:t> </a:t>
            </a:r>
            <a:r>
              <a:rPr lang="en-US" b="1" dirty="0"/>
              <a:t>are not systematically implemented within or across hospitals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3769" y="2470246"/>
            <a:ext cx="3408421" cy="3598583"/>
            <a:chOff x="177344" y="1397500"/>
            <a:chExt cx="5003425" cy="4587523"/>
          </a:xfrm>
        </p:grpSpPr>
        <p:sp>
          <p:nvSpPr>
            <p:cNvPr id="5" name="TextBox 4"/>
            <p:cNvSpPr txBox="1"/>
            <p:nvPr/>
          </p:nvSpPr>
          <p:spPr>
            <a:xfrm>
              <a:off x="177344" y="5004129"/>
              <a:ext cx="5003425" cy="980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prstClr val="black"/>
                  </a:solidFill>
                </a:rPr>
                <a:t>Patient </a:t>
              </a:r>
              <a:r>
                <a:rPr lang="en-US" sz="2400" b="1" i="1" dirty="0">
                  <a:solidFill>
                    <a:prstClr val="black"/>
                  </a:solidFill>
                </a:rPr>
                <a:t>Navigation </a:t>
              </a:r>
              <a:r>
                <a:rPr lang="en-US" sz="2000" b="1" dirty="0">
                  <a:solidFill>
                    <a:prstClr val="black"/>
                  </a:solidFill>
                </a:rPr>
                <a:t>to Guide and Support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94"/>
            <a:stretch/>
          </p:blipFill>
          <p:spPr>
            <a:xfrm>
              <a:off x="1015252" y="1397500"/>
              <a:ext cx="3635680" cy="360662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981970" y="2770496"/>
            <a:ext cx="3374173" cy="3194757"/>
            <a:chOff x="3823205" y="2887109"/>
            <a:chExt cx="5005030" cy="3762824"/>
          </a:xfrm>
        </p:grpSpPr>
        <p:sp>
          <p:nvSpPr>
            <p:cNvPr id="8" name="TextBox 7"/>
            <p:cNvSpPr txBox="1"/>
            <p:nvPr/>
          </p:nvSpPr>
          <p:spPr>
            <a:xfrm>
              <a:off x="3823205" y="5743676"/>
              <a:ext cx="5005030" cy="906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prstClr val="black"/>
                  </a:solidFill>
                </a:rPr>
                <a:t>Patient </a:t>
              </a:r>
              <a:r>
                <a:rPr lang="en-US" sz="2400" b="1" i="1" dirty="0">
                  <a:solidFill>
                    <a:prstClr val="black"/>
                  </a:solidFill>
                </a:rPr>
                <a:t>Registry </a:t>
              </a:r>
              <a:r>
                <a:rPr lang="en-US" sz="2000" b="1" dirty="0">
                  <a:solidFill>
                    <a:prstClr val="black"/>
                  </a:solidFill>
                </a:rPr>
                <a:t>to 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Track</a:t>
              </a:r>
            </a:p>
            <a:p>
              <a:pPr algn="ctr"/>
              <a:r>
                <a:rPr lang="en-US" sz="2000" b="1" dirty="0" smtClean="0">
                  <a:solidFill>
                    <a:prstClr val="black"/>
                  </a:solidFill>
                </a:rPr>
                <a:t> </a:t>
              </a:r>
              <a:r>
                <a:rPr lang="en-US" sz="2000" b="1" dirty="0">
                  <a:solidFill>
                    <a:prstClr val="black"/>
                  </a:solidFill>
                </a:rPr>
                <a:t>at risk Population Over Time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825999" y="2887109"/>
              <a:ext cx="2747311" cy="2196518"/>
              <a:chOff x="5331944" y="2861111"/>
              <a:chExt cx="2156700" cy="165610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07" t="33729" r="35862" b="38268"/>
              <a:stretch/>
            </p:blipFill>
            <p:spPr>
              <a:xfrm>
                <a:off x="5535592" y="2908550"/>
                <a:ext cx="1947334" cy="1608665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331944" y="2861111"/>
                <a:ext cx="241177" cy="851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247467" y="2928816"/>
                <a:ext cx="241177" cy="851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7785100" y="2007389"/>
            <a:ext cx="3649555" cy="4714594"/>
            <a:chOff x="7623484" y="1525769"/>
            <a:chExt cx="5003424" cy="5646880"/>
          </a:xfrm>
        </p:grpSpPr>
        <p:sp>
          <p:nvSpPr>
            <p:cNvPr id="14" name="TextBox 13"/>
            <p:cNvSpPr txBox="1"/>
            <p:nvPr/>
          </p:nvSpPr>
          <p:spPr>
            <a:xfrm>
              <a:off x="7623484" y="5480946"/>
              <a:ext cx="5003424" cy="1691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prstClr val="black"/>
                  </a:solidFill>
                </a:rPr>
                <a:t>Systematic </a:t>
              </a:r>
              <a:r>
                <a:rPr lang="en-US" sz="2000" b="1" dirty="0">
                  <a:solidFill>
                    <a:prstClr val="black"/>
                  </a:solidFill>
                </a:rPr>
                <a:t>screening </a:t>
              </a:r>
              <a:r>
                <a:rPr lang="en-US" sz="2000" b="1" dirty="0" smtClean="0">
                  <a:solidFill>
                    <a:prstClr val="black"/>
                  </a:solidFill>
                </a:rPr>
                <a:t>to address </a:t>
              </a:r>
              <a:r>
                <a:rPr lang="en-US" sz="2400" b="1" i="1" dirty="0">
                  <a:solidFill>
                    <a:prstClr val="black"/>
                  </a:solidFill>
                </a:rPr>
                <a:t>Social Barriers</a:t>
              </a:r>
              <a:r>
                <a:rPr lang="en-US" sz="2400" b="1" dirty="0">
                  <a:solidFill>
                    <a:prstClr val="black"/>
                  </a:solidFill>
                </a:rPr>
                <a:t> </a:t>
              </a:r>
              <a:r>
                <a:rPr lang="en-US" sz="2000" b="1" dirty="0">
                  <a:solidFill>
                    <a:prstClr val="black"/>
                  </a:solidFill>
                </a:rPr>
                <a:t>to Care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16" y="1525769"/>
              <a:ext cx="4195440" cy="3779675"/>
            </a:xfrm>
            <a:prstGeom prst="rect">
              <a:avLst/>
            </a:prstGeom>
          </p:spPr>
        </p:pic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F963-8068-41FF-8F08-0BCAC939B68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46" y="1218711"/>
            <a:ext cx="12211346" cy="5639289"/>
          </a:xfrm>
          <a:prstGeom prst="rect">
            <a:avLst/>
          </a:prstGeom>
        </p:spPr>
      </p:pic>
      <p:pic>
        <p:nvPicPr>
          <p:cNvPr id="4" name="Picture 3" descr="C:\Users\COWINKLE\Desktop\TRIP Logo_220X277.png">
            <a:extLst>
              <a:ext uri="{FF2B5EF4-FFF2-40B4-BE49-F238E27FC236}">
                <a16:creationId xmlns:a16="http://schemas.microsoft.com/office/drawing/2014/main" xmlns="" id="{59EDC41E-CC38-5141-BAEE-AAFD9AC4AA7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5E4D7E72-743C-5841-BEDA-C69B2183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92" y="101400"/>
            <a:ext cx="10515600" cy="1325563"/>
          </a:xfrm>
        </p:spPr>
        <p:txBody>
          <a:bodyPr/>
          <a:lstStyle/>
          <a:p>
            <a:r>
              <a:rPr lang="en-US" b="1" dirty="0" smtClean="0"/>
              <a:t>City-Wide Collaboration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68" y="1680597"/>
            <a:ext cx="10553091" cy="1322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-2153" t="5024" r="45558" b="-4747"/>
          <a:stretch/>
        </p:blipFill>
        <p:spPr>
          <a:xfrm>
            <a:off x="152398" y="3608357"/>
            <a:ext cx="6310669" cy="2133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168" y="5742335"/>
            <a:ext cx="8650974" cy="1115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52" y="3220498"/>
            <a:ext cx="3164098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4811" y="4399843"/>
            <a:ext cx="2755631" cy="835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0016" y="4384734"/>
            <a:ext cx="2383743" cy="695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481" y="3648957"/>
            <a:ext cx="1694835" cy="8108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3736" y="3526758"/>
            <a:ext cx="3048264" cy="9266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8076" y="5170168"/>
            <a:ext cx="2328874" cy="4023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5208" y="5170168"/>
            <a:ext cx="1694835" cy="3170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11932" y="3265472"/>
            <a:ext cx="426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Local Academic Medical Centers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1392" y="1236365"/>
            <a:ext cx="213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Research Leads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678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81" y="0"/>
            <a:ext cx="9144000" cy="13563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Community Engaged </a:t>
            </a:r>
            <a:r>
              <a:rPr lang="en-US" sz="4000" b="1" dirty="0" smtClean="0"/>
              <a:t>Research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52450" y="1356360"/>
            <a:ext cx="11436350" cy="2199640"/>
          </a:xfrm>
        </p:spPr>
        <p:txBody>
          <a:bodyPr>
            <a:normAutofit/>
          </a:bodyPr>
          <a:lstStyle/>
          <a:p>
            <a:r>
              <a:rPr lang="en-US" altLang="en-US" dirty="0"/>
              <a:t>R</a:t>
            </a:r>
            <a:r>
              <a:rPr lang="en-US" altLang="en-US" dirty="0" smtClean="0"/>
              <a:t>esearch approach that focuses on </a:t>
            </a:r>
            <a:r>
              <a:rPr lang="en-US" altLang="en-US" i="1" dirty="0">
                <a:cs typeface="Arial" panose="020B0604020202020204" pitchFamily="34" charset="0"/>
              </a:rPr>
              <a:t>collaboration</a:t>
            </a:r>
            <a:r>
              <a:rPr lang="en-US" altLang="en-US" dirty="0">
                <a:cs typeface="Arial" panose="020B0604020202020204" pitchFamily="34" charset="0"/>
              </a:rPr>
              <a:t> with key </a:t>
            </a:r>
            <a:r>
              <a:rPr lang="en-US" altLang="en-US" i="1" dirty="0">
                <a:cs typeface="Arial" panose="020B0604020202020204" pitchFamily="34" charset="0"/>
              </a:rPr>
              <a:t>stakeholders</a:t>
            </a:r>
            <a:endParaRPr lang="en-US" altLang="en-US" dirty="0"/>
          </a:p>
          <a:p>
            <a:r>
              <a:rPr lang="en-US" altLang="en-US" dirty="0" smtClean="0"/>
              <a:t>Characterized </a:t>
            </a:r>
            <a:r>
              <a:rPr lang="en-US" altLang="en-US" dirty="0" smtClean="0"/>
              <a:t>by:</a:t>
            </a:r>
            <a:r>
              <a:rPr lang="en-US" altLang="en-US" sz="2800" dirty="0" smtClean="0"/>
              <a:t> </a:t>
            </a:r>
            <a:r>
              <a:rPr lang="en-US" altLang="en-US" sz="2800" b="1" i="1" dirty="0"/>
              <a:t>principles</a:t>
            </a:r>
            <a:r>
              <a:rPr lang="en-US" altLang="en-US" sz="2800" dirty="0"/>
              <a:t> that </a:t>
            </a:r>
            <a:r>
              <a:rPr lang="en-US" altLang="en-US" sz="2800" dirty="0" smtClean="0"/>
              <a:t>guide research and </a:t>
            </a:r>
            <a:r>
              <a:rPr lang="en-US" altLang="en-US" sz="2800" b="1" i="1" dirty="0"/>
              <a:t>relationships</a:t>
            </a:r>
            <a:r>
              <a:rPr lang="en-US" altLang="en-US" sz="2800" dirty="0"/>
              <a:t> between communities and academic researchers</a:t>
            </a:r>
          </a:p>
          <a:p>
            <a:pPr>
              <a:lnSpc>
                <a:spcPct val="100000"/>
              </a:lnSpc>
              <a:buClrTx/>
            </a:pPr>
            <a:r>
              <a:rPr lang="en-US" dirty="0" smtClean="0">
                <a:cs typeface="Arial" panose="020B0604020202020204" pitchFamily="34" charset="0"/>
              </a:rPr>
              <a:t>Increasingly </a:t>
            </a:r>
            <a:r>
              <a:rPr lang="en-US" dirty="0">
                <a:cs typeface="Arial" panose="020B0604020202020204" pitchFamily="34" charset="0"/>
              </a:rPr>
              <a:t>recognized </a:t>
            </a:r>
            <a:r>
              <a:rPr lang="en-US" dirty="0" smtClean="0">
                <a:cs typeface="Arial" panose="020B0604020202020204" pitchFamily="34" charset="0"/>
              </a:rPr>
              <a:t>approach to </a:t>
            </a:r>
            <a:r>
              <a:rPr lang="en-US" dirty="0">
                <a:cs typeface="Arial" panose="020B0604020202020204" pitchFamily="34" charset="0"/>
              </a:rPr>
              <a:t>address complex public health issues</a:t>
            </a:r>
          </a:p>
          <a:p>
            <a:pPr>
              <a:lnSpc>
                <a:spcPct val="100000"/>
              </a:lnSpc>
              <a:buClrTx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391" y="3117925"/>
            <a:ext cx="7382467" cy="3851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86743" y="5805492"/>
            <a:ext cx="2612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member participates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as a research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0004" y="5317565"/>
            <a:ext cx="2200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stakeholder is involved in some meaningful way</a:t>
            </a:r>
          </a:p>
        </p:txBody>
      </p:sp>
      <p:sp>
        <p:nvSpPr>
          <p:cNvPr id="8" name="Rectangle 7"/>
          <p:cNvSpPr/>
          <p:nvPr/>
        </p:nvSpPr>
        <p:spPr>
          <a:xfrm>
            <a:off x="7924800" y="4912360"/>
            <a:ext cx="24320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stakeholders are partners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aspects of the research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5728" y="161714"/>
            <a:ext cx="804512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Research Question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895" y="1828978"/>
            <a:ext cx="10515600" cy="18580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Can we </a:t>
            </a:r>
            <a:r>
              <a:rPr lang="en-US" sz="3600" u="sng" dirty="0" smtClean="0">
                <a:solidFill>
                  <a:schemeClr val="bg1"/>
                </a:solidFill>
              </a:rPr>
              <a:t>systematically implement </a:t>
            </a:r>
            <a:r>
              <a:rPr lang="en-US" sz="3600" dirty="0" smtClean="0">
                <a:solidFill>
                  <a:schemeClr val="bg1"/>
                </a:solidFill>
              </a:rPr>
              <a:t> evidence-based  </a:t>
            </a:r>
            <a:r>
              <a:rPr lang="en-US" sz="3600" dirty="0">
                <a:solidFill>
                  <a:schemeClr val="bg1"/>
                </a:solidFill>
              </a:rPr>
              <a:t>coordination of care </a:t>
            </a:r>
            <a:r>
              <a:rPr lang="en-US" sz="3600" u="sng" dirty="0">
                <a:solidFill>
                  <a:schemeClr val="bg1"/>
                </a:solidFill>
              </a:rPr>
              <a:t>across the city of </a:t>
            </a:r>
            <a:r>
              <a:rPr lang="en-US" sz="3600" u="sng" dirty="0" smtClean="0">
                <a:solidFill>
                  <a:schemeClr val="bg1"/>
                </a:solidFill>
              </a:rPr>
              <a:t>Boston </a:t>
            </a:r>
            <a:r>
              <a:rPr lang="en-US" sz="3600" dirty="0" smtClean="0">
                <a:solidFill>
                  <a:schemeClr val="bg1"/>
                </a:solidFill>
              </a:rPr>
              <a:t>to reduce delays for the most vulnerable women?”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/>
              <a:t>14</a:t>
            </a:fld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10028" y="1143670"/>
            <a:ext cx="10654991" cy="1797157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“Can we </a:t>
            </a:r>
            <a:r>
              <a:rPr lang="en-US" sz="3600" u="sng" dirty="0">
                <a:solidFill>
                  <a:schemeClr val="bg1"/>
                </a:solidFill>
              </a:rPr>
              <a:t>systematically implement</a:t>
            </a:r>
            <a:r>
              <a:rPr lang="en-US" sz="3600" dirty="0">
                <a:solidFill>
                  <a:schemeClr val="bg1"/>
                </a:solidFill>
              </a:rPr>
              <a:t> evidence-based  coordination of care </a:t>
            </a:r>
            <a:r>
              <a:rPr lang="en-US" sz="3600" u="sng" dirty="0">
                <a:solidFill>
                  <a:schemeClr val="bg1"/>
                </a:solidFill>
              </a:rPr>
              <a:t>across the city of Boston </a:t>
            </a:r>
            <a:r>
              <a:rPr lang="en-US" sz="3600" dirty="0">
                <a:solidFill>
                  <a:schemeClr val="bg1"/>
                </a:solidFill>
              </a:rPr>
              <a:t>to reduce delays in care </a:t>
            </a:r>
            <a:r>
              <a:rPr lang="en-US" sz="3600" dirty="0" smtClean="0">
                <a:solidFill>
                  <a:schemeClr val="bg1"/>
                </a:solidFill>
              </a:rPr>
              <a:t>for </a:t>
            </a:r>
            <a:r>
              <a:rPr lang="en-US" sz="3600" dirty="0">
                <a:solidFill>
                  <a:schemeClr val="bg1"/>
                </a:solidFill>
              </a:rPr>
              <a:t>women?”</a:t>
            </a:r>
          </a:p>
        </p:txBody>
      </p:sp>
      <p:pic>
        <p:nvPicPr>
          <p:cNvPr id="15" name="Picture 14" descr="C:\Users\COWINKLE\Desktop\TRIP Logo_220X277.png">
            <a:extLst>
              <a:ext uri="{FF2B5EF4-FFF2-40B4-BE49-F238E27FC236}">
                <a16:creationId xmlns:a16="http://schemas.microsoft.com/office/drawing/2014/main" xmlns="" id="{59EDC41E-CC38-5141-BAEE-AAFD9AC4AA7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369170" y="3066561"/>
            <a:ext cx="9336705" cy="3631057"/>
            <a:chOff x="687927" y="2309931"/>
            <a:chExt cx="10127169" cy="3938469"/>
          </a:xfrm>
        </p:grpSpPr>
        <p:sp>
          <p:nvSpPr>
            <p:cNvPr id="16" name="Freeform 15"/>
            <p:cNvSpPr/>
            <p:nvPr/>
          </p:nvSpPr>
          <p:spPr>
            <a:xfrm>
              <a:off x="7505564" y="2598738"/>
              <a:ext cx="3309532" cy="3649662"/>
            </a:xfrm>
            <a:custGeom>
              <a:avLst/>
              <a:gdLst>
                <a:gd name="connsiteX0" fmla="*/ 0 w 3309532"/>
                <a:gd name="connsiteY0" fmla="*/ 330953 h 3649662"/>
                <a:gd name="connsiteX1" fmla="*/ 330953 w 3309532"/>
                <a:gd name="connsiteY1" fmla="*/ 0 h 3649662"/>
                <a:gd name="connsiteX2" fmla="*/ 2978579 w 3309532"/>
                <a:gd name="connsiteY2" fmla="*/ 0 h 3649662"/>
                <a:gd name="connsiteX3" fmla="*/ 3309532 w 3309532"/>
                <a:gd name="connsiteY3" fmla="*/ 330953 h 3649662"/>
                <a:gd name="connsiteX4" fmla="*/ 3309532 w 3309532"/>
                <a:gd name="connsiteY4" fmla="*/ 3318709 h 3649662"/>
                <a:gd name="connsiteX5" fmla="*/ 2978579 w 3309532"/>
                <a:gd name="connsiteY5" fmla="*/ 3649662 h 3649662"/>
                <a:gd name="connsiteX6" fmla="*/ 330953 w 3309532"/>
                <a:gd name="connsiteY6" fmla="*/ 3649662 h 3649662"/>
                <a:gd name="connsiteX7" fmla="*/ 0 w 3309532"/>
                <a:gd name="connsiteY7" fmla="*/ 3318709 h 3649662"/>
                <a:gd name="connsiteX8" fmla="*/ 0 w 3309532"/>
                <a:gd name="connsiteY8" fmla="*/ 330953 h 364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9532" h="3649662">
                  <a:moveTo>
                    <a:pt x="0" y="330953"/>
                  </a:moveTo>
                  <a:cubicBezTo>
                    <a:pt x="0" y="148173"/>
                    <a:pt x="148173" y="0"/>
                    <a:pt x="330953" y="0"/>
                  </a:cubicBezTo>
                  <a:lnTo>
                    <a:pt x="2978579" y="0"/>
                  </a:lnTo>
                  <a:cubicBezTo>
                    <a:pt x="3161359" y="0"/>
                    <a:pt x="3309532" y="148173"/>
                    <a:pt x="3309532" y="330953"/>
                  </a:cubicBezTo>
                  <a:lnTo>
                    <a:pt x="3309532" y="3318709"/>
                  </a:lnTo>
                  <a:cubicBezTo>
                    <a:pt x="3309532" y="3501489"/>
                    <a:pt x="3161359" y="3649662"/>
                    <a:pt x="2978579" y="3649662"/>
                  </a:cubicBezTo>
                  <a:lnTo>
                    <a:pt x="330953" y="3649662"/>
                  </a:lnTo>
                  <a:cubicBezTo>
                    <a:pt x="148173" y="3649662"/>
                    <a:pt x="0" y="3501489"/>
                    <a:pt x="0" y="3318709"/>
                  </a:cubicBezTo>
                  <a:lnTo>
                    <a:pt x="0" y="33095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594992" rIns="135128" bIns="865062" numCol="1" spcCol="1270" anchor="t" anchorCtr="1">
              <a:noAutofit/>
            </a:bodyPr>
            <a:lstStyle/>
            <a:p>
              <a:pPr marL="0" marR="0" lvl="0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1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Social </a:t>
              </a: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needs </a:t>
              </a:r>
              <a:r>
                <a:rPr lang="en-US" sz="19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assessment and </a:t>
              </a:r>
              <a:r>
                <a:rPr lang="en-US" sz="19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referral</a:t>
              </a:r>
            </a:p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(Individual </a:t>
              </a:r>
              <a:r>
                <a:rPr kumimoji="0" lang="en-US" sz="1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Pateint</a:t>
              </a:r>
              <a:r>
                <a:rPr kumimoji="0" 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1369" y="2531978"/>
              <a:ext cx="2397922" cy="2182963"/>
            </a:xfrm>
            <a:prstGeom prst="rect">
              <a:avLst/>
            </a:prstGeom>
            <a:ln w="19050">
              <a:solidFill>
                <a:schemeClr val="accent3"/>
              </a:solidFill>
            </a:ln>
          </p:spPr>
        </p:pic>
        <p:sp>
          <p:nvSpPr>
            <p:cNvPr id="20" name="Freeform 19"/>
            <p:cNvSpPr/>
            <p:nvPr/>
          </p:nvSpPr>
          <p:spPr>
            <a:xfrm>
              <a:off x="4096746" y="2598738"/>
              <a:ext cx="3309532" cy="3649662"/>
            </a:xfrm>
            <a:custGeom>
              <a:avLst/>
              <a:gdLst>
                <a:gd name="connsiteX0" fmla="*/ 0 w 3309532"/>
                <a:gd name="connsiteY0" fmla="*/ 330953 h 3649662"/>
                <a:gd name="connsiteX1" fmla="*/ 330953 w 3309532"/>
                <a:gd name="connsiteY1" fmla="*/ 0 h 3649662"/>
                <a:gd name="connsiteX2" fmla="*/ 2978579 w 3309532"/>
                <a:gd name="connsiteY2" fmla="*/ 0 h 3649662"/>
                <a:gd name="connsiteX3" fmla="*/ 3309532 w 3309532"/>
                <a:gd name="connsiteY3" fmla="*/ 330953 h 3649662"/>
                <a:gd name="connsiteX4" fmla="*/ 3309532 w 3309532"/>
                <a:gd name="connsiteY4" fmla="*/ 3318709 h 3649662"/>
                <a:gd name="connsiteX5" fmla="*/ 2978579 w 3309532"/>
                <a:gd name="connsiteY5" fmla="*/ 3649662 h 3649662"/>
                <a:gd name="connsiteX6" fmla="*/ 330953 w 3309532"/>
                <a:gd name="connsiteY6" fmla="*/ 3649662 h 3649662"/>
                <a:gd name="connsiteX7" fmla="*/ 0 w 3309532"/>
                <a:gd name="connsiteY7" fmla="*/ 3318709 h 3649662"/>
                <a:gd name="connsiteX8" fmla="*/ 0 w 3309532"/>
                <a:gd name="connsiteY8" fmla="*/ 330953 h 364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9532" h="3649662">
                  <a:moveTo>
                    <a:pt x="0" y="330953"/>
                  </a:moveTo>
                  <a:cubicBezTo>
                    <a:pt x="0" y="148173"/>
                    <a:pt x="148173" y="0"/>
                    <a:pt x="330953" y="0"/>
                  </a:cubicBezTo>
                  <a:lnTo>
                    <a:pt x="2978579" y="0"/>
                  </a:lnTo>
                  <a:cubicBezTo>
                    <a:pt x="3161359" y="0"/>
                    <a:pt x="3309532" y="148173"/>
                    <a:pt x="3309532" y="330953"/>
                  </a:cubicBezTo>
                  <a:lnTo>
                    <a:pt x="3309532" y="3318709"/>
                  </a:lnTo>
                  <a:cubicBezTo>
                    <a:pt x="3309532" y="3501489"/>
                    <a:pt x="3161359" y="3649662"/>
                    <a:pt x="2978579" y="3649662"/>
                  </a:cubicBezTo>
                  <a:lnTo>
                    <a:pt x="330953" y="3649662"/>
                  </a:lnTo>
                  <a:cubicBezTo>
                    <a:pt x="148173" y="3649662"/>
                    <a:pt x="0" y="3501489"/>
                    <a:pt x="0" y="3318709"/>
                  </a:cubicBezTo>
                  <a:lnTo>
                    <a:pt x="0" y="33095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594992" rIns="135128" bIns="865062" numCol="1" spcCol="1270" anchor="t" anchorCtr="1">
              <a:noAutofit/>
            </a:bodyPr>
            <a:lstStyle/>
            <a:p>
              <a:pPr marL="0" marR="0" lvl="0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1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marL="0" marR="0" lvl="0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Shared </a:t>
              </a:r>
              <a:r>
                <a:rPr kumimoji="0" 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registry</a:t>
              </a:r>
            </a:p>
            <a:p>
              <a:pPr marL="0" marR="0" lvl="0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(Health System)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35" t="33729" r="37322" b="45348"/>
            <a:stretch/>
          </p:blipFill>
          <p:spPr>
            <a:xfrm>
              <a:off x="4501167" y="2865995"/>
              <a:ext cx="2493906" cy="1808012"/>
            </a:xfrm>
            <a:prstGeom prst="rect">
              <a:avLst/>
            </a:prstGeom>
            <a:ln w="19050">
              <a:solidFill>
                <a:schemeClr val="accent3"/>
              </a:solidFill>
            </a:ln>
          </p:spPr>
        </p:pic>
        <p:sp>
          <p:nvSpPr>
            <p:cNvPr id="22" name="Freeform 21"/>
            <p:cNvSpPr/>
            <p:nvPr/>
          </p:nvSpPr>
          <p:spPr>
            <a:xfrm>
              <a:off x="687927" y="2598738"/>
              <a:ext cx="3309532" cy="3649662"/>
            </a:xfrm>
            <a:custGeom>
              <a:avLst/>
              <a:gdLst>
                <a:gd name="connsiteX0" fmla="*/ 0 w 3309532"/>
                <a:gd name="connsiteY0" fmla="*/ 330953 h 3649662"/>
                <a:gd name="connsiteX1" fmla="*/ 330953 w 3309532"/>
                <a:gd name="connsiteY1" fmla="*/ 0 h 3649662"/>
                <a:gd name="connsiteX2" fmla="*/ 2978579 w 3309532"/>
                <a:gd name="connsiteY2" fmla="*/ 0 h 3649662"/>
                <a:gd name="connsiteX3" fmla="*/ 3309532 w 3309532"/>
                <a:gd name="connsiteY3" fmla="*/ 330953 h 3649662"/>
                <a:gd name="connsiteX4" fmla="*/ 3309532 w 3309532"/>
                <a:gd name="connsiteY4" fmla="*/ 3318709 h 3649662"/>
                <a:gd name="connsiteX5" fmla="*/ 2978579 w 3309532"/>
                <a:gd name="connsiteY5" fmla="*/ 3649662 h 3649662"/>
                <a:gd name="connsiteX6" fmla="*/ 330953 w 3309532"/>
                <a:gd name="connsiteY6" fmla="*/ 3649662 h 3649662"/>
                <a:gd name="connsiteX7" fmla="*/ 0 w 3309532"/>
                <a:gd name="connsiteY7" fmla="*/ 3318709 h 3649662"/>
                <a:gd name="connsiteX8" fmla="*/ 0 w 3309532"/>
                <a:gd name="connsiteY8" fmla="*/ 330953 h 364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9532" h="3649662">
                  <a:moveTo>
                    <a:pt x="0" y="330953"/>
                  </a:moveTo>
                  <a:cubicBezTo>
                    <a:pt x="0" y="148173"/>
                    <a:pt x="148173" y="0"/>
                    <a:pt x="330953" y="0"/>
                  </a:cubicBezTo>
                  <a:lnTo>
                    <a:pt x="2978579" y="0"/>
                  </a:lnTo>
                  <a:cubicBezTo>
                    <a:pt x="3161359" y="0"/>
                    <a:pt x="3309532" y="148173"/>
                    <a:pt x="3309532" y="330953"/>
                  </a:cubicBezTo>
                  <a:lnTo>
                    <a:pt x="3309532" y="3318709"/>
                  </a:lnTo>
                  <a:cubicBezTo>
                    <a:pt x="3309532" y="3501489"/>
                    <a:pt x="3161359" y="3649662"/>
                    <a:pt x="2978579" y="3649662"/>
                  </a:cubicBezTo>
                  <a:lnTo>
                    <a:pt x="330953" y="3649662"/>
                  </a:lnTo>
                  <a:cubicBezTo>
                    <a:pt x="148173" y="3649662"/>
                    <a:pt x="0" y="3501489"/>
                    <a:pt x="0" y="3318709"/>
                  </a:cubicBezTo>
                  <a:lnTo>
                    <a:pt x="0" y="33095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594992" rIns="135128" bIns="865062" numCol="1" spcCol="1270" anchor="t" anchorCtr="1">
              <a:noAutofit/>
            </a:bodyPr>
            <a:lstStyle/>
            <a:p>
              <a:pPr marL="0" marR="0" lvl="0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en-US" sz="1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Patient navigation </a:t>
              </a:r>
              <a:r>
                <a:rPr kumimoji="0" lang="en-US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</a:p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(Provider/Care Teams)</a:t>
              </a:r>
              <a:endParaRPr lang="en-US" sz="1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marL="0" marR="0" lvl="0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94"/>
            <a:stretch/>
          </p:blipFill>
          <p:spPr>
            <a:xfrm>
              <a:off x="1273488" y="2309931"/>
              <a:ext cx="2177329" cy="2405010"/>
            </a:xfrm>
            <a:prstGeom prst="rect">
              <a:avLst/>
            </a:prstGeom>
            <a:ln w="19050">
              <a:solidFill>
                <a:schemeClr val="accent3"/>
              </a:solidFill>
            </a:ln>
          </p:spPr>
        </p:pic>
        <p:sp>
          <p:nvSpPr>
            <p:cNvPr id="24" name="Left-Right Arrow 23"/>
            <p:cNvSpPr/>
            <p:nvPr/>
          </p:nvSpPr>
          <p:spPr>
            <a:xfrm>
              <a:off x="1038380" y="5700951"/>
              <a:ext cx="9320910" cy="547449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5405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21" y="220412"/>
            <a:ext cx="7295147" cy="105460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New </a:t>
            </a:r>
            <a:r>
              <a:rPr lang="en-US" sz="4000" b="1" dirty="0" smtClean="0"/>
              <a:t>Standard </a:t>
            </a:r>
            <a:r>
              <a:rPr lang="en-US" sz="4000" b="1" dirty="0" smtClean="0"/>
              <a:t>of Care Approach</a:t>
            </a:r>
            <a:endParaRPr lang="en-US" sz="4000" b="1" dirty="0"/>
          </a:p>
        </p:txBody>
      </p:sp>
      <p:pic>
        <p:nvPicPr>
          <p:cNvPr id="5" name="Picture 4" descr="C:\Users\COWINKLE\Desktop\TRIP Logo_220X277.png">
            <a:extLst>
              <a:ext uri="{FF2B5EF4-FFF2-40B4-BE49-F238E27FC236}">
                <a16:creationId xmlns:a16="http://schemas.microsoft.com/office/drawing/2014/main" xmlns="" id="{59EDC41E-CC38-5141-BAEE-AAFD9AC4AA7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4" y="1615781"/>
            <a:ext cx="10809027" cy="40343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2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088" y="171655"/>
            <a:ext cx="790782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Research Methods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Community-engaged implementation science: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ntegrating evidence-based interventions in partnership with key stakeholders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Type </a:t>
            </a:r>
            <a:r>
              <a:rPr lang="en-US" u="sng" dirty="0"/>
              <a:t>1 hybrid clinical effectiveness-implementation </a:t>
            </a:r>
            <a:r>
              <a:rPr lang="en-US" u="sng" dirty="0" smtClean="0"/>
              <a:t>trial:</a:t>
            </a:r>
          </a:p>
          <a:p>
            <a:pPr lvl="1"/>
            <a:r>
              <a:rPr lang="en-US" sz="2800" i="1" dirty="0" smtClean="0">
                <a:solidFill>
                  <a:srgbClr val="FF0000"/>
                </a:solidFill>
              </a:rPr>
              <a:t>Clinical outcomes</a:t>
            </a:r>
            <a:r>
              <a:rPr lang="en-US" sz="2800" dirty="0" smtClean="0"/>
              <a:t>: time to initiation of treatment; quality of care</a:t>
            </a:r>
          </a:p>
          <a:p>
            <a:pPr lvl="1"/>
            <a:r>
              <a:rPr lang="en-US" sz="2800" i="1" dirty="0" smtClean="0">
                <a:solidFill>
                  <a:srgbClr val="0070C0"/>
                </a:solidFill>
              </a:rPr>
              <a:t>Implementation outcomes</a:t>
            </a:r>
            <a:r>
              <a:rPr lang="en-US" sz="2800" dirty="0" smtClean="0"/>
              <a:t>: acceptability, adoption, fidelity to protocol, sustainability, and </a:t>
            </a:r>
            <a:r>
              <a:rPr lang="en-US" sz="2800" dirty="0" smtClean="0"/>
              <a:t>cost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u="sng" dirty="0"/>
              <a:t>Pragmatic clinical trial:</a:t>
            </a:r>
            <a:r>
              <a:rPr lang="en-US" dirty="0"/>
              <a:t> Cluster stepped wedge study design allows for rolling out iteratively in real life practice settings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endParaRPr lang="en-US" dirty="0" smtClean="0"/>
          </a:p>
          <a:p>
            <a:endParaRPr 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 descr="C:\Users\COWINKLE\Desktop\TRIP Logo_220X27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333371" y="234589"/>
            <a:ext cx="2062357" cy="816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6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80" y="750896"/>
            <a:ext cx="7297093" cy="6013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Stepped Wedge Study Design</a:t>
            </a:r>
            <a:endParaRPr lang="en-US" sz="4000" b="1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582833"/>
              </p:ext>
            </p:extLst>
          </p:nvPr>
        </p:nvGraphicFramePr>
        <p:xfrm>
          <a:off x="1931355" y="2661049"/>
          <a:ext cx="8718039" cy="2952641"/>
        </p:xfrm>
        <a:graphic>
          <a:graphicData uri="http://schemas.openxmlformats.org/drawingml/2006/table">
            <a:tbl>
              <a:tblPr firstRow="1" firstCol="1" bandRow="1"/>
              <a:tblGrid>
                <a:gridCol w="48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1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62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43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43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43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433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433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45300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3734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8433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7116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Pre-TRIP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BW-Faulkner Hospital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Beth Israel Deaconess Medical Center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Tufts Medical Center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Boston Medical Center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Mass. General Hospital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Dana-Farber Cancer Institute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Picture 5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333371" y="234589"/>
            <a:ext cx="2062357" cy="816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Down Arrow 2"/>
          <p:cNvSpPr/>
          <p:nvPr/>
        </p:nvSpPr>
        <p:spPr>
          <a:xfrm>
            <a:off x="10164762" y="1517433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Eligibility Criteria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47330" y="2202919"/>
            <a:ext cx="11697340" cy="2668020"/>
          </a:xfrm>
          <a:prstGeom prst="rect">
            <a:avLst/>
          </a:prstGeom>
          <a:ln w="127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7411" y="2380505"/>
            <a:ext cx="4659923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least one: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and/or Hispanic/Latina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Preferred language is not English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Uninsured or on public insurance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8158" y="2380505"/>
            <a:ext cx="4167014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 ≥ 18 years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Sex: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Female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Diagnosis: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Breast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25 mi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Boston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stCxn id="5" idx="0"/>
            <a:endCxn id="5" idx="2"/>
          </p:cNvCxnSpPr>
          <p:nvPr/>
        </p:nvCxnSpPr>
        <p:spPr>
          <a:xfrm>
            <a:off x="6096000" y="2202919"/>
            <a:ext cx="0" cy="266802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40557" y="3488501"/>
            <a:ext cx="1109518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</a:p>
        </p:txBody>
      </p:sp>
      <p:pic>
        <p:nvPicPr>
          <p:cNvPr id="11" name="Picture 10" descr="C:\Users\COWINKLE\Desktop\TRIP Logo_220X277.png">
            <a:extLst>
              <a:ext uri="{FF2B5EF4-FFF2-40B4-BE49-F238E27FC236}">
                <a16:creationId xmlns:a16="http://schemas.microsoft.com/office/drawing/2014/main" xmlns="" id="{59EDC41E-CC38-5141-BAEE-AAFD9AC4AA7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35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531064"/>
              </p:ext>
            </p:extLst>
          </p:nvPr>
        </p:nvGraphicFramePr>
        <p:xfrm>
          <a:off x="838200" y="704171"/>
          <a:ext cx="10515600" cy="574068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89862526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14096923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8293257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124528508"/>
                    </a:ext>
                  </a:extLst>
                </a:gridCol>
              </a:tblGrid>
              <a:tr h="352437"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Intervention </a:t>
                      </a:r>
                    </a:p>
                    <a:p>
                      <a:pPr algn="ctr"/>
                      <a:r>
                        <a:rPr lang="en-US" sz="2000" dirty="0" smtClean="0"/>
                        <a:t>(n=616)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Historical Control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baseline="0" dirty="0" smtClean="0"/>
                    </a:p>
                    <a:p>
                      <a:pPr algn="ctr"/>
                      <a:r>
                        <a:rPr lang="en-US" sz="2000" baseline="0" dirty="0" smtClean="0"/>
                        <a:t>(n=595)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5782283"/>
                  </a:ext>
                </a:extLst>
              </a:tr>
              <a:tr h="311815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Age Category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&lt;50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25%</a:t>
                      </a:r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268086470"/>
                  </a:ext>
                </a:extLst>
              </a:tr>
              <a:tr h="311815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50-65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43%</a:t>
                      </a:r>
                      <a:endParaRPr lang="en-US" sz="2000" dirty="0"/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537462236"/>
                  </a:ext>
                </a:extLst>
              </a:tr>
              <a:tr h="32477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&gt;65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32%</a:t>
                      </a:r>
                      <a:endParaRPr lang="en-US" sz="2000" dirty="0"/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5383741"/>
                  </a:ext>
                </a:extLst>
              </a:tr>
              <a:tr h="311815">
                <a:tc rowSpan="5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Race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White Non-Hispanic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969633202"/>
                  </a:ext>
                </a:extLst>
              </a:tr>
              <a:tr h="311815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Black Non-Hispanic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821746577"/>
                  </a:ext>
                </a:extLst>
              </a:tr>
              <a:tr h="311815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Asian Non-Hispanic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628855699"/>
                  </a:ext>
                </a:extLst>
              </a:tr>
              <a:tr h="311815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Hispanic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620315641"/>
                  </a:ext>
                </a:extLst>
              </a:tr>
              <a:tr h="3118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Race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 marL="24130" marR="241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2795077"/>
                  </a:ext>
                </a:extLst>
              </a:tr>
              <a:tr h="31181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Language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English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441532933"/>
                  </a:ext>
                </a:extLst>
              </a:tr>
              <a:tr h="3118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Not English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7885744"/>
                  </a:ext>
                </a:extLst>
              </a:tr>
              <a:tr h="31181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Region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Boston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802684941"/>
                  </a:ext>
                </a:extLst>
              </a:tr>
              <a:tr h="3118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Greater Boston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2921604"/>
                  </a:ext>
                </a:extLst>
              </a:tr>
              <a:tr h="311815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Insurance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Private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870146537"/>
                  </a:ext>
                </a:extLst>
              </a:tr>
              <a:tr h="3118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Medicare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58868714"/>
                  </a:ext>
                </a:extLst>
              </a:tr>
              <a:tr h="3118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Medicaid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8941636"/>
                  </a:ext>
                </a:extLst>
              </a:tr>
              <a:tr h="3118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Uninsured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176738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488668"/>
            <a:ext cx="550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as of</a:t>
            </a:r>
            <a:r>
              <a:rPr lang="en-US" dirty="0"/>
              <a:t> </a:t>
            </a:r>
            <a:r>
              <a:rPr lang="en-US" dirty="0" smtClean="0"/>
              <a:t>11/30/2021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2570"/>
            <a:ext cx="10515600" cy="935665"/>
          </a:xfrm>
        </p:spPr>
        <p:txBody>
          <a:bodyPr/>
          <a:lstStyle/>
          <a:p>
            <a:pPr algn="ctr"/>
            <a:r>
              <a:rPr lang="en-US" b="1" dirty="0" smtClean="0"/>
              <a:t>TRIP Study Participants (N=1,211)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01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60" y="241980"/>
            <a:ext cx="1088599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Objectives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457" y="1567543"/>
            <a:ext cx="8781143" cy="460942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Describe how the delivery of high quality </a:t>
            </a:r>
            <a:r>
              <a:rPr lang="en-US" sz="3200" dirty="0" smtClean="0"/>
              <a:t>breast cancer </a:t>
            </a:r>
            <a:r>
              <a:rPr lang="en-US" sz="3200" dirty="0" smtClean="0"/>
              <a:t>care contributes to outcome disparities</a:t>
            </a:r>
            <a:endParaRPr lang="en-US" sz="3200" dirty="0"/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Share the ‘story’ of and the preliminary findings from </a:t>
            </a:r>
            <a:r>
              <a:rPr lang="en-US" sz="3200" b="1" i="1" dirty="0" smtClean="0"/>
              <a:t>Translating </a:t>
            </a:r>
            <a:r>
              <a:rPr lang="en-US" sz="3200" b="1" i="1" dirty="0"/>
              <a:t>Research Into Practice</a:t>
            </a:r>
            <a:r>
              <a:rPr lang="en-US" sz="3200" dirty="0"/>
              <a:t>: </a:t>
            </a:r>
            <a:r>
              <a:rPr lang="en-US" sz="3200" dirty="0" smtClean="0"/>
              <a:t>A </a:t>
            </a:r>
            <a:r>
              <a:rPr lang="en-US" sz="3200" dirty="0"/>
              <a:t>community-engaged, city-wide Implementation Study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270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Social Needs Assessments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Baseline</a:t>
            </a:r>
          </a:p>
          <a:p>
            <a:pPr marL="0" indent="0">
              <a:buNone/>
            </a:pPr>
            <a:r>
              <a:rPr lang="en-US" dirty="0" smtClean="0"/>
              <a:t>418/616 patients screened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Top 3 needs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Follow-up (3 month)</a:t>
            </a:r>
          </a:p>
          <a:p>
            <a:pPr marL="0" indent="0">
              <a:buNone/>
            </a:pPr>
            <a:r>
              <a:rPr lang="en-US" dirty="0" smtClean="0"/>
              <a:t>220/616 patients screened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Top 3 needs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844494" y="3767863"/>
            <a:ext cx="1810239" cy="2069383"/>
            <a:chOff x="1193361" y="4754284"/>
            <a:chExt cx="1810239" cy="206938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" t="-13125" r="-3125" b="13125"/>
            <a:stretch/>
          </p:blipFill>
          <p:spPr>
            <a:xfrm>
              <a:off x="1472949" y="4754284"/>
              <a:ext cx="1251065" cy="125106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93361" y="5992670"/>
              <a:ext cx="18102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Employment</a:t>
              </a:r>
            </a:p>
            <a:p>
              <a:pPr algn="ctr"/>
              <a:r>
                <a:rPr lang="en-US" sz="2400" b="1" dirty="0" smtClean="0"/>
                <a:t>25%</a:t>
              </a:r>
              <a:endParaRPr lang="en-US" sz="2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00662" y="3791117"/>
            <a:ext cx="1135698" cy="2045800"/>
            <a:chOff x="5492066" y="4754284"/>
            <a:chExt cx="1135698" cy="20458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" t="-12325" r="-1120" b="12325"/>
            <a:stretch/>
          </p:blipFill>
          <p:spPr>
            <a:xfrm>
              <a:off x="5492066" y="4754284"/>
              <a:ext cx="1135698" cy="113569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51277" y="5969087"/>
              <a:ext cx="8172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Food</a:t>
              </a:r>
            </a:p>
            <a:p>
              <a:pPr algn="ctr"/>
              <a:r>
                <a:rPr lang="en-US" sz="2400" b="1" dirty="0" smtClean="0"/>
                <a:t>15%</a:t>
              </a:r>
              <a:endParaRPr lang="en-US" sz="24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63822" y="3825540"/>
            <a:ext cx="1180131" cy="2011377"/>
            <a:chOff x="9304222" y="4798965"/>
            <a:chExt cx="1180131" cy="20113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30" t="-15038" r="730" b="12030"/>
            <a:stretch/>
          </p:blipFill>
          <p:spPr>
            <a:xfrm>
              <a:off x="9395817" y="4798965"/>
              <a:ext cx="996942" cy="9969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304222" y="5979345"/>
              <a:ext cx="11801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Utilities</a:t>
              </a:r>
            </a:p>
            <a:p>
              <a:pPr algn="ctr"/>
              <a:r>
                <a:rPr lang="en-US" sz="2400" b="1" dirty="0" smtClean="0"/>
                <a:t>10%</a:t>
              </a:r>
              <a:endParaRPr lang="en-US" sz="24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89354" y="3791117"/>
            <a:ext cx="1810239" cy="2069383"/>
            <a:chOff x="1193361" y="4754284"/>
            <a:chExt cx="1810239" cy="206938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" t="-13125" r="-3125" b="13125"/>
            <a:stretch/>
          </p:blipFill>
          <p:spPr>
            <a:xfrm>
              <a:off x="1472949" y="4754284"/>
              <a:ext cx="1251065" cy="125106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193361" y="5992670"/>
              <a:ext cx="18102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Employment</a:t>
              </a:r>
            </a:p>
            <a:p>
              <a:pPr algn="ctr"/>
              <a:r>
                <a:rPr lang="en-US" sz="2400" b="1" dirty="0" smtClean="0"/>
                <a:t>17%</a:t>
              </a:r>
              <a:endParaRPr lang="en-US" sz="2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34508" y="3814371"/>
            <a:ext cx="1135698" cy="2045800"/>
            <a:chOff x="5492066" y="4754284"/>
            <a:chExt cx="1135698" cy="20458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" t="-12325" r="-1120" b="12325"/>
            <a:stretch/>
          </p:blipFill>
          <p:spPr>
            <a:xfrm>
              <a:off x="5492066" y="4754284"/>
              <a:ext cx="1135698" cy="113569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51277" y="5969087"/>
              <a:ext cx="8172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Food</a:t>
              </a:r>
            </a:p>
            <a:p>
              <a:pPr algn="ctr"/>
              <a:r>
                <a:rPr lang="en-US" sz="2400" b="1" dirty="0" smtClean="0"/>
                <a:t>18%</a:t>
              </a:r>
              <a:endParaRPr lang="en-US" sz="24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53040" y="4052635"/>
            <a:ext cx="2070247" cy="1820544"/>
            <a:chOff x="9898167" y="4052635"/>
            <a:chExt cx="2070247" cy="1820544"/>
          </a:xfrm>
        </p:grpSpPr>
        <p:sp>
          <p:nvSpPr>
            <p:cNvPr id="19" name="TextBox 18"/>
            <p:cNvSpPr txBox="1"/>
            <p:nvPr/>
          </p:nvSpPr>
          <p:spPr>
            <a:xfrm>
              <a:off x="9898167" y="5042182"/>
              <a:ext cx="20702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Transportation</a:t>
              </a:r>
            </a:p>
            <a:p>
              <a:pPr algn="ctr"/>
              <a:r>
                <a:rPr lang="en-US" sz="2400" b="1" dirty="0" smtClean="0"/>
                <a:t>13%</a:t>
              </a:r>
              <a:endParaRPr lang="en-US" sz="2400" b="1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284241" y="4052635"/>
              <a:ext cx="1298098" cy="894390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167" t="-111130" r="-55436" b="-30174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26" name="Picture 25" descr="C:\Users\COWINKLE\Desktop\TRIP Logo_220X277.png">
            <a:extLst>
              <a:ext uri="{FF2B5EF4-FFF2-40B4-BE49-F238E27FC236}">
                <a16:creationId xmlns:a16="http://schemas.microsoft.com/office/drawing/2014/main" xmlns="" id="{59EDC41E-CC38-5141-BAEE-AAFD9AC4AA7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38200" y="6418082"/>
            <a:ext cx="550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as of</a:t>
            </a:r>
            <a:r>
              <a:rPr lang="en-US" dirty="0"/>
              <a:t> </a:t>
            </a:r>
            <a:r>
              <a:rPr lang="en-US" dirty="0" smtClean="0"/>
              <a:t>2/1/2022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Preliminary Implementation Data:</a:t>
            </a:r>
            <a:br>
              <a:rPr lang="en-US" b="1" dirty="0" smtClean="0"/>
            </a:br>
            <a:r>
              <a:rPr lang="en-US" b="1" dirty="0" smtClean="0"/>
              <a:t> Interviews and Field Observations</a:t>
            </a:r>
            <a:endParaRPr lang="en-US" b="1" dirty="0"/>
          </a:p>
        </p:txBody>
      </p:sp>
      <p:pic>
        <p:nvPicPr>
          <p:cNvPr id="5" name="Picture 4" descr="C:\Users\COWINKLE\Desktop\TRIP Logo_220X277.png">
            <a:extLst>
              <a:ext uri="{FF2B5EF4-FFF2-40B4-BE49-F238E27FC236}">
                <a16:creationId xmlns:a16="http://schemas.microsoft.com/office/drawing/2014/main" xmlns="" id="{59EDC41E-CC38-5141-BAEE-AAFD9AC4AA7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392759" y="115888"/>
            <a:ext cx="1651000" cy="631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129898"/>
              </p:ext>
            </p:extLst>
          </p:nvPr>
        </p:nvGraphicFramePr>
        <p:xfrm>
          <a:off x="838200" y="1825625"/>
          <a:ext cx="10515600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Barriers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Facilitators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Value Added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Competing demands partners (COVID)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 priority of TRIP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Tension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change related to scope of navigation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Navigator turnover</a:t>
                      </a: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Incompatible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systems leading to duplication of effort</a:t>
                      </a: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Compatibility with existing workflow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Adapting protocol to existing workflow</a:t>
                      </a:r>
                    </a:p>
                    <a:p>
                      <a:pPr marL="342900" indent="-342900" rtl="0" eaLnBrk="1" fontAlgn="auto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 support and response to </a:t>
                      </a: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</a:t>
                      </a:r>
                    </a:p>
                    <a:p>
                      <a:pPr marL="342900" indent="-342900" rtl="0" eaLnBrk="1" fontAlgn="auto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Champions</a:t>
                      </a: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Formalizing evidence-based navigation process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approach to care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across systems</a:t>
                      </a:r>
                    </a:p>
                    <a:p>
                      <a:pPr marL="0" indent="0" rtl="0" eaLnBrk="1" fontAlgn="t" latinLnBrk="0" hangingPunct="1">
                        <a:buFont typeface="Arial" panose="020B0604020202020204" pitchFamily="34" charset="0"/>
                        <a:buNone/>
                      </a:pP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3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31278"/>
            <a:ext cx="10515600" cy="1325563"/>
          </a:xfrm>
        </p:spPr>
        <p:txBody>
          <a:bodyPr/>
          <a:lstStyle/>
          <a:p>
            <a:r>
              <a:rPr lang="en-US" altLang="en-US" b="1" dirty="0"/>
              <a:t>Final </a:t>
            </a:r>
            <a:r>
              <a:rPr lang="en-US" altLang="en-US" b="1" dirty="0" smtClean="0"/>
              <a:t>Thoughts</a:t>
            </a:r>
            <a:endParaRPr lang="en-US" altLang="en-US" b="1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456841"/>
            <a:ext cx="11087100" cy="50989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Delivering high quality cancer care to ALL patients is necessary to achieve equity in outcomes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Community partnerships are necessary to address the complex challenges to equitable care delivery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altLang="en-US" dirty="0" smtClean="0"/>
              <a:t>The TRIP study provides a rigorous scientific approach to repairing the “disconnect” between discovery and delivery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Lessons learned </a:t>
            </a:r>
            <a:r>
              <a:rPr lang="en-US" altLang="en-US" dirty="0" smtClean="0"/>
              <a:t>form this </a:t>
            </a:r>
            <a:r>
              <a:rPr lang="en-US" altLang="en-US" dirty="0" smtClean="0"/>
              <a:t>Multi-level intervention </a:t>
            </a:r>
            <a:r>
              <a:rPr lang="en-US" altLang="en-US" dirty="0" smtClean="0"/>
              <a:t>will </a:t>
            </a:r>
            <a:r>
              <a:rPr lang="en-US" altLang="en-US" dirty="0" smtClean="0"/>
              <a:t>inform best practices (what works, what doesn’t work and why)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/>
              <a:t>In a City replete with healthcare resources, BMC is leading the way to exceptional breast cancer </a:t>
            </a:r>
            <a:r>
              <a:rPr lang="en-US" altLang="en-US" dirty="0" smtClean="0"/>
              <a:t>care </a:t>
            </a:r>
            <a:r>
              <a:rPr lang="en-US" altLang="en-US" dirty="0" smtClean="0">
                <a:sym typeface="Wingdings" panose="05000000000000000000" pitchFamily="2" charset="2"/>
              </a:rPr>
              <a:t>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0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pic>
        <p:nvPicPr>
          <p:cNvPr id="8" name="Picture 7" descr="C:\Users\COWINKLE\Desktop\TRIP Logo_220X27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5014308" y="4788904"/>
            <a:ext cx="2163383" cy="937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0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0" name="Google Shape;32680;p207"/>
          <p:cNvSpPr/>
          <p:nvPr/>
        </p:nvSpPr>
        <p:spPr>
          <a:xfrm>
            <a:off x="4154300" y="1061167"/>
            <a:ext cx="7202000" cy="93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2681" name="Google Shape;32681;p207"/>
          <p:cNvSpPr txBox="1">
            <a:spLocks noGrp="1"/>
          </p:cNvSpPr>
          <p:nvPr>
            <p:ph type="title"/>
          </p:nvPr>
        </p:nvSpPr>
        <p:spPr>
          <a:xfrm>
            <a:off x="4354700" y="1139167"/>
            <a:ext cx="6801200" cy="7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Contact Us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2682" name="Google Shape;32682;p207"/>
          <p:cNvSpPr txBox="1">
            <a:spLocks noGrp="1"/>
          </p:cNvSpPr>
          <p:nvPr>
            <p:ph type="subTitle" idx="1"/>
          </p:nvPr>
        </p:nvSpPr>
        <p:spPr>
          <a:xfrm>
            <a:off x="3730610" y="2183147"/>
            <a:ext cx="7824063" cy="1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2400" dirty="0">
                <a:latin typeface="Archivo Black"/>
                <a:ea typeface="Archivo Black"/>
                <a:cs typeface="Archivo Black"/>
                <a:sym typeface="Archivo Black"/>
              </a:rPr>
              <a:t>To learn more about our program or </a:t>
            </a:r>
          </a:p>
          <a:p>
            <a:pPr marL="0" indent="0"/>
            <a:r>
              <a:rPr lang="en-US" sz="2400" dirty="0">
                <a:latin typeface="Archivo Black"/>
                <a:ea typeface="Archivo Black"/>
                <a:cs typeface="Archivo Black"/>
                <a:sym typeface="Archivo Black"/>
              </a:rPr>
              <a:t>to request a consultation, </a:t>
            </a:r>
          </a:p>
          <a:p>
            <a:pPr marL="0" indent="0"/>
            <a:r>
              <a:rPr lang="en-US" sz="2400" dirty="0">
                <a:latin typeface="Archivo Black"/>
                <a:ea typeface="Archivo Black"/>
                <a:cs typeface="Archivo Black"/>
                <a:sym typeface="Archivo Black"/>
              </a:rPr>
              <a:t>email the CE Program Manager, Dema Hakim (</a:t>
            </a:r>
            <a:r>
              <a:rPr lang="en-US" sz="2400" dirty="0">
                <a:latin typeface="Archivo Black"/>
                <a:ea typeface="Archivo Black"/>
                <a:cs typeface="Archivo Black"/>
                <a:sym typeface="Archivo Black"/>
                <a:hlinkClick r:id="rId3"/>
              </a:rPr>
              <a:t>dkhakim@bu.edu</a:t>
            </a:r>
            <a:r>
              <a:rPr lang="en-US" sz="2400" dirty="0">
                <a:latin typeface="Archivo Black"/>
                <a:ea typeface="Archivo Black"/>
                <a:cs typeface="Archivo Black"/>
                <a:sym typeface="Archivo Black"/>
              </a:rPr>
              <a:t>). </a:t>
            </a:r>
            <a:endParaRPr sz="2400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32683" name="Google Shape;32683;p207"/>
          <p:cNvGrpSpPr/>
          <p:nvPr/>
        </p:nvGrpSpPr>
        <p:grpSpPr>
          <a:xfrm flipH="1">
            <a:off x="1284327" y="1404041"/>
            <a:ext cx="681765" cy="595121"/>
            <a:chOff x="7976483" y="3591717"/>
            <a:chExt cx="511324" cy="446341"/>
          </a:xfrm>
        </p:grpSpPr>
        <p:sp>
          <p:nvSpPr>
            <p:cNvPr id="32684" name="Google Shape;32684;p207"/>
            <p:cNvSpPr/>
            <p:nvPr/>
          </p:nvSpPr>
          <p:spPr>
            <a:xfrm>
              <a:off x="8000030" y="3857309"/>
              <a:ext cx="49358" cy="49687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85" name="Google Shape;32685;p207"/>
            <p:cNvSpPr/>
            <p:nvPr/>
          </p:nvSpPr>
          <p:spPr>
            <a:xfrm>
              <a:off x="8061144" y="37776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86" name="Google Shape;32686;p207"/>
            <p:cNvSpPr/>
            <p:nvPr/>
          </p:nvSpPr>
          <p:spPr>
            <a:xfrm>
              <a:off x="7976483" y="3780826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87" name="Google Shape;32687;p207"/>
            <p:cNvSpPr/>
            <p:nvPr/>
          </p:nvSpPr>
          <p:spPr>
            <a:xfrm>
              <a:off x="8053660" y="36954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88" name="Google Shape;32688;p207"/>
            <p:cNvSpPr/>
            <p:nvPr/>
          </p:nvSpPr>
          <p:spPr>
            <a:xfrm>
              <a:off x="8144746" y="37040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89" name="Google Shape;32689;p207"/>
            <p:cNvSpPr/>
            <p:nvPr/>
          </p:nvSpPr>
          <p:spPr>
            <a:xfrm>
              <a:off x="8086882" y="3863734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90" name="Google Shape;32690;p207"/>
            <p:cNvSpPr/>
            <p:nvPr/>
          </p:nvSpPr>
          <p:spPr>
            <a:xfrm>
              <a:off x="8151208" y="38044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91" name="Google Shape;32691;p207"/>
            <p:cNvSpPr/>
            <p:nvPr/>
          </p:nvSpPr>
          <p:spPr>
            <a:xfrm>
              <a:off x="8176909" y="3957997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8" y="1"/>
                  </a:moveTo>
                  <a:cubicBezTo>
                    <a:pt x="1080" y="1"/>
                    <a:pt x="910" y="69"/>
                    <a:pt x="647" y="224"/>
                  </a:cubicBezTo>
                  <a:cubicBezTo>
                    <a:pt x="1" y="664"/>
                    <a:pt x="118" y="1164"/>
                    <a:pt x="294" y="1252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3"/>
                  </a:cubicBezTo>
                  <a:cubicBezTo>
                    <a:pt x="1351" y="987"/>
                    <a:pt x="1381" y="694"/>
                    <a:pt x="1351" y="371"/>
                  </a:cubicBezTo>
                  <a:cubicBezTo>
                    <a:pt x="1369" y="144"/>
                    <a:pt x="1345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92" name="Google Shape;32692;p207"/>
            <p:cNvSpPr/>
            <p:nvPr/>
          </p:nvSpPr>
          <p:spPr>
            <a:xfrm>
              <a:off x="8092248" y="3961209"/>
              <a:ext cx="49322" cy="49760"/>
            </a:xfrm>
            <a:custGeom>
              <a:avLst/>
              <a:gdLst/>
              <a:ahLst/>
              <a:cxnLst/>
              <a:rect l="l" t="t" r="r" b="b"/>
              <a:pathLst>
                <a:path w="1351" h="1363" extrusionOk="0">
                  <a:moveTo>
                    <a:pt x="1179" y="1"/>
                  </a:moveTo>
                  <a:cubicBezTo>
                    <a:pt x="1075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21" y="987"/>
                    <a:pt x="1351" y="694"/>
                    <a:pt x="1351" y="371"/>
                  </a:cubicBezTo>
                  <a:cubicBezTo>
                    <a:pt x="1351" y="145"/>
                    <a:pt x="1330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93" name="Google Shape;32693;p207"/>
            <p:cNvSpPr/>
            <p:nvPr/>
          </p:nvSpPr>
          <p:spPr>
            <a:xfrm>
              <a:off x="8169425" y="3876220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94" name="Google Shape;32694;p207"/>
            <p:cNvSpPr/>
            <p:nvPr/>
          </p:nvSpPr>
          <p:spPr>
            <a:xfrm>
              <a:off x="8260511" y="3884106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95" name="Google Shape;32695;p207"/>
            <p:cNvSpPr/>
            <p:nvPr/>
          </p:nvSpPr>
          <p:spPr>
            <a:xfrm>
              <a:off x="8266973" y="3984793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9" y="1"/>
                  </a:moveTo>
                  <a:cubicBezTo>
                    <a:pt x="1080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51" y="987"/>
                    <a:pt x="1380" y="694"/>
                    <a:pt x="1380" y="371"/>
                  </a:cubicBezTo>
                  <a:cubicBezTo>
                    <a:pt x="1380" y="145"/>
                    <a:pt x="1349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96" name="Google Shape;32696;p207"/>
            <p:cNvSpPr/>
            <p:nvPr/>
          </p:nvSpPr>
          <p:spPr>
            <a:xfrm>
              <a:off x="8250873" y="38047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97" name="Google Shape;32697;p207"/>
            <p:cNvSpPr/>
            <p:nvPr/>
          </p:nvSpPr>
          <p:spPr>
            <a:xfrm>
              <a:off x="8313046" y="37254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98" name="Google Shape;32698;p207"/>
            <p:cNvSpPr/>
            <p:nvPr/>
          </p:nvSpPr>
          <p:spPr>
            <a:xfrm>
              <a:off x="8227289" y="37286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699" name="Google Shape;32699;p207"/>
            <p:cNvSpPr/>
            <p:nvPr/>
          </p:nvSpPr>
          <p:spPr>
            <a:xfrm>
              <a:off x="8304466" y="36435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00" name="Google Shape;32700;p207"/>
            <p:cNvSpPr/>
            <p:nvPr/>
          </p:nvSpPr>
          <p:spPr>
            <a:xfrm>
              <a:off x="8396648" y="36515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01" name="Google Shape;32701;p207"/>
            <p:cNvSpPr/>
            <p:nvPr/>
          </p:nvSpPr>
          <p:spPr>
            <a:xfrm>
              <a:off x="8337688" y="38114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02" name="Google Shape;32702;p207"/>
            <p:cNvSpPr/>
            <p:nvPr/>
          </p:nvSpPr>
          <p:spPr>
            <a:xfrm>
              <a:off x="8403110" y="37522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03" name="Google Shape;32703;p207"/>
            <p:cNvSpPr/>
            <p:nvPr/>
          </p:nvSpPr>
          <p:spPr>
            <a:xfrm>
              <a:off x="8376313" y="3988079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5" y="1"/>
                    <a:pt x="876" y="69"/>
                    <a:pt x="617" y="222"/>
                  </a:cubicBezTo>
                  <a:cubicBezTo>
                    <a:pt x="0" y="663"/>
                    <a:pt x="117" y="1162"/>
                    <a:pt x="264" y="1250"/>
                  </a:cubicBezTo>
                  <a:cubicBezTo>
                    <a:pt x="384" y="1334"/>
                    <a:pt x="514" y="1369"/>
                    <a:pt x="637" y="1369"/>
                  </a:cubicBezTo>
                  <a:cubicBezTo>
                    <a:pt x="816" y="1369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04" name="Google Shape;32704;p207"/>
            <p:cNvSpPr/>
            <p:nvPr/>
          </p:nvSpPr>
          <p:spPr>
            <a:xfrm>
              <a:off x="8437390" y="390838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3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1"/>
                    <a:pt x="647" y="1371"/>
                  </a:cubicBezTo>
                  <a:cubicBezTo>
                    <a:pt x="834" y="1371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05" name="Google Shape;32705;p207"/>
            <p:cNvSpPr/>
            <p:nvPr/>
          </p:nvSpPr>
          <p:spPr>
            <a:xfrm>
              <a:off x="8352729" y="3911596"/>
              <a:ext cx="49322" cy="50052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06" name="Google Shape;32706;p207"/>
            <p:cNvSpPr/>
            <p:nvPr/>
          </p:nvSpPr>
          <p:spPr>
            <a:xfrm>
              <a:off x="8429906" y="3826460"/>
              <a:ext cx="50417" cy="49979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2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9"/>
                    <a:pt x="643" y="1369"/>
                  </a:cubicBezTo>
                  <a:cubicBezTo>
                    <a:pt x="831" y="1369"/>
                    <a:pt x="1007" y="1293"/>
                    <a:pt x="1116" y="1184"/>
                  </a:cubicBezTo>
                  <a:cubicBezTo>
                    <a:pt x="1321" y="1008"/>
                    <a:pt x="1380" y="715"/>
                    <a:pt x="1351" y="392"/>
                  </a:cubicBezTo>
                  <a:cubicBezTo>
                    <a:pt x="1368" y="151"/>
                    <a:pt x="1345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07" name="Google Shape;32707;p207"/>
            <p:cNvSpPr/>
            <p:nvPr/>
          </p:nvSpPr>
          <p:spPr>
            <a:xfrm>
              <a:off x="8194068" y="36200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08" name="Google Shape;32708;p207"/>
            <p:cNvSpPr/>
            <p:nvPr/>
          </p:nvSpPr>
          <p:spPr>
            <a:xfrm>
              <a:off x="8099732" y="35917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09" name="Google Shape;32709;p207"/>
          <p:cNvGrpSpPr/>
          <p:nvPr/>
        </p:nvGrpSpPr>
        <p:grpSpPr>
          <a:xfrm>
            <a:off x="10879777" y="3600323"/>
            <a:ext cx="531696" cy="359624"/>
            <a:chOff x="8640460" y="131817"/>
            <a:chExt cx="398772" cy="269718"/>
          </a:xfrm>
        </p:grpSpPr>
        <p:sp>
          <p:nvSpPr>
            <p:cNvPr id="32710" name="Google Shape;32710;p207"/>
            <p:cNvSpPr/>
            <p:nvPr/>
          </p:nvSpPr>
          <p:spPr>
            <a:xfrm>
              <a:off x="8647944" y="3177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11" name="Google Shape;32711;p207"/>
            <p:cNvSpPr/>
            <p:nvPr/>
          </p:nvSpPr>
          <p:spPr>
            <a:xfrm>
              <a:off x="8640460" y="2355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12" name="Google Shape;32712;p207"/>
            <p:cNvSpPr/>
            <p:nvPr/>
          </p:nvSpPr>
          <p:spPr>
            <a:xfrm>
              <a:off x="8731546" y="2441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13" name="Google Shape;32713;p207"/>
            <p:cNvSpPr/>
            <p:nvPr/>
          </p:nvSpPr>
          <p:spPr>
            <a:xfrm>
              <a:off x="8738008" y="3445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14" name="Google Shape;32714;p207"/>
            <p:cNvSpPr/>
            <p:nvPr/>
          </p:nvSpPr>
          <p:spPr>
            <a:xfrm>
              <a:off x="8837673" y="3448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15" name="Google Shape;32715;p207"/>
            <p:cNvSpPr/>
            <p:nvPr/>
          </p:nvSpPr>
          <p:spPr>
            <a:xfrm>
              <a:off x="8899846" y="2655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16" name="Google Shape;32716;p207"/>
            <p:cNvSpPr/>
            <p:nvPr/>
          </p:nvSpPr>
          <p:spPr>
            <a:xfrm>
              <a:off x="8814089" y="2687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17" name="Google Shape;32717;p207"/>
            <p:cNvSpPr/>
            <p:nvPr/>
          </p:nvSpPr>
          <p:spPr>
            <a:xfrm>
              <a:off x="8891266" y="1836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18" name="Google Shape;32718;p207"/>
            <p:cNvSpPr/>
            <p:nvPr/>
          </p:nvSpPr>
          <p:spPr>
            <a:xfrm>
              <a:off x="8983448" y="1916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19" name="Google Shape;32719;p207"/>
            <p:cNvSpPr/>
            <p:nvPr/>
          </p:nvSpPr>
          <p:spPr>
            <a:xfrm>
              <a:off x="8924488" y="3515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20" name="Google Shape;32720;p207"/>
            <p:cNvSpPr/>
            <p:nvPr/>
          </p:nvSpPr>
          <p:spPr>
            <a:xfrm>
              <a:off x="8989910" y="2923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21" name="Google Shape;32721;p207"/>
            <p:cNvSpPr/>
            <p:nvPr/>
          </p:nvSpPr>
          <p:spPr>
            <a:xfrm>
              <a:off x="8780868" y="1601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22" name="Google Shape;32722;p207"/>
            <p:cNvSpPr/>
            <p:nvPr/>
          </p:nvSpPr>
          <p:spPr>
            <a:xfrm>
              <a:off x="8686532" y="1318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5" name="Google Shape;32735;p207"/>
          <p:cNvGrpSpPr/>
          <p:nvPr/>
        </p:nvGrpSpPr>
        <p:grpSpPr>
          <a:xfrm>
            <a:off x="16" y="3914888"/>
            <a:ext cx="8376024" cy="2964179"/>
            <a:chOff x="1439287" y="3123416"/>
            <a:chExt cx="6282018" cy="2223134"/>
          </a:xfrm>
        </p:grpSpPr>
        <p:sp>
          <p:nvSpPr>
            <p:cNvPr id="32736" name="Google Shape;32736;p207"/>
            <p:cNvSpPr/>
            <p:nvPr/>
          </p:nvSpPr>
          <p:spPr>
            <a:xfrm>
              <a:off x="2520467" y="3361828"/>
              <a:ext cx="150261" cy="301936"/>
            </a:xfrm>
            <a:custGeom>
              <a:avLst/>
              <a:gdLst/>
              <a:ahLst/>
              <a:cxnLst/>
              <a:rect l="l" t="t" r="r" b="b"/>
              <a:pathLst>
                <a:path w="6169" h="12396" extrusionOk="0">
                  <a:moveTo>
                    <a:pt x="1" y="1"/>
                  </a:moveTo>
                  <a:lnTo>
                    <a:pt x="3114" y="12395"/>
                  </a:lnTo>
                  <a:cubicBezTo>
                    <a:pt x="5042" y="11950"/>
                    <a:pt x="6168" y="8392"/>
                    <a:pt x="5546" y="5783"/>
                  </a:cubicBezTo>
                  <a:cubicBezTo>
                    <a:pt x="4745" y="2462"/>
                    <a:pt x="3411" y="1246"/>
                    <a:pt x="1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37" name="Google Shape;32737;p207"/>
            <p:cNvSpPr/>
            <p:nvPr/>
          </p:nvSpPr>
          <p:spPr>
            <a:xfrm>
              <a:off x="5487406" y="5082198"/>
              <a:ext cx="893433" cy="264352"/>
            </a:xfrm>
            <a:custGeom>
              <a:avLst/>
              <a:gdLst/>
              <a:ahLst/>
              <a:cxnLst/>
              <a:rect l="l" t="t" r="r" b="b"/>
              <a:pathLst>
                <a:path w="36680" h="10853" extrusionOk="0">
                  <a:moveTo>
                    <a:pt x="35019" y="0"/>
                  </a:moveTo>
                  <a:lnTo>
                    <a:pt x="445" y="830"/>
                  </a:lnTo>
                  <a:lnTo>
                    <a:pt x="1" y="10852"/>
                  </a:lnTo>
                  <a:lnTo>
                    <a:pt x="36679" y="10852"/>
                  </a:lnTo>
                  <a:cubicBezTo>
                    <a:pt x="36679" y="10852"/>
                    <a:pt x="35671" y="2698"/>
                    <a:pt x="3501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38" name="Google Shape;32738;p207"/>
            <p:cNvSpPr/>
            <p:nvPr/>
          </p:nvSpPr>
          <p:spPr>
            <a:xfrm>
              <a:off x="6382982" y="3405963"/>
              <a:ext cx="1338323" cy="1940586"/>
            </a:xfrm>
            <a:custGeom>
              <a:avLst/>
              <a:gdLst/>
              <a:ahLst/>
              <a:cxnLst/>
              <a:rect l="l" t="t" r="r" b="b"/>
              <a:pathLst>
                <a:path w="54945" h="79671" extrusionOk="0">
                  <a:moveTo>
                    <a:pt x="18588" y="0"/>
                  </a:moveTo>
                  <a:cubicBezTo>
                    <a:pt x="13532" y="0"/>
                    <a:pt x="7732" y="3874"/>
                    <a:pt x="7532" y="7914"/>
                  </a:cubicBezTo>
                  <a:cubicBezTo>
                    <a:pt x="6998" y="18085"/>
                    <a:pt x="9459" y="20427"/>
                    <a:pt x="11624" y="21702"/>
                  </a:cubicBezTo>
                  <a:cubicBezTo>
                    <a:pt x="12505" y="22234"/>
                    <a:pt x="13387" y="22391"/>
                    <a:pt x="14123" y="22391"/>
                  </a:cubicBezTo>
                  <a:cubicBezTo>
                    <a:pt x="15192" y="22391"/>
                    <a:pt x="15953" y="22058"/>
                    <a:pt x="15953" y="22058"/>
                  </a:cubicBezTo>
                  <a:lnTo>
                    <a:pt x="15953" y="22058"/>
                  </a:lnTo>
                  <a:cubicBezTo>
                    <a:pt x="16931" y="25468"/>
                    <a:pt x="16101" y="26180"/>
                    <a:pt x="14737" y="26565"/>
                  </a:cubicBezTo>
                  <a:cubicBezTo>
                    <a:pt x="13373" y="26950"/>
                    <a:pt x="12988" y="26773"/>
                    <a:pt x="9696" y="26980"/>
                  </a:cubicBezTo>
                  <a:cubicBezTo>
                    <a:pt x="6405" y="27217"/>
                    <a:pt x="4507" y="29412"/>
                    <a:pt x="4507" y="29412"/>
                  </a:cubicBezTo>
                  <a:lnTo>
                    <a:pt x="0" y="41213"/>
                  </a:lnTo>
                  <a:cubicBezTo>
                    <a:pt x="1779" y="41518"/>
                    <a:pt x="5323" y="41540"/>
                    <a:pt x="6299" y="41540"/>
                  </a:cubicBezTo>
                  <a:cubicBezTo>
                    <a:pt x="6462" y="41540"/>
                    <a:pt x="6553" y="41539"/>
                    <a:pt x="6553" y="41539"/>
                  </a:cubicBezTo>
                  <a:lnTo>
                    <a:pt x="6702" y="45957"/>
                  </a:lnTo>
                  <a:lnTo>
                    <a:pt x="35552" y="43021"/>
                  </a:lnTo>
                  <a:lnTo>
                    <a:pt x="43855" y="55238"/>
                  </a:lnTo>
                  <a:lnTo>
                    <a:pt x="35701" y="71487"/>
                  </a:lnTo>
                  <a:lnTo>
                    <a:pt x="36323" y="79670"/>
                  </a:lnTo>
                  <a:lnTo>
                    <a:pt x="38844" y="79670"/>
                  </a:lnTo>
                  <a:cubicBezTo>
                    <a:pt x="38844" y="79670"/>
                    <a:pt x="54114" y="56038"/>
                    <a:pt x="54677" y="53992"/>
                  </a:cubicBezTo>
                  <a:cubicBezTo>
                    <a:pt x="54944" y="53073"/>
                    <a:pt x="53699" y="51472"/>
                    <a:pt x="52542" y="49634"/>
                  </a:cubicBezTo>
                  <a:cubicBezTo>
                    <a:pt x="50141" y="45838"/>
                    <a:pt x="40030" y="31932"/>
                    <a:pt x="36976" y="28522"/>
                  </a:cubicBezTo>
                  <a:cubicBezTo>
                    <a:pt x="34811" y="25675"/>
                    <a:pt x="26835" y="26209"/>
                    <a:pt x="25708" y="25320"/>
                  </a:cubicBezTo>
                  <a:cubicBezTo>
                    <a:pt x="24581" y="24430"/>
                    <a:pt x="24314" y="22028"/>
                    <a:pt x="24641" y="20368"/>
                  </a:cubicBezTo>
                  <a:cubicBezTo>
                    <a:pt x="24967" y="18678"/>
                    <a:pt x="25678" y="18263"/>
                    <a:pt x="27131" y="15120"/>
                  </a:cubicBezTo>
                  <a:cubicBezTo>
                    <a:pt x="28584" y="11977"/>
                    <a:pt x="28347" y="5483"/>
                    <a:pt x="23188" y="1450"/>
                  </a:cubicBezTo>
                  <a:cubicBezTo>
                    <a:pt x="21898" y="437"/>
                    <a:pt x="20285" y="0"/>
                    <a:pt x="1858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39" name="Google Shape;32739;p207"/>
            <p:cNvSpPr/>
            <p:nvPr/>
          </p:nvSpPr>
          <p:spPr>
            <a:xfrm>
              <a:off x="6656712" y="3841695"/>
              <a:ext cx="324296" cy="142735"/>
            </a:xfrm>
            <a:custGeom>
              <a:avLst/>
              <a:gdLst/>
              <a:ahLst/>
              <a:cxnLst/>
              <a:rect l="l" t="t" r="r" b="b"/>
              <a:pathLst>
                <a:path w="13314" h="5860" extrusionOk="0">
                  <a:moveTo>
                    <a:pt x="3161" y="1"/>
                  </a:moveTo>
                  <a:cubicBezTo>
                    <a:pt x="2921" y="1"/>
                    <a:pt x="2804" y="69"/>
                    <a:pt x="2847" y="225"/>
                  </a:cubicBezTo>
                  <a:cubicBezTo>
                    <a:pt x="3350" y="2015"/>
                    <a:pt x="2060" y="3594"/>
                    <a:pt x="320" y="3594"/>
                  </a:cubicBezTo>
                  <a:cubicBezTo>
                    <a:pt x="215" y="3594"/>
                    <a:pt x="108" y="3588"/>
                    <a:pt x="0" y="3576"/>
                  </a:cubicBezTo>
                  <a:lnTo>
                    <a:pt x="0" y="3576"/>
                  </a:lnTo>
                  <a:cubicBezTo>
                    <a:pt x="999" y="4302"/>
                    <a:pt x="2032" y="4507"/>
                    <a:pt x="2878" y="4507"/>
                  </a:cubicBezTo>
                  <a:cubicBezTo>
                    <a:pt x="3966" y="4507"/>
                    <a:pt x="4744" y="4169"/>
                    <a:pt x="4744" y="4169"/>
                  </a:cubicBezTo>
                  <a:cubicBezTo>
                    <a:pt x="4744" y="4169"/>
                    <a:pt x="6583" y="5859"/>
                    <a:pt x="9607" y="5859"/>
                  </a:cubicBezTo>
                  <a:cubicBezTo>
                    <a:pt x="10556" y="5859"/>
                    <a:pt x="11238" y="5741"/>
                    <a:pt x="11742" y="5592"/>
                  </a:cubicBezTo>
                  <a:cubicBezTo>
                    <a:pt x="12454" y="5355"/>
                    <a:pt x="13017" y="4792"/>
                    <a:pt x="13225" y="4080"/>
                  </a:cubicBezTo>
                  <a:cubicBezTo>
                    <a:pt x="13284" y="3961"/>
                    <a:pt x="13314" y="3843"/>
                    <a:pt x="13314" y="3724"/>
                  </a:cubicBezTo>
                  <a:cubicBezTo>
                    <a:pt x="13314" y="3724"/>
                    <a:pt x="4924" y="1"/>
                    <a:pt x="3161" y="1"/>
                  </a:cubicBezTo>
                  <a:close/>
                </a:path>
              </a:pathLst>
            </a:custGeom>
            <a:solidFill>
              <a:srgbClr val="F3BD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40" name="Google Shape;32740;p207"/>
            <p:cNvSpPr/>
            <p:nvPr/>
          </p:nvSpPr>
          <p:spPr>
            <a:xfrm>
              <a:off x="7252545" y="4452410"/>
              <a:ext cx="335866" cy="757640"/>
            </a:xfrm>
            <a:custGeom>
              <a:avLst/>
              <a:gdLst/>
              <a:ahLst/>
              <a:cxnLst/>
              <a:rect l="l" t="t" r="r" b="b"/>
              <a:pathLst>
                <a:path w="13789" h="31105" extrusionOk="0">
                  <a:moveTo>
                    <a:pt x="10586" y="0"/>
                  </a:moveTo>
                  <a:lnTo>
                    <a:pt x="860" y="1542"/>
                  </a:lnTo>
                  <a:lnTo>
                    <a:pt x="8155" y="12276"/>
                  </a:lnTo>
                  <a:lnTo>
                    <a:pt x="1" y="28525"/>
                  </a:lnTo>
                  <a:lnTo>
                    <a:pt x="208" y="31104"/>
                  </a:lnTo>
                  <a:cubicBezTo>
                    <a:pt x="2906" y="26568"/>
                    <a:pt x="11031" y="12987"/>
                    <a:pt x="10883" y="12454"/>
                  </a:cubicBezTo>
                  <a:cubicBezTo>
                    <a:pt x="10705" y="11861"/>
                    <a:pt x="8540" y="8154"/>
                    <a:pt x="8540" y="8154"/>
                  </a:cubicBezTo>
                  <a:cubicBezTo>
                    <a:pt x="11980" y="6346"/>
                    <a:pt x="13788" y="2194"/>
                    <a:pt x="13788" y="2194"/>
                  </a:cubicBez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41" name="Google Shape;32741;p207"/>
            <p:cNvSpPr/>
            <p:nvPr/>
          </p:nvSpPr>
          <p:spPr>
            <a:xfrm>
              <a:off x="6461706" y="4022671"/>
              <a:ext cx="1132478" cy="1323879"/>
            </a:xfrm>
            <a:custGeom>
              <a:avLst/>
              <a:gdLst/>
              <a:ahLst/>
              <a:cxnLst/>
              <a:rect l="l" t="t" r="r" b="b"/>
              <a:pathLst>
                <a:path w="46494" h="54352" extrusionOk="0">
                  <a:moveTo>
                    <a:pt x="22476" y="1"/>
                  </a:moveTo>
                  <a:cubicBezTo>
                    <a:pt x="21331" y="973"/>
                    <a:pt x="19306" y="1323"/>
                    <a:pt x="17302" y="1323"/>
                  </a:cubicBezTo>
                  <a:cubicBezTo>
                    <a:pt x="15517" y="1323"/>
                    <a:pt x="13749" y="1046"/>
                    <a:pt x="12632" y="683"/>
                  </a:cubicBezTo>
                  <a:cubicBezTo>
                    <a:pt x="12632" y="683"/>
                    <a:pt x="10586" y="1454"/>
                    <a:pt x="8362" y="1572"/>
                  </a:cubicBezTo>
                  <a:cubicBezTo>
                    <a:pt x="6138" y="1691"/>
                    <a:pt x="5011" y="1898"/>
                    <a:pt x="5011" y="1898"/>
                  </a:cubicBezTo>
                  <a:lnTo>
                    <a:pt x="1839" y="20045"/>
                  </a:lnTo>
                  <a:cubicBezTo>
                    <a:pt x="0" y="26094"/>
                    <a:pt x="860" y="54351"/>
                    <a:pt x="860" y="54351"/>
                  </a:cubicBezTo>
                  <a:lnTo>
                    <a:pt x="34070" y="54351"/>
                  </a:lnTo>
                  <a:cubicBezTo>
                    <a:pt x="34070" y="54351"/>
                    <a:pt x="33269" y="43380"/>
                    <a:pt x="33002" y="37806"/>
                  </a:cubicBezTo>
                  <a:cubicBezTo>
                    <a:pt x="32646" y="29652"/>
                    <a:pt x="33299" y="20223"/>
                    <a:pt x="33299" y="20223"/>
                  </a:cubicBezTo>
                  <a:lnTo>
                    <a:pt x="36798" y="25175"/>
                  </a:lnTo>
                  <a:cubicBezTo>
                    <a:pt x="43766" y="24374"/>
                    <a:pt x="46494" y="19452"/>
                    <a:pt x="46494" y="19452"/>
                  </a:cubicBezTo>
                  <a:cubicBezTo>
                    <a:pt x="46494" y="19452"/>
                    <a:pt x="37331" y="5901"/>
                    <a:pt x="34722" y="3203"/>
                  </a:cubicBezTo>
                  <a:cubicBezTo>
                    <a:pt x="32142" y="534"/>
                    <a:pt x="29355" y="534"/>
                    <a:pt x="26894" y="327"/>
                  </a:cubicBezTo>
                  <a:cubicBezTo>
                    <a:pt x="25263" y="208"/>
                    <a:pt x="22476" y="1"/>
                    <a:pt x="22476" y="1"/>
                  </a:cubicBezTo>
                  <a:close/>
                </a:path>
              </a:pathLst>
            </a:custGeom>
            <a:solidFill>
              <a:srgbClr val="3CB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42" name="Google Shape;32742;p207"/>
            <p:cNvSpPr/>
            <p:nvPr/>
          </p:nvSpPr>
          <p:spPr>
            <a:xfrm>
              <a:off x="6468916" y="3266931"/>
              <a:ext cx="698427" cy="676237"/>
            </a:xfrm>
            <a:custGeom>
              <a:avLst/>
              <a:gdLst/>
              <a:ahLst/>
              <a:cxnLst/>
              <a:rect l="l" t="t" r="r" b="b"/>
              <a:pathLst>
                <a:path w="28674" h="27763" extrusionOk="0">
                  <a:moveTo>
                    <a:pt x="9464" y="0"/>
                  </a:moveTo>
                  <a:cubicBezTo>
                    <a:pt x="6970" y="0"/>
                    <a:pt x="4806" y="1861"/>
                    <a:pt x="4478" y="4401"/>
                  </a:cubicBezTo>
                  <a:cubicBezTo>
                    <a:pt x="4389" y="5201"/>
                    <a:pt x="4478" y="5972"/>
                    <a:pt x="4745" y="6684"/>
                  </a:cubicBezTo>
                  <a:cubicBezTo>
                    <a:pt x="4567" y="6625"/>
                    <a:pt x="4419" y="6595"/>
                    <a:pt x="4241" y="6565"/>
                  </a:cubicBezTo>
                  <a:cubicBezTo>
                    <a:pt x="4095" y="6548"/>
                    <a:pt x="3950" y="6539"/>
                    <a:pt x="3807" y="6539"/>
                  </a:cubicBezTo>
                  <a:cubicBezTo>
                    <a:pt x="2023" y="6539"/>
                    <a:pt x="458" y="7870"/>
                    <a:pt x="238" y="9708"/>
                  </a:cubicBezTo>
                  <a:cubicBezTo>
                    <a:pt x="1" y="11665"/>
                    <a:pt x="1394" y="13474"/>
                    <a:pt x="3351" y="13711"/>
                  </a:cubicBezTo>
                  <a:cubicBezTo>
                    <a:pt x="3589" y="13741"/>
                    <a:pt x="3796" y="13741"/>
                    <a:pt x="4033" y="13741"/>
                  </a:cubicBezTo>
                  <a:cubicBezTo>
                    <a:pt x="4717" y="16788"/>
                    <a:pt x="6822" y="17838"/>
                    <a:pt x="7618" y="17838"/>
                  </a:cubicBezTo>
                  <a:cubicBezTo>
                    <a:pt x="7651" y="17838"/>
                    <a:pt x="7682" y="17836"/>
                    <a:pt x="7710" y="17833"/>
                  </a:cubicBezTo>
                  <a:cubicBezTo>
                    <a:pt x="8422" y="17744"/>
                    <a:pt x="8125" y="15135"/>
                    <a:pt x="10171" y="15046"/>
                  </a:cubicBezTo>
                  <a:cubicBezTo>
                    <a:pt x="10212" y="15044"/>
                    <a:pt x="10253" y="15043"/>
                    <a:pt x="10293" y="15043"/>
                  </a:cubicBezTo>
                  <a:cubicBezTo>
                    <a:pt x="13082" y="15043"/>
                    <a:pt x="13242" y="19072"/>
                    <a:pt x="12336" y="20709"/>
                  </a:cubicBezTo>
                  <a:cubicBezTo>
                    <a:pt x="11719" y="21807"/>
                    <a:pt x="11178" y="21941"/>
                    <a:pt x="10752" y="21941"/>
                  </a:cubicBezTo>
                  <a:cubicBezTo>
                    <a:pt x="10614" y="21941"/>
                    <a:pt x="10489" y="21927"/>
                    <a:pt x="10377" y="21927"/>
                  </a:cubicBezTo>
                  <a:cubicBezTo>
                    <a:pt x="10302" y="21927"/>
                    <a:pt x="10233" y="21934"/>
                    <a:pt x="10171" y="21954"/>
                  </a:cubicBezTo>
                  <a:cubicBezTo>
                    <a:pt x="9489" y="22399"/>
                    <a:pt x="10883" y="24979"/>
                    <a:pt x="13166" y="26432"/>
                  </a:cubicBezTo>
                  <a:cubicBezTo>
                    <a:pt x="14775" y="27444"/>
                    <a:pt x="16527" y="27762"/>
                    <a:pt x="18059" y="27762"/>
                  </a:cubicBezTo>
                  <a:cubicBezTo>
                    <a:pt x="19041" y="27762"/>
                    <a:pt x="19932" y="27632"/>
                    <a:pt x="20638" y="27470"/>
                  </a:cubicBezTo>
                  <a:cubicBezTo>
                    <a:pt x="21083" y="27381"/>
                    <a:pt x="21735" y="26847"/>
                    <a:pt x="22417" y="26046"/>
                  </a:cubicBezTo>
                  <a:cubicBezTo>
                    <a:pt x="22477" y="26076"/>
                    <a:pt x="22506" y="26076"/>
                    <a:pt x="22536" y="26076"/>
                  </a:cubicBezTo>
                  <a:cubicBezTo>
                    <a:pt x="22646" y="26090"/>
                    <a:pt x="22755" y="26097"/>
                    <a:pt x="22863" y="26097"/>
                  </a:cubicBezTo>
                  <a:cubicBezTo>
                    <a:pt x="24124" y="26097"/>
                    <a:pt x="25218" y="25165"/>
                    <a:pt x="25382" y="23882"/>
                  </a:cubicBezTo>
                  <a:cubicBezTo>
                    <a:pt x="25442" y="23289"/>
                    <a:pt x="25293" y="22696"/>
                    <a:pt x="24997" y="22221"/>
                  </a:cubicBezTo>
                  <a:cubicBezTo>
                    <a:pt x="26302" y="21806"/>
                    <a:pt x="27339" y="20679"/>
                    <a:pt x="27517" y="19226"/>
                  </a:cubicBezTo>
                  <a:cubicBezTo>
                    <a:pt x="27606" y="18456"/>
                    <a:pt x="27458" y="17685"/>
                    <a:pt x="27102" y="17032"/>
                  </a:cubicBezTo>
                  <a:cubicBezTo>
                    <a:pt x="27458" y="16795"/>
                    <a:pt x="27754" y="16380"/>
                    <a:pt x="27814" y="15876"/>
                  </a:cubicBezTo>
                  <a:cubicBezTo>
                    <a:pt x="27873" y="15313"/>
                    <a:pt x="27636" y="14779"/>
                    <a:pt x="27250" y="14423"/>
                  </a:cubicBezTo>
                  <a:cubicBezTo>
                    <a:pt x="27843" y="13800"/>
                    <a:pt x="28259" y="12970"/>
                    <a:pt x="28377" y="12021"/>
                  </a:cubicBezTo>
                  <a:cubicBezTo>
                    <a:pt x="28674" y="9619"/>
                    <a:pt x="26984" y="7455"/>
                    <a:pt x="24582" y="7129"/>
                  </a:cubicBezTo>
                  <a:cubicBezTo>
                    <a:pt x="24414" y="7109"/>
                    <a:pt x="24246" y="7099"/>
                    <a:pt x="24078" y="7099"/>
                  </a:cubicBezTo>
                  <a:cubicBezTo>
                    <a:pt x="23742" y="7099"/>
                    <a:pt x="23406" y="7139"/>
                    <a:pt x="23070" y="7218"/>
                  </a:cubicBezTo>
                  <a:cubicBezTo>
                    <a:pt x="23159" y="6951"/>
                    <a:pt x="23218" y="6684"/>
                    <a:pt x="23277" y="6417"/>
                  </a:cubicBezTo>
                  <a:cubicBezTo>
                    <a:pt x="23574" y="4075"/>
                    <a:pt x="21883" y="1910"/>
                    <a:pt x="19541" y="1614"/>
                  </a:cubicBezTo>
                  <a:cubicBezTo>
                    <a:pt x="19358" y="1591"/>
                    <a:pt x="19177" y="1580"/>
                    <a:pt x="18999" y="1580"/>
                  </a:cubicBezTo>
                  <a:cubicBezTo>
                    <a:pt x="17992" y="1580"/>
                    <a:pt x="17065" y="1928"/>
                    <a:pt x="16309" y="2533"/>
                  </a:cubicBezTo>
                  <a:cubicBezTo>
                    <a:pt x="16072" y="2236"/>
                    <a:pt x="15716" y="2029"/>
                    <a:pt x="15301" y="1969"/>
                  </a:cubicBezTo>
                  <a:cubicBezTo>
                    <a:pt x="15243" y="1963"/>
                    <a:pt x="15186" y="1960"/>
                    <a:pt x="15129" y="1960"/>
                  </a:cubicBezTo>
                  <a:cubicBezTo>
                    <a:pt x="14630" y="1960"/>
                    <a:pt x="14167" y="2187"/>
                    <a:pt x="13848" y="2533"/>
                  </a:cubicBezTo>
                  <a:cubicBezTo>
                    <a:pt x="13077" y="1199"/>
                    <a:pt x="11743" y="250"/>
                    <a:pt x="10112" y="42"/>
                  </a:cubicBezTo>
                  <a:cubicBezTo>
                    <a:pt x="9894" y="14"/>
                    <a:pt x="9678" y="0"/>
                    <a:pt x="9464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43" name="Google Shape;32743;p207"/>
            <p:cNvSpPr/>
            <p:nvPr/>
          </p:nvSpPr>
          <p:spPr>
            <a:xfrm>
              <a:off x="6700044" y="3721515"/>
              <a:ext cx="387844" cy="221653"/>
            </a:xfrm>
            <a:custGeom>
              <a:avLst/>
              <a:gdLst/>
              <a:ahLst/>
              <a:cxnLst/>
              <a:rect l="l" t="t" r="r" b="b"/>
              <a:pathLst>
                <a:path w="15923" h="9100" extrusionOk="0">
                  <a:moveTo>
                    <a:pt x="3321" y="0"/>
                  </a:moveTo>
                  <a:cubicBezTo>
                    <a:pt x="3321" y="771"/>
                    <a:pt x="3114" y="1542"/>
                    <a:pt x="2847" y="2046"/>
                  </a:cubicBezTo>
                  <a:cubicBezTo>
                    <a:pt x="2230" y="3144"/>
                    <a:pt x="1689" y="3278"/>
                    <a:pt x="1263" y="3278"/>
                  </a:cubicBezTo>
                  <a:cubicBezTo>
                    <a:pt x="1125" y="3278"/>
                    <a:pt x="1000" y="3264"/>
                    <a:pt x="888" y="3264"/>
                  </a:cubicBezTo>
                  <a:cubicBezTo>
                    <a:pt x="813" y="3264"/>
                    <a:pt x="744" y="3271"/>
                    <a:pt x="682" y="3291"/>
                  </a:cubicBezTo>
                  <a:cubicBezTo>
                    <a:pt x="0" y="3736"/>
                    <a:pt x="1394" y="6316"/>
                    <a:pt x="3677" y="7769"/>
                  </a:cubicBezTo>
                  <a:cubicBezTo>
                    <a:pt x="5286" y="8781"/>
                    <a:pt x="7038" y="9099"/>
                    <a:pt x="8570" y="9099"/>
                  </a:cubicBezTo>
                  <a:cubicBezTo>
                    <a:pt x="9552" y="9099"/>
                    <a:pt x="10443" y="8969"/>
                    <a:pt x="11149" y="8807"/>
                  </a:cubicBezTo>
                  <a:cubicBezTo>
                    <a:pt x="11594" y="8688"/>
                    <a:pt x="12246" y="8184"/>
                    <a:pt x="12928" y="7383"/>
                  </a:cubicBezTo>
                  <a:cubicBezTo>
                    <a:pt x="12988" y="7413"/>
                    <a:pt x="13017" y="7413"/>
                    <a:pt x="13047" y="7413"/>
                  </a:cubicBezTo>
                  <a:cubicBezTo>
                    <a:pt x="13157" y="7427"/>
                    <a:pt x="13266" y="7434"/>
                    <a:pt x="13374" y="7434"/>
                  </a:cubicBezTo>
                  <a:cubicBezTo>
                    <a:pt x="14635" y="7434"/>
                    <a:pt x="15729" y="6502"/>
                    <a:pt x="15893" y="5219"/>
                  </a:cubicBezTo>
                  <a:cubicBezTo>
                    <a:pt x="15923" y="5041"/>
                    <a:pt x="15893" y="4833"/>
                    <a:pt x="15893" y="4655"/>
                  </a:cubicBezTo>
                  <a:cubicBezTo>
                    <a:pt x="15893" y="5070"/>
                    <a:pt x="15597" y="5782"/>
                    <a:pt x="14678" y="5782"/>
                  </a:cubicBezTo>
                  <a:cubicBezTo>
                    <a:pt x="14664" y="5782"/>
                    <a:pt x="14651" y="5783"/>
                    <a:pt x="14638" y="5783"/>
                  </a:cubicBezTo>
                  <a:cubicBezTo>
                    <a:pt x="13761" y="5783"/>
                    <a:pt x="13457" y="4953"/>
                    <a:pt x="13117" y="4953"/>
                  </a:cubicBezTo>
                  <a:cubicBezTo>
                    <a:pt x="13056" y="4953"/>
                    <a:pt x="12995" y="4979"/>
                    <a:pt x="12928" y="5041"/>
                  </a:cubicBezTo>
                  <a:cubicBezTo>
                    <a:pt x="12632" y="5337"/>
                    <a:pt x="11950" y="5901"/>
                    <a:pt x="10764" y="6434"/>
                  </a:cubicBezTo>
                  <a:cubicBezTo>
                    <a:pt x="10159" y="6722"/>
                    <a:pt x="8961" y="6842"/>
                    <a:pt x="7786" y="6842"/>
                  </a:cubicBezTo>
                  <a:cubicBezTo>
                    <a:pt x="6540" y="6842"/>
                    <a:pt x="5321" y="6707"/>
                    <a:pt x="4863" y="6494"/>
                  </a:cubicBezTo>
                  <a:cubicBezTo>
                    <a:pt x="1987" y="5100"/>
                    <a:pt x="1957" y="3944"/>
                    <a:pt x="1957" y="3944"/>
                  </a:cubicBezTo>
                  <a:cubicBezTo>
                    <a:pt x="3825" y="3084"/>
                    <a:pt x="3440" y="1423"/>
                    <a:pt x="3321" y="0"/>
                  </a:cubicBez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44" name="Google Shape;32744;p207"/>
            <p:cNvSpPr/>
            <p:nvPr/>
          </p:nvSpPr>
          <p:spPr>
            <a:xfrm>
              <a:off x="4656644" y="3762679"/>
              <a:ext cx="102058" cy="135964"/>
            </a:xfrm>
            <a:custGeom>
              <a:avLst/>
              <a:gdLst/>
              <a:ahLst/>
              <a:cxnLst/>
              <a:rect l="l" t="t" r="r" b="b"/>
              <a:pathLst>
                <a:path w="4190" h="5582" extrusionOk="0">
                  <a:moveTo>
                    <a:pt x="2229" y="0"/>
                  </a:moveTo>
                  <a:cubicBezTo>
                    <a:pt x="1702" y="0"/>
                    <a:pt x="1165" y="267"/>
                    <a:pt x="720" y="949"/>
                  </a:cubicBezTo>
                  <a:cubicBezTo>
                    <a:pt x="1" y="2029"/>
                    <a:pt x="1242" y="5581"/>
                    <a:pt x="3226" y="5581"/>
                  </a:cubicBezTo>
                  <a:cubicBezTo>
                    <a:pt x="3531" y="5581"/>
                    <a:pt x="3854" y="5497"/>
                    <a:pt x="4189" y="5308"/>
                  </a:cubicBezTo>
                  <a:lnTo>
                    <a:pt x="3507" y="504"/>
                  </a:lnTo>
                  <a:cubicBezTo>
                    <a:pt x="3135" y="201"/>
                    <a:pt x="2686" y="0"/>
                    <a:pt x="2229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45" name="Google Shape;32745;p207"/>
            <p:cNvSpPr/>
            <p:nvPr/>
          </p:nvSpPr>
          <p:spPr>
            <a:xfrm>
              <a:off x="5197795" y="3762679"/>
              <a:ext cx="101425" cy="135964"/>
            </a:xfrm>
            <a:custGeom>
              <a:avLst/>
              <a:gdLst/>
              <a:ahLst/>
              <a:cxnLst/>
              <a:rect l="l" t="t" r="r" b="b"/>
              <a:pathLst>
                <a:path w="4164" h="5582" extrusionOk="0">
                  <a:moveTo>
                    <a:pt x="1956" y="0"/>
                  </a:moveTo>
                  <a:cubicBezTo>
                    <a:pt x="1495" y="0"/>
                    <a:pt x="1039" y="201"/>
                    <a:pt x="653" y="504"/>
                  </a:cubicBezTo>
                  <a:lnTo>
                    <a:pt x="0" y="5308"/>
                  </a:lnTo>
                  <a:cubicBezTo>
                    <a:pt x="336" y="5497"/>
                    <a:pt x="658" y="5581"/>
                    <a:pt x="962" y="5581"/>
                  </a:cubicBezTo>
                  <a:cubicBezTo>
                    <a:pt x="2942" y="5581"/>
                    <a:pt x="4164" y="2029"/>
                    <a:pt x="3470" y="949"/>
                  </a:cubicBezTo>
                  <a:cubicBezTo>
                    <a:pt x="3025" y="267"/>
                    <a:pt x="2487" y="0"/>
                    <a:pt x="1956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46" name="Google Shape;32746;p207"/>
            <p:cNvSpPr/>
            <p:nvPr/>
          </p:nvSpPr>
          <p:spPr>
            <a:xfrm>
              <a:off x="4720388" y="3531551"/>
              <a:ext cx="515697" cy="560490"/>
            </a:xfrm>
            <a:custGeom>
              <a:avLst/>
              <a:gdLst/>
              <a:ahLst/>
              <a:cxnLst/>
              <a:rect l="l" t="t" r="r" b="b"/>
              <a:pathLst>
                <a:path w="21172" h="23011" extrusionOk="0">
                  <a:moveTo>
                    <a:pt x="10586" y="1"/>
                  </a:moveTo>
                  <a:cubicBezTo>
                    <a:pt x="4745" y="1"/>
                    <a:pt x="1" y="5160"/>
                    <a:pt x="1" y="11506"/>
                  </a:cubicBezTo>
                  <a:cubicBezTo>
                    <a:pt x="1" y="17851"/>
                    <a:pt x="4745" y="23010"/>
                    <a:pt x="10586" y="23010"/>
                  </a:cubicBezTo>
                  <a:cubicBezTo>
                    <a:pt x="16428" y="23010"/>
                    <a:pt x="21172" y="17851"/>
                    <a:pt x="21172" y="11506"/>
                  </a:cubicBezTo>
                  <a:cubicBezTo>
                    <a:pt x="21172" y="5160"/>
                    <a:pt x="16428" y="1"/>
                    <a:pt x="10586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47" name="Google Shape;32747;p207"/>
            <p:cNvSpPr/>
            <p:nvPr/>
          </p:nvSpPr>
          <p:spPr>
            <a:xfrm>
              <a:off x="4720388" y="3652169"/>
              <a:ext cx="515697" cy="439872"/>
            </a:xfrm>
            <a:custGeom>
              <a:avLst/>
              <a:gdLst/>
              <a:ahLst/>
              <a:cxnLst/>
              <a:rect l="l" t="t" r="r" b="b"/>
              <a:pathLst>
                <a:path w="21172" h="18059" extrusionOk="0">
                  <a:moveTo>
                    <a:pt x="1869" y="1"/>
                  </a:moveTo>
                  <a:cubicBezTo>
                    <a:pt x="683" y="1869"/>
                    <a:pt x="1" y="4122"/>
                    <a:pt x="1" y="6554"/>
                  </a:cubicBezTo>
                  <a:cubicBezTo>
                    <a:pt x="1" y="12899"/>
                    <a:pt x="4745" y="18058"/>
                    <a:pt x="10586" y="18058"/>
                  </a:cubicBezTo>
                  <a:cubicBezTo>
                    <a:pt x="16428" y="18058"/>
                    <a:pt x="21172" y="12899"/>
                    <a:pt x="21172" y="6554"/>
                  </a:cubicBezTo>
                  <a:cubicBezTo>
                    <a:pt x="21172" y="4715"/>
                    <a:pt x="20786" y="2995"/>
                    <a:pt x="20075" y="1454"/>
                  </a:cubicBezTo>
                  <a:lnTo>
                    <a:pt x="20075" y="1454"/>
                  </a:lnTo>
                  <a:cubicBezTo>
                    <a:pt x="20460" y="3084"/>
                    <a:pt x="20460" y="5723"/>
                    <a:pt x="18444" y="8362"/>
                  </a:cubicBezTo>
                  <a:cubicBezTo>
                    <a:pt x="17687" y="9335"/>
                    <a:pt x="15103" y="10034"/>
                    <a:pt x="12047" y="10034"/>
                  </a:cubicBezTo>
                  <a:cubicBezTo>
                    <a:pt x="10074" y="10034"/>
                    <a:pt x="7903" y="9742"/>
                    <a:pt x="5902" y="9044"/>
                  </a:cubicBezTo>
                  <a:cubicBezTo>
                    <a:pt x="890" y="7295"/>
                    <a:pt x="801" y="2135"/>
                    <a:pt x="1869" y="1"/>
                  </a:cubicBez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48" name="Google Shape;32748;p207"/>
            <p:cNvSpPr/>
            <p:nvPr/>
          </p:nvSpPr>
          <p:spPr>
            <a:xfrm>
              <a:off x="4911789" y="3390594"/>
              <a:ext cx="356813" cy="266252"/>
            </a:xfrm>
            <a:custGeom>
              <a:avLst/>
              <a:gdLst/>
              <a:ahLst/>
              <a:cxnLst/>
              <a:rect l="l" t="t" r="r" b="b"/>
              <a:pathLst>
                <a:path w="14649" h="10931" extrusionOk="0">
                  <a:moveTo>
                    <a:pt x="5924" y="0"/>
                  </a:moveTo>
                  <a:cubicBezTo>
                    <a:pt x="3840" y="0"/>
                    <a:pt x="2025" y="892"/>
                    <a:pt x="1246" y="2526"/>
                  </a:cubicBezTo>
                  <a:cubicBezTo>
                    <a:pt x="1" y="5076"/>
                    <a:pt x="1750" y="8456"/>
                    <a:pt x="5101" y="10087"/>
                  </a:cubicBezTo>
                  <a:cubicBezTo>
                    <a:pt x="6305" y="10658"/>
                    <a:pt x="7550" y="10931"/>
                    <a:pt x="8711" y="10931"/>
                  </a:cubicBezTo>
                  <a:cubicBezTo>
                    <a:pt x="10809" y="10931"/>
                    <a:pt x="12631" y="10039"/>
                    <a:pt x="13433" y="8397"/>
                  </a:cubicBezTo>
                  <a:cubicBezTo>
                    <a:pt x="14648" y="5877"/>
                    <a:pt x="12928" y="2497"/>
                    <a:pt x="9548" y="866"/>
                  </a:cubicBezTo>
                  <a:cubicBezTo>
                    <a:pt x="8345" y="280"/>
                    <a:pt x="7092" y="0"/>
                    <a:pt x="5924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49" name="Google Shape;32749;p207"/>
            <p:cNvSpPr/>
            <p:nvPr/>
          </p:nvSpPr>
          <p:spPr>
            <a:xfrm>
              <a:off x="2675746" y="5002744"/>
              <a:ext cx="930992" cy="343806"/>
            </a:xfrm>
            <a:custGeom>
              <a:avLst/>
              <a:gdLst/>
              <a:ahLst/>
              <a:cxnLst/>
              <a:rect l="l" t="t" r="r" b="b"/>
              <a:pathLst>
                <a:path w="38222" h="14115" extrusionOk="0">
                  <a:moveTo>
                    <a:pt x="2759" y="0"/>
                  </a:moveTo>
                  <a:cubicBezTo>
                    <a:pt x="1543" y="3381"/>
                    <a:pt x="505" y="9370"/>
                    <a:pt x="1" y="14114"/>
                  </a:cubicBezTo>
                  <a:lnTo>
                    <a:pt x="38222" y="14114"/>
                  </a:lnTo>
                  <a:cubicBezTo>
                    <a:pt x="37717" y="9370"/>
                    <a:pt x="36680" y="3381"/>
                    <a:pt x="35464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50" name="Google Shape;32750;p207"/>
            <p:cNvSpPr/>
            <p:nvPr/>
          </p:nvSpPr>
          <p:spPr>
            <a:xfrm>
              <a:off x="3634165" y="5024398"/>
              <a:ext cx="845741" cy="322152"/>
            </a:xfrm>
            <a:custGeom>
              <a:avLst/>
              <a:gdLst/>
              <a:ahLst/>
              <a:cxnLst/>
              <a:rect l="l" t="t" r="r" b="b"/>
              <a:pathLst>
                <a:path w="34722" h="13226" extrusionOk="0">
                  <a:moveTo>
                    <a:pt x="742" y="1"/>
                  </a:moveTo>
                  <a:lnTo>
                    <a:pt x="0" y="13225"/>
                  </a:lnTo>
                  <a:lnTo>
                    <a:pt x="34722" y="13225"/>
                  </a:lnTo>
                  <a:lnTo>
                    <a:pt x="33981" y="1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51" name="Google Shape;32751;p207"/>
            <p:cNvSpPr/>
            <p:nvPr/>
          </p:nvSpPr>
          <p:spPr>
            <a:xfrm>
              <a:off x="3761068" y="3545654"/>
              <a:ext cx="101352" cy="136305"/>
            </a:xfrm>
            <a:custGeom>
              <a:avLst/>
              <a:gdLst/>
              <a:ahLst/>
              <a:cxnLst/>
              <a:rect l="l" t="t" r="r" b="b"/>
              <a:pathLst>
                <a:path w="4161" h="5596" extrusionOk="0">
                  <a:moveTo>
                    <a:pt x="2229" y="0"/>
                  </a:moveTo>
                  <a:cubicBezTo>
                    <a:pt x="1703" y="0"/>
                    <a:pt x="1165" y="268"/>
                    <a:pt x="721" y="934"/>
                  </a:cubicBezTo>
                  <a:cubicBezTo>
                    <a:pt x="1" y="2039"/>
                    <a:pt x="1220" y="5596"/>
                    <a:pt x="3199" y="5596"/>
                  </a:cubicBezTo>
                  <a:cubicBezTo>
                    <a:pt x="3503" y="5596"/>
                    <a:pt x="3825" y="5512"/>
                    <a:pt x="4160" y="5322"/>
                  </a:cubicBezTo>
                  <a:lnTo>
                    <a:pt x="3508" y="519"/>
                  </a:lnTo>
                  <a:cubicBezTo>
                    <a:pt x="3136" y="202"/>
                    <a:pt x="2687" y="0"/>
                    <a:pt x="2229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52" name="Google Shape;32752;p207"/>
            <p:cNvSpPr/>
            <p:nvPr/>
          </p:nvSpPr>
          <p:spPr>
            <a:xfrm>
              <a:off x="4282733" y="3545605"/>
              <a:ext cx="102082" cy="135915"/>
            </a:xfrm>
            <a:custGeom>
              <a:avLst/>
              <a:gdLst/>
              <a:ahLst/>
              <a:cxnLst/>
              <a:rect l="l" t="t" r="r" b="b"/>
              <a:pathLst>
                <a:path w="4191" h="5580" extrusionOk="0">
                  <a:moveTo>
                    <a:pt x="1989" y="0"/>
                  </a:moveTo>
                  <a:cubicBezTo>
                    <a:pt x="1538" y="0"/>
                    <a:pt x="1091" y="193"/>
                    <a:pt x="712" y="491"/>
                  </a:cubicBezTo>
                  <a:lnTo>
                    <a:pt x="0" y="5295"/>
                  </a:lnTo>
                  <a:cubicBezTo>
                    <a:pt x="343" y="5493"/>
                    <a:pt x="673" y="5580"/>
                    <a:pt x="984" y="5580"/>
                  </a:cubicBezTo>
                  <a:cubicBezTo>
                    <a:pt x="2957" y="5580"/>
                    <a:pt x="4191" y="2067"/>
                    <a:pt x="3499" y="966"/>
                  </a:cubicBezTo>
                  <a:cubicBezTo>
                    <a:pt x="3064" y="273"/>
                    <a:pt x="2524" y="0"/>
                    <a:pt x="1989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53" name="Google Shape;32753;p207"/>
            <p:cNvSpPr/>
            <p:nvPr/>
          </p:nvSpPr>
          <p:spPr>
            <a:xfrm>
              <a:off x="3948328" y="3816850"/>
              <a:ext cx="216709" cy="184191"/>
            </a:xfrm>
            <a:custGeom>
              <a:avLst/>
              <a:gdLst/>
              <a:ahLst/>
              <a:cxnLst/>
              <a:rect l="l" t="t" r="r" b="b"/>
              <a:pathLst>
                <a:path w="8897" h="7562" extrusionOk="0">
                  <a:moveTo>
                    <a:pt x="1" y="0"/>
                  </a:moveTo>
                  <a:lnTo>
                    <a:pt x="1" y="7561"/>
                  </a:lnTo>
                  <a:lnTo>
                    <a:pt x="8896" y="7561"/>
                  </a:lnTo>
                  <a:lnTo>
                    <a:pt x="8896" y="0"/>
                  </a:ln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54" name="Google Shape;32754;p207"/>
            <p:cNvSpPr/>
            <p:nvPr/>
          </p:nvSpPr>
          <p:spPr>
            <a:xfrm>
              <a:off x="3948328" y="3816850"/>
              <a:ext cx="216709" cy="91730"/>
            </a:xfrm>
            <a:custGeom>
              <a:avLst/>
              <a:gdLst/>
              <a:ahLst/>
              <a:cxnLst/>
              <a:rect l="l" t="t" r="r" b="b"/>
              <a:pathLst>
                <a:path w="8897" h="3766" extrusionOk="0">
                  <a:moveTo>
                    <a:pt x="1" y="0"/>
                  </a:moveTo>
                  <a:lnTo>
                    <a:pt x="1" y="979"/>
                  </a:lnTo>
                  <a:lnTo>
                    <a:pt x="1" y="2461"/>
                  </a:lnTo>
                  <a:cubicBezTo>
                    <a:pt x="1" y="2461"/>
                    <a:pt x="949" y="3766"/>
                    <a:pt x="4448" y="3766"/>
                  </a:cubicBezTo>
                  <a:cubicBezTo>
                    <a:pt x="7977" y="3766"/>
                    <a:pt x="8896" y="2817"/>
                    <a:pt x="8896" y="2817"/>
                  </a:cubicBezTo>
                  <a:lnTo>
                    <a:pt x="8896" y="0"/>
                  </a:ln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55" name="Google Shape;32755;p207"/>
            <p:cNvSpPr/>
            <p:nvPr/>
          </p:nvSpPr>
          <p:spPr>
            <a:xfrm>
              <a:off x="5614308" y="3584285"/>
              <a:ext cx="101352" cy="136646"/>
            </a:xfrm>
            <a:custGeom>
              <a:avLst/>
              <a:gdLst/>
              <a:ahLst/>
              <a:cxnLst/>
              <a:rect l="l" t="t" r="r" b="b"/>
              <a:pathLst>
                <a:path w="4161" h="5610" extrusionOk="0">
                  <a:moveTo>
                    <a:pt x="2218" y="1"/>
                  </a:moveTo>
                  <a:cubicBezTo>
                    <a:pt x="1695" y="1"/>
                    <a:pt x="1165" y="267"/>
                    <a:pt x="721" y="949"/>
                  </a:cubicBezTo>
                  <a:cubicBezTo>
                    <a:pt x="1" y="2030"/>
                    <a:pt x="1222" y="5610"/>
                    <a:pt x="3204" y="5610"/>
                  </a:cubicBezTo>
                  <a:cubicBezTo>
                    <a:pt x="3506" y="5610"/>
                    <a:pt x="3827" y="5526"/>
                    <a:pt x="4160" y="5338"/>
                  </a:cubicBezTo>
                  <a:lnTo>
                    <a:pt x="3508" y="504"/>
                  </a:lnTo>
                  <a:cubicBezTo>
                    <a:pt x="3122" y="201"/>
                    <a:pt x="2672" y="1"/>
                    <a:pt x="2218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56" name="Google Shape;32756;p207"/>
            <p:cNvSpPr/>
            <p:nvPr/>
          </p:nvSpPr>
          <p:spPr>
            <a:xfrm>
              <a:off x="1518741" y="3370840"/>
              <a:ext cx="1382386" cy="1771326"/>
            </a:xfrm>
            <a:custGeom>
              <a:avLst/>
              <a:gdLst/>
              <a:ahLst/>
              <a:cxnLst/>
              <a:rect l="l" t="t" r="r" b="b"/>
              <a:pathLst>
                <a:path w="56754" h="72722" extrusionOk="0">
                  <a:moveTo>
                    <a:pt x="33795" y="0"/>
                  </a:moveTo>
                  <a:cubicBezTo>
                    <a:pt x="32046" y="0"/>
                    <a:pt x="30369" y="452"/>
                    <a:pt x="29029" y="1499"/>
                  </a:cubicBezTo>
                  <a:cubicBezTo>
                    <a:pt x="23899" y="5502"/>
                    <a:pt x="23633" y="12025"/>
                    <a:pt x="25086" y="15138"/>
                  </a:cubicBezTo>
                  <a:cubicBezTo>
                    <a:pt x="26538" y="18281"/>
                    <a:pt x="27250" y="18726"/>
                    <a:pt x="27576" y="20387"/>
                  </a:cubicBezTo>
                  <a:cubicBezTo>
                    <a:pt x="27902" y="22077"/>
                    <a:pt x="27636" y="24479"/>
                    <a:pt x="26509" y="25368"/>
                  </a:cubicBezTo>
                  <a:cubicBezTo>
                    <a:pt x="25412" y="26228"/>
                    <a:pt x="19659" y="24805"/>
                    <a:pt x="16902" y="28007"/>
                  </a:cubicBezTo>
                  <a:cubicBezTo>
                    <a:pt x="14085" y="31269"/>
                    <a:pt x="4596" y="47399"/>
                    <a:pt x="2817" y="50512"/>
                  </a:cubicBezTo>
                  <a:cubicBezTo>
                    <a:pt x="1068" y="53655"/>
                    <a:pt x="0" y="54693"/>
                    <a:pt x="1542" y="58073"/>
                  </a:cubicBezTo>
                  <a:cubicBezTo>
                    <a:pt x="3055" y="61454"/>
                    <a:pt x="11594" y="72721"/>
                    <a:pt x="11594" y="72721"/>
                  </a:cubicBezTo>
                  <a:lnTo>
                    <a:pt x="15301" y="67888"/>
                  </a:lnTo>
                  <a:lnTo>
                    <a:pt x="9341" y="54782"/>
                  </a:lnTo>
                  <a:lnTo>
                    <a:pt x="18029" y="42714"/>
                  </a:lnTo>
                  <a:lnTo>
                    <a:pt x="45545" y="46005"/>
                  </a:lnTo>
                  <a:lnTo>
                    <a:pt x="45693" y="42002"/>
                  </a:lnTo>
                  <a:cubicBezTo>
                    <a:pt x="45693" y="42002"/>
                    <a:pt x="53165" y="40698"/>
                    <a:pt x="56753" y="39245"/>
                  </a:cubicBezTo>
                  <a:lnTo>
                    <a:pt x="49073" y="29252"/>
                  </a:lnTo>
                  <a:cubicBezTo>
                    <a:pt x="49073" y="29252"/>
                    <a:pt x="45841" y="27236"/>
                    <a:pt x="42550" y="27029"/>
                  </a:cubicBezTo>
                  <a:cubicBezTo>
                    <a:pt x="39229" y="26821"/>
                    <a:pt x="38844" y="26969"/>
                    <a:pt x="37480" y="26613"/>
                  </a:cubicBezTo>
                  <a:cubicBezTo>
                    <a:pt x="36116" y="26228"/>
                    <a:pt x="35315" y="25487"/>
                    <a:pt x="36264" y="22077"/>
                  </a:cubicBezTo>
                  <a:lnTo>
                    <a:pt x="36264" y="22077"/>
                  </a:lnTo>
                  <a:cubicBezTo>
                    <a:pt x="36264" y="22077"/>
                    <a:pt x="37128" y="22342"/>
                    <a:pt x="38269" y="22342"/>
                  </a:cubicBezTo>
                  <a:cubicBezTo>
                    <a:pt x="39146" y="22342"/>
                    <a:pt x="40187" y="22186"/>
                    <a:pt x="41127" y="21632"/>
                  </a:cubicBezTo>
                  <a:cubicBezTo>
                    <a:pt x="44537" y="19645"/>
                    <a:pt x="44359" y="13092"/>
                    <a:pt x="44359" y="7666"/>
                  </a:cubicBezTo>
                  <a:cubicBezTo>
                    <a:pt x="44359" y="3671"/>
                    <a:pt x="38784" y="0"/>
                    <a:pt x="33795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57" name="Google Shape;32757;p207"/>
            <p:cNvSpPr/>
            <p:nvPr/>
          </p:nvSpPr>
          <p:spPr>
            <a:xfrm>
              <a:off x="2383968" y="4141852"/>
              <a:ext cx="517158" cy="349579"/>
            </a:xfrm>
            <a:custGeom>
              <a:avLst/>
              <a:gdLst/>
              <a:ahLst/>
              <a:cxnLst/>
              <a:rect l="l" t="t" r="r" b="b"/>
              <a:pathLst>
                <a:path w="21232" h="14352" extrusionOk="0">
                  <a:moveTo>
                    <a:pt x="3826" y="0"/>
                  </a:moveTo>
                  <a:lnTo>
                    <a:pt x="1" y="9637"/>
                  </a:lnTo>
                  <a:lnTo>
                    <a:pt x="1039" y="13284"/>
                  </a:lnTo>
                  <a:lnTo>
                    <a:pt x="10023" y="14351"/>
                  </a:lnTo>
                  <a:lnTo>
                    <a:pt x="10171" y="10348"/>
                  </a:lnTo>
                  <a:cubicBezTo>
                    <a:pt x="10171" y="10348"/>
                    <a:pt x="17643" y="9044"/>
                    <a:pt x="21231" y="7591"/>
                  </a:cubicBezTo>
                  <a:lnTo>
                    <a:pt x="19274" y="5041"/>
                  </a:lnTo>
                  <a:cubicBezTo>
                    <a:pt x="19246" y="5050"/>
                    <a:pt x="19213" y="5055"/>
                    <a:pt x="19176" y="5055"/>
                  </a:cubicBezTo>
                  <a:cubicBezTo>
                    <a:pt x="18162" y="5055"/>
                    <a:pt x="13960" y="1662"/>
                    <a:pt x="12832" y="1662"/>
                  </a:cubicBezTo>
                  <a:cubicBezTo>
                    <a:pt x="12701" y="1662"/>
                    <a:pt x="12612" y="1708"/>
                    <a:pt x="12573" y="1809"/>
                  </a:cubicBezTo>
                  <a:cubicBezTo>
                    <a:pt x="12039" y="3143"/>
                    <a:pt x="12543" y="5634"/>
                    <a:pt x="14026" y="6998"/>
                  </a:cubicBezTo>
                  <a:cubicBezTo>
                    <a:pt x="11970" y="7505"/>
                    <a:pt x="9531" y="7964"/>
                    <a:pt x="8545" y="7964"/>
                  </a:cubicBezTo>
                  <a:cubicBezTo>
                    <a:pt x="8436" y="7964"/>
                    <a:pt x="8345" y="7958"/>
                    <a:pt x="8274" y="7947"/>
                  </a:cubicBezTo>
                  <a:cubicBezTo>
                    <a:pt x="6435" y="7591"/>
                    <a:pt x="4004" y="4211"/>
                    <a:pt x="3826" y="0"/>
                  </a:cubicBez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58" name="Google Shape;32758;p207"/>
            <p:cNvSpPr/>
            <p:nvPr/>
          </p:nvSpPr>
          <p:spPr>
            <a:xfrm>
              <a:off x="2194028" y="3820431"/>
              <a:ext cx="326464" cy="130045"/>
            </a:xfrm>
            <a:custGeom>
              <a:avLst/>
              <a:gdLst/>
              <a:ahLst/>
              <a:cxnLst/>
              <a:rect l="l" t="t" r="r" b="b"/>
              <a:pathLst>
                <a:path w="13403" h="5339" extrusionOk="0">
                  <a:moveTo>
                    <a:pt x="9061" y="1"/>
                  </a:moveTo>
                  <a:cubicBezTo>
                    <a:pt x="7069" y="1"/>
                    <a:pt x="0" y="3204"/>
                    <a:pt x="0" y="3204"/>
                  </a:cubicBezTo>
                  <a:cubicBezTo>
                    <a:pt x="0" y="3293"/>
                    <a:pt x="30" y="3411"/>
                    <a:pt x="60" y="3559"/>
                  </a:cubicBezTo>
                  <a:cubicBezTo>
                    <a:pt x="267" y="4271"/>
                    <a:pt x="860" y="4834"/>
                    <a:pt x="1572" y="5072"/>
                  </a:cubicBezTo>
                  <a:cubicBezTo>
                    <a:pt x="2046" y="5220"/>
                    <a:pt x="2728" y="5339"/>
                    <a:pt x="3677" y="5339"/>
                  </a:cubicBezTo>
                  <a:cubicBezTo>
                    <a:pt x="6702" y="5339"/>
                    <a:pt x="8540" y="3619"/>
                    <a:pt x="8540" y="3619"/>
                  </a:cubicBezTo>
                  <a:cubicBezTo>
                    <a:pt x="8540" y="3619"/>
                    <a:pt x="9413" y="3897"/>
                    <a:pt x="10563" y="3897"/>
                  </a:cubicBezTo>
                  <a:cubicBezTo>
                    <a:pt x="11436" y="3897"/>
                    <a:pt x="12469" y="3737"/>
                    <a:pt x="13403" y="3174"/>
                  </a:cubicBezTo>
                  <a:cubicBezTo>
                    <a:pt x="11772" y="2818"/>
                    <a:pt x="9667" y="1632"/>
                    <a:pt x="9578" y="268"/>
                  </a:cubicBezTo>
                  <a:cubicBezTo>
                    <a:pt x="9566" y="81"/>
                    <a:pt x="9377" y="1"/>
                    <a:pt x="9061" y="1"/>
                  </a:cubicBez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59" name="Google Shape;32759;p207"/>
            <p:cNvSpPr/>
            <p:nvPr/>
          </p:nvSpPr>
          <p:spPr>
            <a:xfrm>
              <a:off x="1658845" y="4281226"/>
              <a:ext cx="430494" cy="721542"/>
            </a:xfrm>
            <a:custGeom>
              <a:avLst/>
              <a:gdLst/>
              <a:ahLst/>
              <a:cxnLst/>
              <a:rect l="l" t="t" r="r" b="b"/>
              <a:pathLst>
                <a:path w="17674" h="29623" extrusionOk="0">
                  <a:moveTo>
                    <a:pt x="12395" y="1"/>
                  </a:moveTo>
                  <a:cubicBezTo>
                    <a:pt x="12395" y="1"/>
                    <a:pt x="1068" y="15508"/>
                    <a:pt x="535" y="16368"/>
                  </a:cubicBezTo>
                  <a:cubicBezTo>
                    <a:pt x="1" y="17228"/>
                    <a:pt x="9133" y="29622"/>
                    <a:pt x="9133" y="29622"/>
                  </a:cubicBezTo>
                  <a:lnTo>
                    <a:pt x="3589" y="17406"/>
                  </a:lnTo>
                  <a:lnTo>
                    <a:pt x="12277" y="5338"/>
                  </a:lnTo>
                  <a:lnTo>
                    <a:pt x="16784" y="5872"/>
                  </a:lnTo>
                  <a:lnTo>
                    <a:pt x="17673" y="3144"/>
                  </a:lnTo>
                  <a:lnTo>
                    <a:pt x="12395" y="1"/>
                  </a:ln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60" name="Google Shape;32760;p207"/>
            <p:cNvSpPr/>
            <p:nvPr/>
          </p:nvSpPr>
          <p:spPr>
            <a:xfrm>
              <a:off x="1671852" y="3995318"/>
              <a:ext cx="961317" cy="1351232"/>
            </a:xfrm>
            <a:custGeom>
              <a:avLst/>
              <a:gdLst/>
              <a:ahLst/>
              <a:cxnLst/>
              <a:rect l="l" t="t" r="r" b="b"/>
              <a:pathLst>
                <a:path w="39467" h="55475" extrusionOk="0">
                  <a:moveTo>
                    <a:pt x="17335" y="0"/>
                  </a:moveTo>
                  <a:cubicBezTo>
                    <a:pt x="16713" y="0"/>
                    <a:pt x="15995" y="49"/>
                    <a:pt x="15538" y="234"/>
                  </a:cubicBezTo>
                  <a:cubicBezTo>
                    <a:pt x="13344" y="4474"/>
                    <a:pt x="11179" y="10820"/>
                    <a:pt x="11743" y="17076"/>
                  </a:cubicBezTo>
                  <a:cubicBezTo>
                    <a:pt x="12306" y="23362"/>
                    <a:pt x="14470" y="29144"/>
                    <a:pt x="13581" y="32524"/>
                  </a:cubicBezTo>
                  <a:cubicBezTo>
                    <a:pt x="12691" y="35905"/>
                    <a:pt x="3944" y="46045"/>
                    <a:pt x="1" y="55474"/>
                  </a:cubicBezTo>
                  <a:lnTo>
                    <a:pt x="38518" y="55474"/>
                  </a:lnTo>
                  <a:cubicBezTo>
                    <a:pt x="38518" y="55474"/>
                    <a:pt x="39318" y="46194"/>
                    <a:pt x="39378" y="35163"/>
                  </a:cubicBezTo>
                  <a:cubicBezTo>
                    <a:pt x="39467" y="24163"/>
                    <a:pt x="39200" y="18499"/>
                    <a:pt x="39200" y="18499"/>
                  </a:cubicBezTo>
                  <a:cubicBezTo>
                    <a:pt x="39200" y="18499"/>
                    <a:pt x="39083" y="18516"/>
                    <a:pt x="38884" y="18516"/>
                  </a:cubicBezTo>
                  <a:cubicBezTo>
                    <a:pt x="37913" y="18516"/>
                    <a:pt x="34969" y="18128"/>
                    <a:pt x="33862" y="13577"/>
                  </a:cubicBezTo>
                  <a:cubicBezTo>
                    <a:pt x="32350" y="7291"/>
                    <a:pt x="33032" y="2962"/>
                    <a:pt x="34722" y="1331"/>
                  </a:cubicBezTo>
                  <a:lnTo>
                    <a:pt x="31639" y="1035"/>
                  </a:lnTo>
                  <a:cubicBezTo>
                    <a:pt x="30660" y="2221"/>
                    <a:pt x="29355" y="4919"/>
                    <a:pt x="27517" y="6965"/>
                  </a:cubicBezTo>
                  <a:cubicBezTo>
                    <a:pt x="26510" y="8102"/>
                    <a:pt x="24504" y="8638"/>
                    <a:pt x="22573" y="8638"/>
                  </a:cubicBezTo>
                  <a:cubicBezTo>
                    <a:pt x="20526" y="8638"/>
                    <a:pt x="18564" y="8035"/>
                    <a:pt x="17969" y="6906"/>
                  </a:cubicBezTo>
                  <a:cubicBezTo>
                    <a:pt x="17109" y="5305"/>
                    <a:pt x="17851" y="1479"/>
                    <a:pt x="18562" y="56"/>
                  </a:cubicBezTo>
                  <a:cubicBezTo>
                    <a:pt x="18562" y="56"/>
                    <a:pt x="18004" y="0"/>
                    <a:pt x="17335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61" name="Google Shape;32761;p207"/>
            <p:cNvSpPr/>
            <p:nvPr/>
          </p:nvSpPr>
          <p:spPr>
            <a:xfrm>
              <a:off x="1996854" y="4605522"/>
              <a:ext cx="634878" cy="229643"/>
            </a:xfrm>
            <a:custGeom>
              <a:avLst/>
              <a:gdLst/>
              <a:ahLst/>
              <a:cxnLst/>
              <a:rect l="l" t="t" r="r" b="b"/>
              <a:pathLst>
                <a:path w="26065" h="9428" extrusionOk="0">
                  <a:moveTo>
                    <a:pt x="26005" y="0"/>
                  </a:moveTo>
                  <a:cubicBezTo>
                    <a:pt x="23605" y="492"/>
                    <a:pt x="13002" y="2703"/>
                    <a:pt x="12035" y="2703"/>
                  </a:cubicBezTo>
                  <a:cubicBezTo>
                    <a:pt x="12010" y="2703"/>
                    <a:pt x="11992" y="2701"/>
                    <a:pt x="11980" y="2699"/>
                  </a:cubicBezTo>
                  <a:cubicBezTo>
                    <a:pt x="11565" y="2550"/>
                    <a:pt x="2788" y="1809"/>
                    <a:pt x="1" y="1572"/>
                  </a:cubicBezTo>
                  <a:lnTo>
                    <a:pt x="1" y="1572"/>
                  </a:lnTo>
                  <a:cubicBezTo>
                    <a:pt x="268" y="2995"/>
                    <a:pt x="445" y="4329"/>
                    <a:pt x="445" y="5486"/>
                  </a:cubicBezTo>
                  <a:cubicBezTo>
                    <a:pt x="445" y="5486"/>
                    <a:pt x="13966" y="9192"/>
                    <a:pt x="17673" y="9400"/>
                  </a:cubicBezTo>
                  <a:cubicBezTo>
                    <a:pt x="17961" y="9418"/>
                    <a:pt x="18237" y="9428"/>
                    <a:pt x="18503" y="9428"/>
                  </a:cubicBezTo>
                  <a:cubicBezTo>
                    <a:pt x="21635" y="9428"/>
                    <a:pt x="23358" y="8137"/>
                    <a:pt x="26064" y="5486"/>
                  </a:cubicBezTo>
                  <a:cubicBezTo>
                    <a:pt x="26064" y="3380"/>
                    <a:pt x="26035" y="1542"/>
                    <a:pt x="26005" y="0"/>
                  </a:cubicBez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62" name="Google Shape;32762;p207"/>
            <p:cNvSpPr/>
            <p:nvPr/>
          </p:nvSpPr>
          <p:spPr>
            <a:xfrm>
              <a:off x="1939078" y="4326726"/>
              <a:ext cx="970695" cy="440408"/>
            </a:xfrm>
            <a:custGeom>
              <a:avLst/>
              <a:gdLst/>
              <a:ahLst/>
              <a:cxnLst/>
              <a:rect l="l" t="t" r="r" b="b"/>
              <a:pathLst>
                <a:path w="39852" h="18081" extrusionOk="0">
                  <a:moveTo>
                    <a:pt x="39496" y="1"/>
                  </a:moveTo>
                  <a:cubicBezTo>
                    <a:pt x="37154" y="564"/>
                    <a:pt x="35226" y="1306"/>
                    <a:pt x="28436" y="2758"/>
                  </a:cubicBezTo>
                  <a:cubicBezTo>
                    <a:pt x="24522" y="6494"/>
                    <a:pt x="20134" y="10616"/>
                    <a:pt x="19363" y="10913"/>
                  </a:cubicBezTo>
                  <a:cubicBezTo>
                    <a:pt x="18855" y="11118"/>
                    <a:pt x="16563" y="11209"/>
                    <a:pt x="13793" y="11209"/>
                  </a:cubicBezTo>
                  <a:cubicBezTo>
                    <a:pt x="8958" y="11209"/>
                    <a:pt x="2671" y="10931"/>
                    <a:pt x="1898" y="10497"/>
                  </a:cubicBezTo>
                  <a:lnTo>
                    <a:pt x="1365" y="7858"/>
                  </a:lnTo>
                  <a:cubicBezTo>
                    <a:pt x="1365" y="7858"/>
                    <a:pt x="1" y="8718"/>
                    <a:pt x="267" y="12010"/>
                  </a:cubicBezTo>
                  <a:cubicBezTo>
                    <a:pt x="505" y="15271"/>
                    <a:pt x="1898" y="15538"/>
                    <a:pt x="1898" y="15538"/>
                  </a:cubicBezTo>
                  <a:cubicBezTo>
                    <a:pt x="1898" y="15538"/>
                    <a:pt x="13976" y="18081"/>
                    <a:pt x="19319" y="18081"/>
                  </a:cubicBezTo>
                  <a:cubicBezTo>
                    <a:pt x="20082" y="18081"/>
                    <a:pt x="20708" y="18029"/>
                    <a:pt x="21142" y="17910"/>
                  </a:cubicBezTo>
                  <a:cubicBezTo>
                    <a:pt x="24611" y="16932"/>
                    <a:pt x="39852" y="4152"/>
                    <a:pt x="39852" y="4152"/>
                  </a:cubicBezTo>
                  <a:lnTo>
                    <a:pt x="39496" y="1"/>
                  </a:ln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63" name="Google Shape;32763;p207"/>
            <p:cNvSpPr/>
            <p:nvPr/>
          </p:nvSpPr>
          <p:spPr>
            <a:xfrm>
              <a:off x="2030809" y="4345505"/>
              <a:ext cx="878965" cy="421580"/>
            </a:xfrm>
            <a:custGeom>
              <a:avLst/>
              <a:gdLst/>
              <a:ahLst/>
              <a:cxnLst/>
              <a:rect l="l" t="t" r="r" b="b"/>
              <a:pathLst>
                <a:path w="36086" h="17308" extrusionOk="0">
                  <a:moveTo>
                    <a:pt x="32824" y="1"/>
                  </a:moveTo>
                  <a:cubicBezTo>
                    <a:pt x="32824" y="1"/>
                    <a:pt x="28288" y="5368"/>
                    <a:pt x="25827" y="7769"/>
                  </a:cubicBezTo>
                  <a:cubicBezTo>
                    <a:pt x="23366" y="10142"/>
                    <a:pt x="18621" y="15390"/>
                    <a:pt x="16279" y="15775"/>
                  </a:cubicBezTo>
                  <a:cubicBezTo>
                    <a:pt x="15907" y="15836"/>
                    <a:pt x="15254" y="15861"/>
                    <a:pt x="14415" y="15861"/>
                  </a:cubicBezTo>
                  <a:cubicBezTo>
                    <a:pt x="9900" y="15861"/>
                    <a:pt x="25" y="15123"/>
                    <a:pt x="0" y="15123"/>
                  </a:cubicBezTo>
                  <a:cubicBezTo>
                    <a:pt x="3621" y="15847"/>
                    <a:pt x="11533" y="17307"/>
                    <a:pt x="15569" y="17307"/>
                  </a:cubicBezTo>
                  <a:cubicBezTo>
                    <a:pt x="16325" y="17307"/>
                    <a:pt x="16946" y="17256"/>
                    <a:pt x="17376" y="17139"/>
                  </a:cubicBezTo>
                  <a:cubicBezTo>
                    <a:pt x="20845" y="16161"/>
                    <a:pt x="36086" y="3381"/>
                    <a:pt x="36086" y="3381"/>
                  </a:cubicBezTo>
                  <a:lnTo>
                    <a:pt x="35819" y="60"/>
                  </a:lnTo>
                  <a:lnTo>
                    <a:pt x="32824" y="1"/>
                  </a:ln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64" name="Google Shape;32764;p207"/>
            <p:cNvSpPr/>
            <p:nvPr/>
          </p:nvSpPr>
          <p:spPr>
            <a:xfrm>
              <a:off x="6137410" y="3584528"/>
              <a:ext cx="102107" cy="135964"/>
            </a:xfrm>
            <a:custGeom>
              <a:avLst/>
              <a:gdLst/>
              <a:ahLst/>
              <a:cxnLst/>
              <a:rect l="l" t="t" r="r" b="b"/>
              <a:pathLst>
                <a:path w="4192" h="5582" extrusionOk="0">
                  <a:moveTo>
                    <a:pt x="1989" y="1"/>
                  </a:moveTo>
                  <a:cubicBezTo>
                    <a:pt x="1539" y="1"/>
                    <a:pt x="1095" y="194"/>
                    <a:pt x="712" y="494"/>
                  </a:cubicBezTo>
                  <a:lnTo>
                    <a:pt x="1" y="5298"/>
                  </a:lnTo>
                  <a:cubicBezTo>
                    <a:pt x="338" y="5495"/>
                    <a:pt x="663" y="5582"/>
                    <a:pt x="971" y="5582"/>
                  </a:cubicBezTo>
                  <a:cubicBezTo>
                    <a:pt x="2934" y="5582"/>
                    <a:pt x="4192" y="2042"/>
                    <a:pt x="3500" y="939"/>
                  </a:cubicBezTo>
                  <a:cubicBezTo>
                    <a:pt x="3052" y="267"/>
                    <a:pt x="2517" y="1"/>
                    <a:pt x="1989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65" name="Google Shape;32765;p207"/>
            <p:cNvSpPr/>
            <p:nvPr/>
          </p:nvSpPr>
          <p:spPr>
            <a:xfrm>
              <a:off x="5815306" y="3855846"/>
              <a:ext cx="216684" cy="183461"/>
            </a:xfrm>
            <a:custGeom>
              <a:avLst/>
              <a:gdLst/>
              <a:ahLst/>
              <a:cxnLst/>
              <a:rect l="l" t="t" r="r" b="b"/>
              <a:pathLst>
                <a:path w="8896" h="7532" extrusionOk="0">
                  <a:moveTo>
                    <a:pt x="0" y="0"/>
                  </a:moveTo>
                  <a:lnTo>
                    <a:pt x="0" y="7532"/>
                  </a:lnTo>
                  <a:lnTo>
                    <a:pt x="8896" y="7532"/>
                  </a:lnTo>
                  <a:lnTo>
                    <a:pt x="8896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66" name="Google Shape;32766;p207"/>
            <p:cNvSpPr/>
            <p:nvPr/>
          </p:nvSpPr>
          <p:spPr>
            <a:xfrm>
              <a:off x="5815306" y="3855846"/>
              <a:ext cx="216684" cy="73219"/>
            </a:xfrm>
            <a:custGeom>
              <a:avLst/>
              <a:gdLst/>
              <a:ahLst/>
              <a:cxnLst/>
              <a:rect l="l" t="t" r="r" b="b"/>
              <a:pathLst>
                <a:path w="8896" h="3006" extrusionOk="0">
                  <a:moveTo>
                    <a:pt x="0" y="0"/>
                  </a:moveTo>
                  <a:lnTo>
                    <a:pt x="0" y="2165"/>
                  </a:lnTo>
                  <a:cubicBezTo>
                    <a:pt x="0" y="2165"/>
                    <a:pt x="1865" y="3005"/>
                    <a:pt x="4458" y="3005"/>
                  </a:cubicBezTo>
                  <a:cubicBezTo>
                    <a:pt x="4620" y="3005"/>
                    <a:pt x="4785" y="3002"/>
                    <a:pt x="4952" y="2995"/>
                  </a:cubicBezTo>
                  <a:cubicBezTo>
                    <a:pt x="7769" y="2847"/>
                    <a:pt x="8896" y="1779"/>
                    <a:pt x="8896" y="1779"/>
                  </a:cubicBezTo>
                  <a:lnTo>
                    <a:pt x="8896" y="0"/>
                  </a:ln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67" name="Google Shape;32767;p207"/>
            <p:cNvSpPr/>
            <p:nvPr/>
          </p:nvSpPr>
          <p:spPr>
            <a:xfrm>
              <a:off x="2732816" y="4345505"/>
              <a:ext cx="816877" cy="736717"/>
            </a:xfrm>
            <a:custGeom>
              <a:avLst/>
              <a:gdLst/>
              <a:ahLst/>
              <a:cxnLst/>
              <a:rect l="l" t="t" r="r" b="b"/>
              <a:pathLst>
                <a:path w="33537" h="30246" extrusionOk="0">
                  <a:moveTo>
                    <a:pt x="4003" y="1"/>
                  </a:moveTo>
                  <a:lnTo>
                    <a:pt x="4003" y="1"/>
                  </a:lnTo>
                  <a:cubicBezTo>
                    <a:pt x="4122" y="2521"/>
                    <a:pt x="4122" y="7384"/>
                    <a:pt x="4656" y="10675"/>
                  </a:cubicBezTo>
                  <a:cubicBezTo>
                    <a:pt x="5397" y="15330"/>
                    <a:pt x="1453" y="20697"/>
                    <a:pt x="0" y="26954"/>
                  </a:cubicBezTo>
                  <a:cubicBezTo>
                    <a:pt x="0" y="26954"/>
                    <a:pt x="5871" y="30245"/>
                    <a:pt x="16783" y="30245"/>
                  </a:cubicBezTo>
                  <a:cubicBezTo>
                    <a:pt x="27665" y="30245"/>
                    <a:pt x="33536" y="26954"/>
                    <a:pt x="33536" y="26954"/>
                  </a:cubicBezTo>
                  <a:cubicBezTo>
                    <a:pt x="32083" y="20697"/>
                    <a:pt x="28140" y="15330"/>
                    <a:pt x="28881" y="10675"/>
                  </a:cubicBezTo>
                  <a:cubicBezTo>
                    <a:pt x="29415" y="7384"/>
                    <a:pt x="29770" y="2580"/>
                    <a:pt x="29859" y="60"/>
                  </a:cubicBezTo>
                  <a:lnTo>
                    <a:pt x="4003" y="1"/>
                  </a:ln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68" name="Google Shape;32768;p207"/>
            <p:cNvSpPr/>
            <p:nvPr/>
          </p:nvSpPr>
          <p:spPr>
            <a:xfrm>
              <a:off x="2830319" y="4345505"/>
              <a:ext cx="624746" cy="392960"/>
            </a:xfrm>
            <a:custGeom>
              <a:avLst/>
              <a:gdLst/>
              <a:ahLst/>
              <a:cxnLst/>
              <a:rect l="l" t="t" r="r" b="b"/>
              <a:pathLst>
                <a:path w="25649" h="16133" extrusionOk="0">
                  <a:moveTo>
                    <a:pt x="0" y="1"/>
                  </a:moveTo>
                  <a:cubicBezTo>
                    <a:pt x="30" y="446"/>
                    <a:pt x="30" y="920"/>
                    <a:pt x="60" y="1454"/>
                  </a:cubicBezTo>
                  <a:cubicBezTo>
                    <a:pt x="1157" y="1721"/>
                    <a:pt x="4033" y="3678"/>
                    <a:pt x="4745" y="7325"/>
                  </a:cubicBezTo>
                  <a:cubicBezTo>
                    <a:pt x="5338" y="10379"/>
                    <a:pt x="7146" y="15182"/>
                    <a:pt x="14174" y="16042"/>
                  </a:cubicBezTo>
                  <a:cubicBezTo>
                    <a:pt x="14684" y="16104"/>
                    <a:pt x="15188" y="16133"/>
                    <a:pt x="15685" y="16133"/>
                  </a:cubicBezTo>
                  <a:cubicBezTo>
                    <a:pt x="19464" y="16133"/>
                    <a:pt x="22808" y="14469"/>
                    <a:pt x="24878" y="13107"/>
                  </a:cubicBezTo>
                  <a:cubicBezTo>
                    <a:pt x="24759" y="12276"/>
                    <a:pt x="24759" y="11446"/>
                    <a:pt x="24878" y="10675"/>
                  </a:cubicBezTo>
                  <a:cubicBezTo>
                    <a:pt x="25204" y="8570"/>
                    <a:pt x="25471" y="5842"/>
                    <a:pt x="25649" y="3500"/>
                  </a:cubicBezTo>
                  <a:cubicBezTo>
                    <a:pt x="25352" y="1839"/>
                    <a:pt x="25115" y="594"/>
                    <a:pt x="25115" y="594"/>
                  </a:cubicBezTo>
                  <a:lnTo>
                    <a:pt x="24492" y="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69" name="Google Shape;32769;p207"/>
            <p:cNvSpPr/>
            <p:nvPr/>
          </p:nvSpPr>
          <p:spPr>
            <a:xfrm>
              <a:off x="3610319" y="3928797"/>
              <a:ext cx="893433" cy="1284127"/>
            </a:xfrm>
            <a:custGeom>
              <a:avLst/>
              <a:gdLst/>
              <a:ahLst/>
              <a:cxnLst/>
              <a:rect l="l" t="t" r="r" b="b"/>
              <a:pathLst>
                <a:path w="36680" h="52720" extrusionOk="0">
                  <a:moveTo>
                    <a:pt x="13878" y="0"/>
                  </a:moveTo>
                  <a:cubicBezTo>
                    <a:pt x="13878" y="0"/>
                    <a:pt x="6346" y="534"/>
                    <a:pt x="5427" y="1038"/>
                  </a:cubicBezTo>
                  <a:cubicBezTo>
                    <a:pt x="4923" y="1305"/>
                    <a:pt x="3885" y="6079"/>
                    <a:pt x="2907" y="12216"/>
                  </a:cubicBezTo>
                  <a:cubicBezTo>
                    <a:pt x="2847" y="12602"/>
                    <a:pt x="2788" y="12987"/>
                    <a:pt x="2729" y="13373"/>
                  </a:cubicBezTo>
                  <a:cubicBezTo>
                    <a:pt x="2640" y="14114"/>
                    <a:pt x="2521" y="14885"/>
                    <a:pt x="2403" y="15656"/>
                  </a:cubicBezTo>
                  <a:cubicBezTo>
                    <a:pt x="2373" y="15893"/>
                    <a:pt x="2314" y="16160"/>
                    <a:pt x="2284" y="16427"/>
                  </a:cubicBezTo>
                  <a:cubicBezTo>
                    <a:pt x="2254" y="16694"/>
                    <a:pt x="2225" y="16931"/>
                    <a:pt x="2195" y="17198"/>
                  </a:cubicBezTo>
                  <a:cubicBezTo>
                    <a:pt x="2136" y="21556"/>
                    <a:pt x="1543" y="25500"/>
                    <a:pt x="1216" y="29918"/>
                  </a:cubicBezTo>
                  <a:cubicBezTo>
                    <a:pt x="1216" y="30096"/>
                    <a:pt x="1187" y="30274"/>
                    <a:pt x="1187" y="30452"/>
                  </a:cubicBezTo>
                  <a:cubicBezTo>
                    <a:pt x="1128" y="30986"/>
                    <a:pt x="1098" y="31490"/>
                    <a:pt x="1068" y="32023"/>
                  </a:cubicBezTo>
                  <a:cubicBezTo>
                    <a:pt x="1068" y="32142"/>
                    <a:pt x="1039" y="32261"/>
                    <a:pt x="1039" y="32379"/>
                  </a:cubicBezTo>
                  <a:cubicBezTo>
                    <a:pt x="594" y="38932"/>
                    <a:pt x="297" y="44507"/>
                    <a:pt x="119" y="47679"/>
                  </a:cubicBezTo>
                  <a:cubicBezTo>
                    <a:pt x="30" y="49458"/>
                    <a:pt x="1" y="50496"/>
                    <a:pt x="1" y="50496"/>
                  </a:cubicBezTo>
                  <a:cubicBezTo>
                    <a:pt x="1" y="50496"/>
                    <a:pt x="4182" y="52720"/>
                    <a:pt x="18325" y="52720"/>
                  </a:cubicBezTo>
                  <a:cubicBezTo>
                    <a:pt x="32469" y="52720"/>
                    <a:pt x="36680" y="50496"/>
                    <a:pt x="36680" y="50496"/>
                  </a:cubicBezTo>
                  <a:cubicBezTo>
                    <a:pt x="36680" y="50496"/>
                    <a:pt x="35820" y="36886"/>
                    <a:pt x="34900" y="25441"/>
                  </a:cubicBezTo>
                  <a:cubicBezTo>
                    <a:pt x="33952" y="14025"/>
                    <a:pt x="32172" y="1542"/>
                    <a:pt x="31253" y="1038"/>
                  </a:cubicBezTo>
                  <a:cubicBezTo>
                    <a:pt x="30334" y="534"/>
                    <a:pt x="22773" y="0"/>
                    <a:pt x="22773" y="0"/>
                  </a:cubicBezTo>
                  <a:cubicBezTo>
                    <a:pt x="22773" y="0"/>
                    <a:pt x="21557" y="1483"/>
                    <a:pt x="18325" y="1483"/>
                  </a:cubicBezTo>
                  <a:cubicBezTo>
                    <a:pt x="15123" y="1483"/>
                    <a:pt x="13878" y="0"/>
                    <a:pt x="13878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70" name="Google Shape;32770;p207"/>
            <p:cNvSpPr/>
            <p:nvPr/>
          </p:nvSpPr>
          <p:spPr>
            <a:xfrm>
              <a:off x="4346281" y="4219114"/>
              <a:ext cx="102569" cy="208768"/>
            </a:xfrm>
            <a:custGeom>
              <a:avLst/>
              <a:gdLst/>
              <a:ahLst/>
              <a:cxnLst/>
              <a:rect l="l" t="t" r="r" b="b"/>
              <a:pathLst>
                <a:path w="4211" h="8571" extrusionOk="0">
                  <a:moveTo>
                    <a:pt x="3233" y="1"/>
                  </a:moveTo>
                  <a:cubicBezTo>
                    <a:pt x="2669" y="1"/>
                    <a:pt x="2195" y="60"/>
                    <a:pt x="1898" y="179"/>
                  </a:cubicBezTo>
                  <a:cubicBezTo>
                    <a:pt x="1" y="861"/>
                    <a:pt x="1098" y="8570"/>
                    <a:pt x="1098" y="8570"/>
                  </a:cubicBezTo>
                  <a:lnTo>
                    <a:pt x="4211" y="8303"/>
                  </a:lnTo>
                  <a:cubicBezTo>
                    <a:pt x="3914" y="5397"/>
                    <a:pt x="3588" y="2551"/>
                    <a:pt x="3233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71" name="Google Shape;32771;p207"/>
            <p:cNvSpPr/>
            <p:nvPr/>
          </p:nvSpPr>
          <p:spPr>
            <a:xfrm>
              <a:off x="3613218" y="4226348"/>
              <a:ext cx="848640" cy="863814"/>
            </a:xfrm>
            <a:custGeom>
              <a:avLst/>
              <a:gdLst/>
              <a:ahLst/>
              <a:cxnLst/>
              <a:rect l="l" t="t" r="r" b="b"/>
              <a:pathLst>
                <a:path w="34841" h="35464" extrusionOk="0">
                  <a:moveTo>
                    <a:pt x="2788" y="0"/>
                  </a:moveTo>
                  <a:cubicBezTo>
                    <a:pt x="2728" y="386"/>
                    <a:pt x="2669" y="771"/>
                    <a:pt x="2610" y="1157"/>
                  </a:cubicBezTo>
                  <a:cubicBezTo>
                    <a:pt x="2521" y="1898"/>
                    <a:pt x="2402" y="2669"/>
                    <a:pt x="2284" y="3440"/>
                  </a:cubicBezTo>
                  <a:cubicBezTo>
                    <a:pt x="2254" y="3677"/>
                    <a:pt x="2195" y="3944"/>
                    <a:pt x="2165" y="4211"/>
                  </a:cubicBezTo>
                  <a:cubicBezTo>
                    <a:pt x="2135" y="4478"/>
                    <a:pt x="2106" y="4715"/>
                    <a:pt x="2076" y="4982"/>
                  </a:cubicBezTo>
                  <a:cubicBezTo>
                    <a:pt x="2017" y="9340"/>
                    <a:pt x="1424" y="13284"/>
                    <a:pt x="1097" y="17702"/>
                  </a:cubicBezTo>
                  <a:cubicBezTo>
                    <a:pt x="1097" y="17880"/>
                    <a:pt x="1068" y="18058"/>
                    <a:pt x="1068" y="18236"/>
                  </a:cubicBezTo>
                  <a:cubicBezTo>
                    <a:pt x="1009" y="18770"/>
                    <a:pt x="979" y="19274"/>
                    <a:pt x="949" y="19807"/>
                  </a:cubicBezTo>
                  <a:cubicBezTo>
                    <a:pt x="949" y="19926"/>
                    <a:pt x="920" y="20045"/>
                    <a:pt x="920" y="20163"/>
                  </a:cubicBezTo>
                  <a:cubicBezTo>
                    <a:pt x="475" y="26716"/>
                    <a:pt x="178" y="32291"/>
                    <a:pt x="0" y="35463"/>
                  </a:cubicBezTo>
                  <a:cubicBezTo>
                    <a:pt x="2223" y="23303"/>
                    <a:pt x="4277" y="21951"/>
                    <a:pt x="5242" y="21951"/>
                  </a:cubicBezTo>
                  <a:cubicBezTo>
                    <a:pt x="5423" y="21951"/>
                    <a:pt x="5565" y="21998"/>
                    <a:pt x="5664" y="22031"/>
                  </a:cubicBezTo>
                  <a:cubicBezTo>
                    <a:pt x="7197" y="22568"/>
                    <a:pt x="14063" y="25220"/>
                    <a:pt x="17676" y="25220"/>
                  </a:cubicBezTo>
                  <a:cubicBezTo>
                    <a:pt x="18254" y="25220"/>
                    <a:pt x="18749" y="25152"/>
                    <a:pt x="19126" y="24996"/>
                  </a:cubicBezTo>
                  <a:cubicBezTo>
                    <a:pt x="21824" y="23870"/>
                    <a:pt x="34840" y="18414"/>
                    <a:pt x="34841" y="18414"/>
                  </a:cubicBezTo>
                  <a:lnTo>
                    <a:pt x="34841" y="18414"/>
                  </a:lnTo>
                  <a:lnTo>
                    <a:pt x="19037" y="20608"/>
                  </a:lnTo>
                  <a:lnTo>
                    <a:pt x="5931" y="15152"/>
                  </a:lnTo>
                  <a:cubicBezTo>
                    <a:pt x="5931" y="15152"/>
                    <a:pt x="6020" y="6494"/>
                    <a:pt x="5604" y="3707"/>
                  </a:cubicBezTo>
                  <a:cubicBezTo>
                    <a:pt x="5308" y="1779"/>
                    <a:pt x="4745" y="712"/>
                    <a:pt x="2788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72" name="Google Shape;32772;p207"/>
            <p:cNvSpPr/>
            <p:nvPr/>
          </p:nvSpPr>
          <p:spPr>
            <a:xfrm>
              <a:off x="3475257" y="4326726"/>
              <a:ext cx="1034268" cy="440311"/>
            </a:xfrm>
            <a:custGeom>
              <a:avLst/>
              <a:gdLst/>
              <a:ahLst/>
              <a:cxnLst/>
              <a:rect l="l" t="t" r="r" b="b"/>
              <a:pathLst>
                <a:path w="42462" h="18077" extrusionOk="0">
                  <a:moveTo>
                    <a:pt x="4656" y="1"/>
                  </a:moveTo>
                  <a:lnTo>
                    <a:pt x="1" y="6910"/>
                  </a:lnTo>
                  <a:cubicBezTo>
                    <a:pt x="1" y="6910"/>
                    <a:pt x="17940" y="17288"/>
                    <a:pt x="21469" y="17999"/>
                  </a:cubicBezTo>
                  <a:cubicBezTo>
                    <a:pt x="21732" y="18052"/>
                    <a:pt x="22061" y="18077"/>
                    <a:pt x="22446" y="18077"/>
                  </a:cubicBezTo>
                  <a:cubicBezTo>
                    <a:pt x="27223" y="18077"/>
                    <a:pt x="40505" y="14293"/>
                    <a:pt x="40505" y="14293"/>
                  </a:cubicBezTo>
                  <a:cubicBezTo>
                    <a:pt x="40505" y="14293"/>
                    <a:pt x="42402" y="13670"/>
                    <a:pt x="42432" y="10408"/>
                  </a:cubicBezTo>
                  <a:cubicBezTo>
                    <a:pt x="42462" y="7117"/>
                    <a:pt x="40208" y="6495"/>
                    <a:pt x="40208" y="6494"/>
                  </a:cubicBezTo>
                  <a:lnTo>
                    <a:pt x="40208" y="6494"/>
                  </a:lnTo>
                  <a:lnTo>
                    <a:pt x="40416" y="8807"/>
                  </a:lnTo>
                  <a:cubicBezTo>
                    <a:pt x="39357" y="9469"/>
                    <a:pt x="27259" y="10982"/>
                    <a:pt x="23666" y="10982"/>
                  </a:cubicBezTo>
                  <a:cubicBezTo>
                    <a:pt x="23234" y="10982"/>
                    <a:pt x="22926" y="10960"/>
                    <a:pt x="22773" y="10913"/>
                  </a:cubicBezTo>
                  <a:cubicBezTo>
                    <a:pt x="21320" y="10468"/>
                    <a:pt x="4656" y="1"/>
                    <a:pt x="4656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73" name="Google Shape;32773;p207"/>
            <p:cNvSpPr/>
            <p:nvPr/>
          </p:nvSpPr>
          <p:spPr>
            <a:xfrm>
              <a:off x="3880444" y="4484903"/>
              <a:ext cx="624039" cy="207087"/>
            </a:xfrm>
            <a:custGeom>
              <a:avLst/>
              <a:gdLst/>
              <a:ahLst/>
              <a:cxnLst/>
              <a:rect l="l" t="t" r="r" b="b"/>
              <a:pathLst>
                <a:path w="25620" h="8502" extrusionOk="0">
                  <a:moveTo>
                    <a:pt x="23573" y="0"/>
                  </a:moveTo>
                  <a:lnTo>
                    <a:pt x="23781" y="2313"/>
                  </a:lnTo>
                  <a:cubicBezTo>
                    <a:pt x="22722" y="2975"/>
                    <a:pt x="10624" y="4488"/>
                    <a:pt x="7031" y="4488"/>
                  </a:cubicBezTo>
                  <a:cubicBezTo>
                    <a:pt x="6599" y="4488"/>
                    <a:pt x="6291" y="4466"/>
                    <a:pt x="6138" y="4419"/>
                  </a:cubicBezTo>
                  <a:cubicBezTo>
                    <a:pt x="5723" y="4300"/>
                    <a:pt x="4181" y="3410"/>
                    <a:pt x="2165" y="2224"/>
                  </a:cubicBezTo>
                  <a:lnTo>
                    <a:pt x="0" y="2076"/>
                  </a:lnTo>
                  <a:lnTo>
                    <a:pt x="0" y="2076"/>
                  </a:lnTo>
                  <a:cubicBezTo>
                    <a:pt x="1216" y="2966"/>
                    <a:pt x="5011" y="6049"/>
                    <a:pt x="10111" y="7651"/>
                  </a:cubicBezTo>
                  <a:cubicBezTo>
                    <a:pt x="12111" y="8263"/>
                    <a:pt x="13367" y="8502"/>
                    <a:pt x="14287" y="8502"/>
                  </a:cubicBezTo>
                  <a:cubicBezTo>
                    <a:pt x="15728" y="8502"/>
                    <a:pt x="16345" y="7916"/>
                    <a:pt x="17702" y="7265"/>
                  </a:cubicBezTo>
                  <a:cubicBezTo>
                    <a:pt x="19748" y="6287"/>
                    <a:pt x="23959" y="3825"/>
                    <a:pt x="25619" y="2402"/>
                  </a:cubicBezTo>
                  <a:cubicBezTo>
                    <a:pt x="25085" y="416"/>
                    <a:pt x="23573" y="1"/>
                    <a:pt x="23573" y="0"/>
                  </a:cubicBezTo>
                  <a:close/>
                </a:path>
              </a:pathLst>
            </a:custGeom>
            <a:solidFill>
              <a:srgbClr val="EDB4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74" name="Google Shape;32774;p207"/>
            <p:cNvSpPr/>
            <p:nvPr/>
          </p:nvSpPr>
          <p:spPr>
            <a:xfrm>
              <a:off x="3475257" y="4427858"/>
              <a:ext cx="986601" cy="339178"/>
            </a:xfrm>
            <a:custGeom>
              <a:avLst/>
              <a:gdLst/>
              <a:ahLst/>
              <a:cxnLst/>
              <a:rect l="l" t="t" r="r" b="b"/>
              <a:pathLst>
                <a:path w="40505" h="13925" extrusionOk="0">
                  <a:moveTo>
                    <a:pt x="1869" y="0"/>
                  </a:moveTo>
                  <a:lnTo>
                    <a:pt x="1" y="2758"/>
                  </a:lnTo>
                  <a:cubicBezTo>
                    <a:pt x="1" y="2758"/>
                    <a:pt x="17940" y="13136"/>
                    <a:pt x="21469" y="13847"/>
                  </a:cubicBezTo>
                  <a:cubicBezTo>
                    <a:pt x="21732" y="13900"/>
                    <a:pt x="22061" y="13925"/>
                    <a:pt x="22446" y="13925"/>
                  </a:cubicBezTo>
                  <a:cubicBezTo>
                    <a:pt x="27223" y="13925"/>
                    <a:pt x="40504" y="10141"/>
                    <a:pt x="40505" y="10141"/>
                  </a:cubicBezTo>
                  <a:lnTo>
                    <a:pt x="40505" y="10141"/>
                  </a:lnTo>
                  <a:cubicBezTo>
                    <a:pt x="40504" y="10141"/>
                    <a:pt x="28285" y="11849"/>
                    <a:pt x="23665" y="11849"/>
                  </a:cubicBezTo>
                  <a:cubicBezTo>
                    <a:pt x="22876" y="11849"/>
                    <a:pt x="22308" y="11799"/>
                    <a:pt x="22062" y="11683"/>
                  </a:cubicBezTo>
                  <a:cubicBezTo>
                    <a:pt x="20579" y="10971"/>
                    <a:pt x="5131" y="2224"/>
                    <a:pt x="1869" y="0"/>
                  </a:cubicBez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75" name="Google Shape;32775;p207"/>
            <p:cNvSpPr/>
            <p:nvPr/>
          </p:nvSpPr>
          <p:spPr>
            <a:xfrm>
              <a:off x="2671435" y="3333670"/>
              <a:ext cx="954083" cy="1328726"/>
            </a:xfrm>
            <a:custGeom>
              <a:avLst/>
              <a:gdLst/>
              <a:ahLst/>
              <a:cxnLst/>
              <a:rect l="l" t="t" r="r" b="b"/>
              <a:pathLst>
                <a:path w="39170" h="54551" extrusionOk="0">
                  <a:moveTo>
                    <a:pt x="21201" y="0"/>
                  </a:moveTo>
                  <a:cubicBezTo>
                    <a:pt x="18117" y="0"/>
                    <a:pt x="13729" y="267"/>
                    <a:pt x="12394" y="5249"/>
                  </a:cubicBezTo>
                  <a:cubicBezTo>
                    <a:pt x="9874" y="5278"/>
                    <a:pt x="7265" y="6761"/>
                    <a:pt x="7650" y="10349"/>
                  </a:cubicBezTo>
                  <a:cubicBezTo>
                    <a:pt x="8125" y="14915"/>
                    <a:pt x="7502" y="16012"/>
                    <a:pt x="5604" y="17613"/>
                  </a:cubicBezTo>
                  <a:cubicBezTo>
                    <a:pt x="2936" y="19837"/>
                    <a:pt x="2698" y="22298"/>
                    <a:pt x="3054" y="24433"/>
                  </a:cubicBezTo>
                  <a:cubicBezTo>
                    <a:pt x="3410" y="26538"/>
                    <a:pt x="2491" y="28940"/>
                    <a:pt x="1245" y="32053"/>
                  </a:cubicBezTo>
                  <a:cubicBezTo>
                    <a:pt x="0" y="35167"/>
                    <a:pt x="1038" y="39437"/>
                    <a:pt x="4922" y="40919"/>
                  </a:cubicBezTo>
                  <a:cubicBezTo>
                    <a:pt x="8806" y="42402"/>
                    <a:pt x="11090" y="43262"/>
                    <a:pt x="12246" y="46612"/>
                  </a:cubicBezTo>
                  <a:cubicBezTo>
                    <a:pt x="13360" y="49839"/>
                    <a:pt x="16178" y="54550"/>
                    <a:pt x="23667" y="54550"/>
                  </a:cubicBezTo>
                  <a:cubicBezTo>
                    <a:pt x="23955" y="54550"/>
                    <a:pt x="24250" y="54543"/>
                    <a:pt x="24551" y="54529"/>
                  </a:cubicBezTo>
                  <a:cubicBezTo>
                    <a:pt x="34277" y="54084"/>
                    <a:pt x="39169" y="44181"/>
                    <a:pt x="37479" y="38755"/>
                  </a:cubicBezTo>
                  <a:cubicBezTo>
                    <a:pt x="36086" y="34218"/>
                    <a:pt x="35937" y="32439"/>
                    <a:pt x="36886" y="28940"/>
                  </a:cubicBezTo>
                  <a:cubicBezTo>
                    <a:pt x="37746" y="25678"/>
                    <a:pt x="37301" y="22417"/>
                    <a:pt x="33210" y="19837"/>
                  </a:cubicBezTo>
                  <a:cubicBezTo>
                    <a:pt x="30126" y="17939"/>
                    <a:pt x="30393" y="13225"/>
                    <a:pt x="30007" y="10260"/>
                  </a:cubicBezTo>
                  <a:cubicBezTo>
                    <a:pt x="29325" y="5338"/>
                    <a:pt x="26923" y="0"/>
                    <a:pt x="21201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76" name="Google Shape;32776;p207"/>
            <p:cNvSpPr/>
            <p:nvPr/>
          </p:nvSpPr>
          <p:spPr>
            <a:xfrm>
              <a:off x="2714036" y="4057332"/>
              <a:ext cx="879695" cy="302642"/>
            </a:xfrm>
            <a:custGeom>
              <a:avLst/>
              <a:gdLst/>
              <a:ahLst/>
              <a:cxnLst/>
              <a:rect l="l" t="t" r="r" b="b"/>
              <a:pathLst>
                <a:path w="36116" h="12425" extrusionOk="0">
                  <a:moveTo>
                    <a:pt x="771" y="1"/>
                  </a:moveTo>
                  <a:lnTo>
                    <a:pt x="0" y="1068"/>
                  </a:lnTo>
                  <a:cubicBezTo>
                    <a:pt x="2788" y="2699"/>
                    <a:pt x="11120" y="9400"/>
                    <a:pt x="13699" y="10231"/>
                  </a:cubicBezTo>
                  <a:cubicBezTo>
                    <a:pt x="16279" y="11061"/>
                    <a:pt x="28999" y="12099"/>
                    <a:pt x="36027" y="12425"/>
                  </a:cubicBezTo>
                  <a:cubicBezTo>
                    <a:pt x="36116" y="11179"/>
                    <a:pt x="36057" y="10023"/>
                    <a:pt x="35730" y="9045"/>
                  </a:cubicBezTo>
                  <a:cubicBezTo>
                    <a:pt x="35048" y="6821"/>
                    <a:pt x="34663" y="5279"/>
                    <a:pt x="34574" y="3856"/>
                  </a:cubicBezTo>
                  <a:lnTo>
                    <a:pt x="19303" y="3025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77" name="Google Shape;32777;p207"/>
            <p:cNvSpPr/>
            <p:nvPr/>
          </p:nvSpPr>
          <p:spPr>
            <a:xfrm>
              <a:off x="4327502" y="3877208"/>
              <a:ext cx="900643" cy="277919"/>
            </a:xfrm>
            <a:custGeom>
              <a:avLst/>
              <a:gdLst/>
              <a:ahLst/>
              <a:cxnLst/>
              <a:rect l="l" t="t" r="r" b="b"/>
              <a:pathLst>
                <a:path w="36976" h="11410" extrusionOk="0">
                  <a:moveTo>
                    <a:pt x="8928" y="1"/>
                  </a:moveTo>
                  <a:cubicBezTo>
                    <a:pt x="7564" y="1"/>
                    <a:pt x="6338" y="140"/>
                    <a:pt x="5338" y="487"/>
                  </a:cubicBezTo>
                  <a:cubicBezTo>
                    <a:pt x="1809" y="1703"/>
                    <a:pt x="1" y="2770"/>
                    <a:pt x="1" y="2770"/>
                  </a:cubicBezTo>
                  <a:lnTo>
                    <a:pt x="1780" y="3156"/>
                  </a:lnTo>
                  <a:cubicBezTo>
                    <a:pt x="1780" y="3156"/>
                    <a:pt x="25590" y="11310"/>
                    <a:pt x="26716" y="11399"/>
                  </a:cubicBezTo>
                  <a:cubicBezTo>
                    <a:pt x="26787" y="11406"/>
                    <a:pt x="26889" y="11410"/>
                    <a:pt x="27017" y="11410"/>
                  </a:cubicBezTo>
                  <a:cubicBezTo>
                    <a:pt x="28949" y="11410"/>
                    <a:pt x="36976" y="10628"/>
                    <a:pt x="36976" y="10628"/>
                  </a:cubicBezTo>
                  <a:lnTo>
                    <a:pt x="36650" y="1792"/>
                  </a:lnTo>
                  <a:cubicBezTo>
                    <a:pt x="35083" y="1945"/>
                    <a:pt x="32188" y="2115"/>
                    <a:pt x="29028" y="2115"/>
                  </a:cubicBezTo>
                  <a:cubicBezTo>
                    <a:pt x="26087" y="2115"/>
                    <a:pt x="22915" y="1968"/>
                    <a:pt x="20371" y="1525"/>
                  </a:cubicBezTo>
                  <a:cubicBezTo>
                    <a:pt x="16602" y="869"/>
                    <a:pt x="12334" y="1"/>
                    <a:pt x="8928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78" name="Google Shape;32778;p207"/>
            <p:cNvSpPr/>
            <p:nvPr/>
          </p:nvSpPr>
          <p:spPr>
            <a:xfrm>
              <a:off x="4327502" y="3928188"/>
              <a:ext cx="894870" cy="227012"/>
            </a:xfrm>
            <a:custGeom>
              <a:avLst/>
              <a:gdLst/>
              <a:ahLst/>
              <a:cxnLst/>
              <a:rect l="l" t="t" r="r" b="b"/>
              <a:pathLst>
                <a:path w="36739" h="9320" extrusionOk="0">
                  <a:moveTo>
                    <a:pt x="5904" y="0"/>
                  </a:moveTo>
                  <a:cubicBezTo>
                    <a:pt x="3024" y="0"/>
                    <a:pt x="1" y="677"/>
                    <a:pt x="1" y="677"/>
                  </a:cubicBezTo>
                  <a:lnTo>
                    <a:pt x="1780" y="1063"/>
                  </a:lnTo>
                  <a:cubicBezTo>
                    <a:pt x="1780" y="1063"/>
                    <a:pt x="25590" y="9217"/>
                    <a:pt x="26716" y="9306"/>
                  </a:cubicBezTo>
                  <a:cubicBezTo>
                    <a:pt x="26793" y="9315"/>
                    <a:pt x="26908" y="9319"/>
                    <a:pt x="27056" y="9319"/>
                  </a:cubicBezTo>
                  <a:cubicBezTo>
                    <a:pt x="28843" y="9319"/>
                    <a:pt x="35397" y="8702"/>
                    <a:pt x="36739" y="8565"/>
                  </a:cubicBezTo>
                  <a:lnTo>
                    <a:pt x="33803" y="2872"/>
                  </a:lnTo>
                  <a:cubicBezTo>
                    <a:pt x="31039" y="3773"/>
                    <a:pt x="27704" y="5275"/>
                    <a:pt x="26291" y="5275"/>
                  </a:cubicBezTo>
                  <a:cubicBezTo>
                    <a:pt x="26264" y="5275"/>
                    <a:pt x="26238" y="5274"/>
                    <a:pt x="26212" y="5273"/>
                  </a:cubicBezTo>
                  <a:cubicBezTo>
                    <a:pt x="24819" y="5244"/>
                    <a:pt x="9934" y="173"/>
                    <a:pt x="6820" y="25"/>
                  </a:cubicBezTo>
                  <a:cubicBezTo>
                    <a:pt x="6519" y="8"/>
                    <a:pt x="6212" y="0"/>
                    <a:pt x="5904" y="0"/>
                  </a:cubicBez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79" name="Google Shape;32779;p207"/>
            <p:cNvSpPr/>
            <p:nvPr/>
          </p:nvSpPr>
          <p:spPr>
            <a:xfrm>
              <a:off x="5110400" y="3893187"/>
              <a:ext cx="1255994" cy="1267540"/>
            </a:xfrm>
            <a:custGeom>
              <a:avLst/>
              <a:gdLst/>
              <a:ahLst/>
              <a:cxnLst/>
              <a:rect l="l" t="t" r="r" b="b"/>
              <a:pathLst>
                <a:path w="51565" h="52039" extrusionOk="0">
                  <a:moveTo>
                    <a:pt x="17737" y="0"/>
                  </a:moveTo>
                  <a:cubicBezTo>
                    <a:pt x="16617" y="0"/>
                    <a:pt x="15421" y="107"/>
                    <a:pt x="13818" y="246"/>
                  </a:cubicBezTo>
                  <a:cubicBezTo>
                    <a:pt x="10497" y="513"/>
                    <a:pt x="2136" y="1314"/>
                    <a:pt x="2136" y="1314"/>
                  </a:cubicBezTo>
                  <a:cubicBezTo>
                    <a:pt x="2136" y="1314"/>
                    <a:pt x="1" y="9379"/>
                    <a:pt x="4270" y="13382"/>
                  </a:cubicBezTo>
                  <a:cubicBezTo>
                    <a:pt x="4270" y="13382"/>
                    <a:pt x="8600" y="13975"/>
                    <a:pt x="10912" y="14479"/>
                  </a:cubicBezTo>
                  <a:cubicBezTo>
                    <a:pt x="13937" y="15161"/>
                    <a:pt x="14737" y="15991"/>
                    <a:pt x="14737" y="16821"/>
                  </a:cubicBezTo>
                  <a:cubicBezTo>
                    <a:pt x="14737" y="18808"/>
                    <a:pt x="14737" y="39386"/>
                    <a:pt x="15360" y="49378"/>
                  </a:cubicBezTo>
                  <a:cubicBezTo>
                    <a:pt x="15360" y="49378"/>
                    <a:pt x="20062" y="52038"/>
                    <a:pt x="32817" y="52038"/>
                  </a:cubicBezTo>
                  <a:cubicBezTo>
                    <a:pt x="33461" y="52038"/>
                    <a:pt x="34126" y="52032"/>
                    <a:pt x="34811" y="52017"/>
                  </a:cubicBezTo>
                  <a:cubicBezTo>
                    <a:pt x="49103" y="51751"/>
                    <a:pt x="51564" y="49556"/>
                    <a:pt x="51564" y="49556"/>
                  </a:cubicBezTo>
                  <a:cubicBezTo>
                    <a:pt x="51564" y="49556"/>
                    <a:pt x="49370" y="20231"/>
                    <a:pt x="49370" y="18689"/>
                  </a:cubicBezTo>
                  <a:cubicBezTo>
                    <a:pt x="49370" y="18245"/>
                    <a:pt x="49429" y="17889"/>
                    <a:pt x="49607" y="17592"/>
                  </a:cubicBezTo>
                  <a:lnTo>
                    <a:pt x="48866" y="2796"/>
                  </a:lnTo>
                  <a:cubicBezTo>
                    <a:pt x="45655" y="2680"/>
                    <a:pt x="42206" y="1669"/>
                    <a:pt x="39681" y="1669"/>
                  </a:cubicBezTo>
                  <a:cubicBezTo>
                    <a:pt x="38989" y="1669"/>
                    <a:pt x="38365" y="1745"/>
                    <a:pt x="37836" y="1936"/>
                  </a:cubicBezTo>
                  <a:cubicBezTo>
                    <a:pt x="37836" y="1936"/>
                    <a:pt x="37243" y="3300"/>
                    <a:pt x="33655" y="3478"/>
                  </a:cubicBezTo>
                  <a:cubicBezTo>
                    <a:pt x="33485" y="3487"/>
                    <a:pt x="33319" y="3491"/>
                    <a:pt x="33156" y="3491"/>
                  </a:cubicBezTo>
                  <a:cubicBezTo>
                    <a:pt x="30616" y="3491"/>
                    <a:pt x="28940" y="2470"/>
                    <a:pt x="28940" y="2470"/>
                  </a:cubicBezTo>
                  <a:cubicBezTo>
                    <a:pt x="28940" y="2470"/>
                    <a:pt x="24908" y="1284"/>
                    <a:pt x="21705" y="513"/>
                  </a:cubicBezTo>
                  <a:cubicBezTo>
                    <a:pt x="20165" y="136"/>
                    <a:pt x="19000" y="0"/>
                    <a:pt x="17737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80" name="Google Shape;32780;p207"/>
            <p:cNvSpPr/>
            <p:nvPr/>
          </p:nvSpPr>
          <p:spPr>
            <a:xfrm>
              <a:off x="5154463" y="4016168"/>
              <a:ext cx="1196757" cy="1079768"/>
            </a:xfrm>
            <a:custGeom>
              <a:avLst/>
              <a:gdLst/>
              <a:ahLst/>
              <a:cxnLst/>
              <a:rect l="l" t="t" r="r" b="b"/>
              <a:pathLst>
                <a:path w="49133" h="44330" extrusionOk="0">
                  <a:moveTo>
                    <a:pt x="4656" y="1"/>
                  </a:moveTo>
                  <a:lnTo>
                    <a:pt x="0" y="3381"/>
                  </a:lnTo>
                  <a:cubicBezTo>
                    <a:pt x="327" y="5160"/>
                    <a:pt x="1038" y="6969"/>
                    <a:pt x="2461" y="8333"/>
                  </a:cubicBezTo>
                  <a:cubicBezTo>
                    <a:pt x="2461" y="8333"/>
                    <a:pt x="6791" y="8926"/>
                    <a:pt x="9103" y="9430"/>
                  </a:cubicBezTo>
                  <a:cubicBezTo>
                    <a:pt x="12128" y="10112"/>
                    <a:pt x="12928" y="10942"/>
                    <a:pt x="12928" y="11772"/>
                  </a:cubicBezTo>
                  <a:cubicBezTo>
                    <a:pt x="12928" y="13789"/>
                    <a:pt x="12928" y="34337"/>
                    <a:pt x="13551" y="44329"/>
                  </a:cubicBezTo>
                  <a:cubicBezTo>
                    <a:pt x="13551" y="44329"/>
                    <a:pt x="14352" y="35345"/>
                    <a:pt x="16516" y="33625"/>
                  </a:cubicBezTo>
                  <a:cubicBezTo>
                    <a:pt x="16705" y="33475"/>
                    <a:pt x="17081" y="33407"/>
                    <a:pt x="17611" y="33407"/>
                  </a:cubicBezTo>
                  <a:cubicBezTo>
                    <a:pt x="22744" y="33407"/>
                    <a:pt x="42307" y="39798"/>
                    <a:pt x="46135" y="39798"/>
                  </a:cubicBezTo>
                  <a:cubicBezTo>
                    <a:pt x="46435" y="39798"/>
                    <a:pt x="46639" y="39759"/>
                    <a:pt x="46731" y="39674"/>
                  </a:cubicBezTo>
                  <a:cubicBezTo>
                    <a:pt x="47354" y="39081"/>
                    <a:pt x="48273" y="37510"/>
                    <a:pt x="49133" y="35908"/>
                  </a:cubicBezTo>
                  <a:cubicBezTo>
                    <a:pt x="49044" y="34693"/>
                    <a:pt x="48925" y="33358"/>
                    <a:pt x="48836" y="32024"/>
                  </a:cubicBezTo>
                  <a:cubicBezTo>
                    <a:pt x="46612" y="32410"/>
                    <a:pt x="43499" y="33092"/>
                    <a:pt x="43499" y="33092"/>
                  </a:cubicBezTo>
                  <a:lnTo>
                    <a:pt x="44685" y="23485"/>
                  </a:lnTo>
                  <a:cubicBezTo>
                    <a:pt x="44685" y="23485"/>
                    <a:pt x="19867" y="23485"/>
                    <a:pt x="18147" y="21794"/>
                  </a:cubicBezTo>
                  <a:cubicBezTo>
                    <a:pt x="16427" y="20104"/>
                    <a:pt x="16071" y="10853"/>
                    <a:pt x="15864" y="8718"/>
                  </a:cubicBezTo>
                  <a:cubicBezTo>
                    <a:pt x="15656" y="6613"/>
                    <a:pt x="11446" y="5249"/>
                    <a:pt x="6968" y="4330"/>
                  </a:cubicBezTo>
                  <a:lnTo>
                    <a:pt x="4656" y="1"/>
                  </a:ln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81" name="Google Shape;32781;p207"/>
            <p:cNvSpPr/>
            <p:nvPr/>
          </p:nvSpPr>
          <p:spPr>
            <a:xfrm>
              <a:off x="5147960" y="3904220"/>
              <a:ext cx="237632" cy="199366"/>
            </a:xfrm>
            <a:custGeom>
              <a:avLst/>
              <a:gdLst/>
              <a:ahLst/>
              <a:cxnLst/>
              <a:rect l="l" t="t" r="r" b="b"/>
              <a:pathLst>
                <a:path w="9756" h="8185" extrusionOk="0">
                  <a:moveTo>
                    <a:pt x="9756" y="1"/>
                  </a:moveTo>
                  <a:cubicBezTo>
                    <a:pt x="9755" y="1"/>
                    <a:pt x="119" y="3856"/>
                    <a:pt x="119" y="3856"/>
                  </a:cubicBezTo>
                  <a:cubicBezTo>
                    <a:pt x="30" y="5042"/>
                    <a:pt x="0" y="6465"/>
                    <a:pt x="267" y="7888"/>
                  </a:cubicBezTo>
                  <a:cubicBezTo>
                    <a:pt x="2165" y="8036"/>
                    <a:pt x="4567" y="8185"/>
                    <a:pt x="4567" y="8185"/>
                  </a:cubicBezTo>
                  <a:lnTo>
                    <a:pt x="9015" y="3856"/>
                  </a:lnTo>
                  <a:lnTo>
                    <a:pt x="9756" y="1"/>
                  </a:ln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82" name="Google Shape;32782;p207"/>
            <p:cNvSpPr/>
            <p:nvPr/>
          </p:nvSpPr>
          <p:spPr>
            <a:xfrm>
              <a:off x="2555152" y="3975296"/>
              <a:ext cx="871024" cy="293118"/>
            </a:xfrm>
            <a:custGeom>
              <a:avLst/>
              <a:gdLst/>
              <a:ahLst/>
              <a:cxnLst/>
              <a:rect l="l" t="t" r="r" b="b"/>
              <a:pathLst>
                <a:path w="35760" h="12034" extrusionOk="0">
                  <a:moveTo>
                    <a:pt x="7874" y="0"/>
                  </a:moveTo>
                  <a:cubicBezTo>
                    <a:pt x="4011" y="0"/>
                    <a:pt x="0" y="2213"/>
                    <a:pt x="0" y="2213"/>
                  </a:cubicBezTo>
                  <a:cubicBezTo>
                    <a:pt x="0" y="2213"/>
                    <a:pt x="4389" y="3043"/>
                    <a:pt x="6523" y="4436"/>
                  </a:cubicBezTo>
                  <a:cubicBezTo>
                    <a:pt x="8658" y="5860"/>
                    <a:pt x="19511" y="11790"/>
                    <a:pt x="23069" y="11968"/>
                  </a:cubicBezTo>
                  <a:cubicBezTo>
                    <a:pt x="24245" y="12017"/>
                    <a:pt x="26047" y="12034"/>
                    <a:pt x="27927" y="12034"/>
                  </a:cubicBezTo>
                  <a:cubicBezTo>
                    <a:pt x="31688" y="12034"/>
                    <a:pt x="35760" y="11968"/>
                    <a:pt x="35760" y="11968"/>
                  </a:cubicBezTo>
                  <a:lnTo>
                    <a:pt x="32646" y="1531"/>
                  </a:lnTo>
                  <a:lnTo>
                    <a:pt x="23128" y="3695"/>
                  </a:lnTo>
                  <a:cubicBezTo>
                    <a:pt x="23128" y="3695"/>
                    <a:pt x="13254" y="611"/>
                    <a:pt x="9073" y="78"/>
                  </a:cubicBezTo>
                  <a:cubicBezTo>
                    <a:pt x="8678" y="24"/>
                    <a:pt x="8277" y="0"/>
                    <a:pt x="7874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83" name="Google Shape;32783;p207"/>
            <p:cNvSpPr/>
            <p:nvPr/>
          </p:nvSpPr>
          <p:spPr>
            <a:xfrm>
              <a:off x="2555152" y="4012563"/>
              <a:ext cx="871024" cy="255851"/>
            </a:xfrm>
            <a:custGeom>
              <a:avLst/>
              <a:gdLst/>
              <a:ahLst/>
              <a:cxnLst/>
              <a:rect l="l" t="t" r="r" b="b"/>
              <a:pathLst>
                <a:path w="35760" h="10504" extrusionOk="0">
                  <a:moveTo>
                    <a:pt x="32646" y="1"/>
                  </a:moveTo>
                  <a:cubicBezTo>
                    <a:pt x="32646" y="1"/>
                    <a:pt x="29325" y="2847"/>
                    <a:pt x="28703" y="7710"/>
                  </a:cubicBezTo>
                  <a:cubicBezTo>
                    <a:pt x="28703" y="7710"/>
                    <a:pt x="26375" y="8084"/>
                    <a:pt x="24242" y="8084"/>
                  </a:cubicBezTo>
                  <a:cubicBezTo>
                    <a:pt x="23828" y="8084"/>
                    <a:pt x="23421" y="8070"/>
                    <a:pt x="23039" y="8036"/>
                  </a:cubicBezTo>
                  <a:cubicBezTo>
                    <a:pt x="20697" y="7828"/>
                    <a:pt x="8273" y="1869"/>
                    <a:pt x="5515" y="1394"/>
                  </a:cubicBezTo>
                  <a:cubicBezTo>
                    <a:pt x="2758" y="920"/>
                    <a:pt x="0" y="683"/>
                    <a:pt x="0" y="683"/>
                  </a:cubicBezTo>
                  <a:lnTo>
                    <a:pt x="0" y="683"/>
                  </a:lnTo>
                  <a:cubicBezTo>
                    <a:pt x="0" y="683"/>
                    <a:pt x="4389" y="1513"/>
                    <a:pt x="6523" y="2906"/>
                  </a:cubicBezTo>
                  <a:cubicBezTo>
                    <a:pt x="8658" y="4330"/>
                    <a:pt x="19511" y="10260"/>
                    <a:pt x="23069" y="10438"/>
                  </a:cubicBezTo>
                  <a:cubicBezTo>
                    <a:pt x="24245" y="10487"/>
                    <a:pt x="26047" y="10504"/>
                    <a:pt x="27927" y="10504"/>
                  </a:cubicBezTo>
                  <a:cubicBezTo>
                    <a:pt x="31688" y="10504"/>
                    <a:pt x="35760" y="10438"/>
                    <a:pt x="35760" y="10438"/>
                  </a:cubicBezTo>
                  <a:lnTo>
                    <a:pt x="32646" y="1"/>
                  </a:ln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84" name="Google Shape;32784;p207"/>
            <p:cNvSpPr/>
            <p:nvPr/>
          </p:nvSpPr>
          <p:spPr>
            <a:xfrm>
              <a:off x="4535515" y="4201065"/>
              <a:ext cx="933867" cy="1145485"/>
            </a:xfrm>
            <a:custGeom>
              <a:avLst/>
              <a:gdLst/>
              <a:ahLst/>
              <a:cxnLst/>
              <a:rect l="l" t="t" r="r" b="b"/>
              <a:pathLst>
                <a:path w="38340" h="47028" extrusionOk="0">
                  <a:moveTo>
                    <a:pt x="28436" y="1"/>
                  </a:moveTo>
                  <a:lnTo>
                    <a:pt x="1542" y="1542"/>
                  </a:lnTo>
                  <a:lnTo>
                    <a:pt x="1542" y="8955"/>
                  </a:lnTo>
                  <a:cubicBezTo>
                    <a:pt x="1542" y="8955"/>
                    <a:pt x="1512" y="12424"/>
                    <a:pt x="4596" y="17702"/>
                  </a:cubicBezTo>
                  <a:cubicBezTo>
                    <a:pt x="6168" y="20430"/>
                    <a:pt x="5664" y="22951"/>
                    <a:pt x="4596" y="27754"/>
                  </a:cubicBezTo>
                  <a:cubicBezTo>
                    <a:pt x="3499" y="32528"/>
                    <a:pt x="0" y="47027"/>
                    <a:pt x="0" y="47027"/>
                  </a:cubicBezTo>
                  <a:lnTo>
                    <a:pt x="38339" y="47027"/>
                  </a:lnTo>
                  <a:cubicBezTo>
                    <a:pt x="38339" y="47027"/>
                    <a:pt x="36204" y="37065"/>
                    <a:pt x="31846" y="29859"/>
                  </a:cubicBezTo>
                  <a:cubicBezTo>
                    <a:pt x="28139" y="23751"/>
                    <a:pt x="24818" y="20608"/>
                    <a:pt x="25352" y="18117"/>
                  </a:cubicBezTo>
                  <a:cubicBezTo>
                    <a:pt x="26420" y="12988"/>
                    <a:pt x="30096" y="1364"/>
                    <a:pt x="28436" y="1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85" name="Google Shape;32785;p207"/>
            <p:cNvSpPr/>
            <p:nvPr/>
          </p:nvSpPr>
          <p:spPr>
            <a:xfrm>
              <a:off x="4573074" y="4201065"/>
              <a:ext cx="665910" cy="283862"/>
            </a:xfrm>
            <a:custGeom>
              <a:avLst/>
              <a:gdLst/>
              <a:ahLst/>
              <a:cxnLst/>
              <a:rect l="l" t="t" r="r" b="b"/>
              <a:pathLst>
                <a:path w="27339" h="11654" extrusionOk="0">
                  <a:moveTo>
                    <a:pt x="26894" y="1"/>
                  </a:moveTo>
                  <a:lnTo>
                    <a:pt x="0" y="1542"/>
                  </a:lnTo>
                  <a:lnTo>
                    <a:pt x="0" y="8955"/>
                  </a:lnTo>
                  <a:cubicBezTo>
                    <a:pt x="0" y="8955"/>
                    <a:pt x="0" y="9934"/>
                    <a:pt x="445" y="11653"/>
                  </a:cubicBezTo>
                  <a:cubicBezTo>
                    <a:pt x="474" y="11653"/>
                    <a:pt x="1927" y="11476"/>
                    <a:pt x="3054" y="10171"/>
                  </a:cubicBezTo>
                  <a:cubicBezTo>
                    <a:pt x="4181" y="8837"/>
                    <a:pt x="4685" y="7206"/>
                    <a:pt x="4685" y="7206"/>
                  </a:cubicBezTo>
                  <a:cubicBezTo>
                    <a:pt x="4685" y="7206"/>
                    <a:pt x="16664" y="7769"/>
                    <a:pt x="18532" y="7769"/>
                  </a:cubicBezTo>
                  <a:cubicBezTo>
                    <a:pt x="19896" y="7769"/>
                    <a:pt x="24966" y="3944"/>
                    <a:pt x="27309" y="1928"/>
                  </a:cubicBezTo>
                  <a:cubicBezTo>
                    <a:pt x="27339" y="949"/>
                    <a:pt x="27220" y="267"/>
                    <a:pt x="26894" y="1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86" name="Google Shape;32786;p207"/>
            <p:cNvSpPr/>
            <p:nvPr/>
          </p:nvSpPr>
          <p:spPr>
            <a:xfrm>
              <a:off x="5409413" y="4394634"/>
              <a:ext cx="1136083" cy="534452"/>
            </a:xfrm>
            <a:custGeom>
              <a:avLst/>
              <a:gdLst/>
              <a:ahLst/>
              <a:cxnLst/>
              <a:rect l="l" t="t" r="r" b="b"/>
              <a:pathLst>
                <a:path w="46642" h="21942" extrusionOk="0">
                  <a:moveTo>
                    <a:pt x="2461" y="0"/>
                  </a:moveTo>
                  <a:cubicBezTo>
                    <a:pt x="2461" y="0"/>
                    <a:pt x="0" y="3855"/>
                    <a:pt x="475" y="7413"/>
                  </a:cubicBezTo>
                  <a:cubicBezTo>
                    <a:pt x="919" y="11001"/>
                    <a:pt x="2106" y="12187"/>
                    <a:pt x="5219" y="13610"/>
                  </a:cubicBezTo>
                  <a:cubicBezTo>
                    <a:pt x="8065" y="14885"/>
                    <a:pt x="32142" y="21883"/>
                    <a:pt x="34663" y="21942"/>
                  </a:cubicBezTo>
                  <a:cubicBezTo>
                    <a:pt x="35463" y="21942"/>
                    <a:pt x="36027" y="21764"/>
                    <a:pt x="36649" y="20964"/>
                  </a:cubicBezTo>
                  <a:cubicBezTo>
                    <a:pt x="40356" y="16071"/>
                    <a:pt x="46642" y="4863"/>
                    <a:pt x="46642" y="4863"/>
                  </a:cubicBezTo>
                  <a:lnTo>
                    <a:pt x="36323" y="682"/>
                  </a:lnTo>
                  <a:lnTo>
                    <a:pt x="29474" y="11683"/>
                  </a:lnTo>
                  <a:cubicBezTo>
                    <a:pt x="29474" y="11683"/>
                    <a:pt x="13343" y="8658"/>
                    <a:pt x="10645" y="7917"/>
                  </a:cubicBezTo>
                  <a:cubicBezTo>
                    <a:pt x="7947" y="7176"/>
                    <a:pt x="2491" y="4833"/>
                    <a:pt x="2491" y="4833"/>
                  </a:cubicBezTo>
                  <a:lnTo>
                    <a:pt x="2461" y="0"/>
                  </a:ln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87" name="Google Shape;32787;p207"/>
            <p:cNvSpPr/>
            <p:nvPr/>
          </p:nvSpPr>
          <p:spPr>
            <a:xfrm>
              <a:off x="5409413" y="4394634"/>
              <a:ext cx="1115866" cy="534452"/>
            </a:xfrm>
            <a:custGeom>
              <a:avLst/>
              <a:gdLst/>
              <a:ahLst/>
              <a:cxnLst/>
              <a:rect l="l" t="t" r="r" b="b"/>
              <a:pathLst>
                <a:path w="45812" h="21942" extrusionOk="0">
                  <a:moveTo>
                    <a:pt x="2461" y="0"/>
                  </a:moveTo>
                  <a:cubicBezTo>
                    <a:pt x="2461" y="0"/>
                    <a:pt x="0" y="3855"/>
                    <a:pt x="475" y="7413"/>
                  </a:cubicBezTo>
                  <a:cubicBezTo>
                    <a:pt x="919" y="11001"/>
                    <a:pt x="2106" y="12187"/>
                    <a:pt x="5219" y="13610"/>
                  </a:cubicBezTo>
                  <a:cubicBezTo>
                    <a:pt x="8065" y="14885"/>
                    <a:pt x="32142" y="21883"/>
                    <a:pt x="34663" y="21942"/>
                  </a:cubicBezTo>
                  <a:cubicBezTo>
                    <a:pt x="35463" y="21942"/>
                    <a:pt x="36027" y="21764"/>
                    <a:pt x="36649" y="20964"/>
                  </a:cubicBezTo>
                  <a:cubicBezTo>
                    <a:pt x="39526" y="17138"/>
                    <a:pt x="44003" y="9488"/>
                    <a:pt x="45812" y="6316"/>
                  </a:cubicBezTo>
                  <a:lnTo>
                    <a:pt x="43528" y="3618"/>
                  </a:lnTo>
                  <a:lnTo>
                    <a:pt x="36323" y="682"/>
                  </a:lnTo>
                  <a:lnTo>
                    <a:pt x="32854" y="6286"/>
                  </a:lnTo>
                  <a:cubicBezTo>
                    <a:pt x="32854" y="6286"/>
                    <a:pt x="33328" y="8629"/>
                    <a:pt x="35315" y="11001"/>
                  </a:cubicBezTo>
                  <a:cubicBezTo>
                    <a:pt x="36738" y="12661"/>
                    <a:pt x="38162" y="13491"/>
                    <a:pt x="38162" y="13491"/>
                  </a:cubicBezTo>
                  <a:cubicBezTo>
                    <a:pt x="38162" y="13491"/>
                    <a:pt x="35404" y="17939"/>
                    <a:pt x="34692" y="18473"/>
                  </a:cubicBezTo>
                  <a:cubicBezTo>
                    <a:pt x="34661" y="18497"/>
                    <a:pt x="34589" y="18508"/>
                    <a:pt x="34481" y="18508"/>
                  </a:cubicBezTo>
                  <a:cubicBezTo>
                    <a:pt x="32037" y="18508"/>
                    <a:pt x="10942" y="12691"/>
                    <a:pt x="10942" y="12691"/>
                  </a:cubicBezTo>
                  <a:lnTo>
                    <a:pt x="26064" y="11030"/>
                  </a:lnTo>
                  <a:cubicBezTo>
                    <a:pt x="21468" y="10170"/>
                    <a:pt x="12691" y="8480"/>
                    <a:pt x="10645" y="7917"/>
                  </a:cubicBezTo>
                  <a:cubicBezTo>
                    <a:pt x="7947" y="7176"/>
                    <a:pt x="2491" y="4833"/>
                    <a:pt x="2491" y="4833"/>
                  </a:cubicBezTo>
                  <a:lnTo>
                    <a:pt x="2461" y="0"/>
                  </a:ln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88" name="Google Shape;32788;p207"/>
            <p:cNvSpPr/>
            <p:nvPr/>
          </p:nvSpPr>
          <p:spPr>
            <a:xfrm>
              <a:off x="5202131" y="4200554"/>
              <a:ext cx="1028471" cy="477651"/>
            </a:xfrm>
            <a:custGeom>
              <a:avLst/>
              <a:gdLst/>
              <a:ahLst/>
              <a:cxnLst/>
              <a:rect l="l" t="t" r="r" b="b"/>
              <a:pathLst>
                <a:path w="42224" h="19610" extrusionOk="0">
                  <a:moveTo>
                    <a:pt x="1332" y="0"/>
                  </a:moveTo>
                  <a:cubicBezTo>
                    <a:pt x="1244" y="0"/>
                    <a:pt x="1156" y="7"/>
                    <a:pt x="1068" y="22"/>
                  </a:cubicBezTo>
                  <a:cubicBezTo>
                    <a:pt x="1275" y="1890"/>
                    <a:pt x="890" y="5981"/>
                    <a:pt x="0" y="10133"/>
                  </a:cubicBezTo>
                  <a:cubicBezTo>
                    <a:pt x="0" y="10133"/>
                    <a:pt x="13403" y="18820"/>
                    <a:pt x="15864" y="19532"/>
                  </a:cubicBezTo>
                  <a:cubicBezTo>
                    <a:pt x="16060" y="19586"/>
                    <a:pt x="16643" y="19610"/>
                    <a:pt x="17502" y="19610"/>
                  </a:cubicBezTo>
                  <a:cubicBezTo>
                    <a:pt x="22353" y="19610"/>
                    <a:pt x="36018" y="18845"/>
                    <a:pt x="38814" y="18316"/>
                  </a:cubicBezTo>
                  <a:lnTo>
                    <a:pt x="42224" y="12861"/>
                  </a:lnTo>
                  <a:lnTo>
                    <a:pt x="17999" y="12001"/>
                  </a:lnTo>
                  <a:cubicBezTo>
                    <a:pt x="17020" y="11941"/>
                    <a:pt x="10319" y="7227"/>
                    <a:pt x="7680" y="5003"/>
                  </a:cubicBezTo>
                  <a:cubicBezTo>
                    <a:pt x="4943" y="2689"/>
                    <a:pt x="3066" y="0"/>
                    <a:pt x="1332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89" name="Google Shape;32789;p207"/>
            <p:cNvSpPr/>
            <p:nvPr/>
          </p:nvSpPr>
          <p:spPr>
            <a:xfrm>
              <a:off x="6199522" y="4067879"/>
              <a:ext cx="444208" cy="644548"/>
            </a:xfrm>
            <a:custGeom>
              <a:avLst/>
              <a:gdLst/>
              <a:ahLst/>
              <a:cxnLst/>
              <a:rect l="l" t="t" r="r" b="b"/>
              <a:pathLst>
                <a:path w="18237" h="26462" extrusionOk="0">
                  <a:moveTo>
                    <a:pt x="15159" y="1"/>
                  </a:moveTo>
                  <a:cubicBezTo>
                    <a:pt x="13103" y="1"/>
                    <a:pt x="10736" y="1382"/>
                    <a:pt x="8125" y="5231"/>
                  </a:cubicBezTo>
                  <a:cubicBezTo>
                    <a:pt x="7858" y="5617"/>
                    <a:pt x="7621" y="5973"/>
                    <a:pt x="7384" y="6358"/>
                  </a:cubicBezTo>
                  <a:cubicBezTo>
                    <a:pt x="7799" y="6269"/>
                    <a:pt x="8303" y="6210"/>
                    <a:pt x="8867" y="6180"/>
                  </a:cubicBezTo>
                  <a:cubicBezTo>
                    <a:pt x="11713" y="6062"/>
                    <a:pt x="14085" y="5409"/>
                    <a:pt x="15775" y="4787"/>
                  </a:cubicBezTo>
                  <a:lnTo>
                    <a:pt x="15775" y="4787"/>
                  </a:lnTo>
                  <a:cubicBezTo>
                    <a:pt x="15716" y="7248"/>
                    <a:pt x="15182" y="8997"/>
                    <a:pt x="15182" y="8997"/>
                  </a:cubicBezTo>
                  <a:cubicBezTo>
                    <a:pt x="15182" y="8997"/>
                    <a:pt x="11979" y="9539"/>
                    <a:pt x="9069" y="9539"/>
                  </a:cubicBezTo>
                  <a:cubicBezTo>
                    <a:pt x="8861" y="9539"/>
                    <a:pt x="8655" y="9537"/>
                    <a:pt x="8451" y="9531"/>
                  </a:cubicBezTo>
                  <a:cubicBezTo>
                    <a:pt x="8276" y="9526"/>
                    <a:pt x="8108" y="9523"/>
                    <a:pt x="7946" y="9523"/>
                  </a:cubicBezTo>
                  <a:cubicBezTo>
                    <a:pt x="6168" y="9523"/>
                    <a:pt x="5215" y="9822"/>
                    <a:pt x="4834" y="10420"/>
                  </a:cubicBezTo>
                  <a:cubicBezTo>
                    <a:pt x="4241" y="11399"/>
                    <a:pt x="3707" y="12348"/>
                    <a:pt x="3203" y="13237"/>
                  </a:cubicBezTo>
                  <a:lnTo>
                    <a:pt x="3174" y="13237"/>
                  </a:lnTo>
                  <a:cubicBezTo>
                    <a:pt x="1276" y="16558"/>
                    <a:pt x="1" y="19049"/>
                    <a:pt x="1" y="19049"/>
                  </a:cubicBezTo>
                  <a:cubicBezTo>
                    <a:pt x="1" y="19049"/>
                    <a:pt x="3203" y="25305"/>
                    <a:pt x="10201" y="26462"/>
                  </a:cubicBezTo>
                  <a:cubicBezTo>
                    <a:pt x="10201" y="26462"/>
                    <a:pt x="15093" y="18782"/>
                    <a:pt x="16902" y="14275"/>
                  </a:cubicBezTo>
                  <a:cubicBezTo>
                    <a:pt x="18118" y="11191"/>
                    <a:pt x="18236" y="3007"/>
                    <a:pt x="15775" y="42"/>
                  </a:cubicBezTo>
                  <a:cubicBezTo>
                    <a:pt x="15573" y="15"/>
                    <a:pt x="15368" y="1"/>
                    <a:pt x="15159" y="1"/>
                  </a:cubicBezTo>
                  <a:close/>
                </a:path>
              </a:pathLst>
            </a:custGeom>
            <a:solidFill>
              <a:srgbClr val="3CB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90" name="Google Shape;32790;p207"/>
            <p:cNvSpPr/>
            <p:nvPr/>
          </p:nvSpPr>
          <p:spPr>
            <a:xfrm>
              <a:off x="3797385" y="4228809"/>
              <a:ext cx="879695" cy="428448"/>
            </a:xfrm>
            <a:custGeom>
              <a:avLst/>
              <a:gdLst/>
              <a:ahLst/>
              <a:cxnLst/>
              <a:rect l="l" t="t" r="r" b="b"/>
              <a:pathLst>
                <a:path w="36116" h="17590" extrusionOk="0">
                  <a:moveTo>
                    <a:pt x="34309" y="1"/>
                  </a:moveTo>
                  <a:cubicBezTo>
                    <a:pt x="32162" y="1"/>
                    <a:pt x="28924" y="1626"/>
                    <a:pt x="26301" y="3843"/>
                  </a:cubicBezTo>
                  <a:cubicBezTo>
                    <a:pt x="23692" y="6067"/>
                    <a:pt x="16338" y="10811"/>
                    <a:pt x="15360" y="10841"/>
                  </a:cubicBezTo>
                  <a:cubicBezTo>
                    <a:pt x="15335" y="10842"/>
                    <a:pt x="15305" y="10842"/>
                    <a:pt x="15271" y="10842"/>
                  </a:cubicBezTo>
                  <a:cubicBezTo>
                    <a:pt x="13501" y="10842"/>
                    <a:pt x="1" y="9358"/>
                    <a:pt x="0" y="9358"/>
                  </a:cubicBezTo>
                  <a:lnTo>
                    <a:pt x="0" y="9358"/>
                  </a:lnTo>
                  <a:cubicBezTo>
                    <a:pt x="1" y="9358"/>
                    <a:pt x="4152" y="14280"/>
                    <a:pt x="9430" y="15970"/>
                  </a:cubicBezTo>
                  <a:cubicBezTo>
                    <a:pt x="12742" y="17035"/>
                    <a:pt x="15073" y="17590"/>
                    <a:pt x="17175" y="17590"/>
                  </a:cubicBezTo>
                  <a:cubicBezTo>
                    <a:pt x="17707" y="17590"/>
                    <a:pt x="18225" y="17554"/>
                    <a:pt x="18740" y="17483"/>
                  </a:cubicBezTo>
                  <a:cubicBezTo>
                    <a:pt x="21260" y="17097"/>
                    <a:pt x="32943" y="8943"/>
                    <a:pt x="32943" y="8943"/>
                  </a:cubicBezTo>
                  <a:cubicBezTo>
                    <a:pt x="34900" y="7757"/>
                    <a:pt x="36116" y="2064"/>
                    <a:pt x="34900" y="48"/>
                  </a:cubicBezTo>
                  <a:cubicBezTo>
                    <a:pt x="34714" y="16"/>
                    <a:pt x="34517" y="1"/>
                    <a:pt x="34309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91" name="Google Shape;32791;p207"/>
            <p:cNvSpPr/>
            <p:nvPr/>
          </p:nvSpPr>
          <p:spPr>
            <a:xfrm>
              <a:off x="3804595" y="4228809"/>
              <a:ext cx="872486" cy="428448"/>
            </a:xfrm>
            <a:custGeom>
              <a:avLst/>
              <a:gdLst/>
              <a:ahLst/>
              <a:cxnLst/>
              <a:rect l="l" t="t" r="r" b="b"/>
              <a:pathLst>
                <a:path w="35820" h="17590" extrusionOk="0">
                  <a:moveTo>
                    <a:pt x="34013" y="1"/>
                  </a:moveTo>
                  <a:cubicBezTo>
                    <a:pt x="31866" y="1"/>
                    <a:pt x="28628" y="1626"/>
                    <a:pt x="26005" y="3843"/>
                  </a:cubicBezTo>
                  <a:cubicBezTo>
                    <a:pt x="26005" y="3843"/>
                    <a:pt x="31491" y="4584"/>
                    <a:pt x="32024" y="5385"/>
                  </a:cubicBezTo>
                  <a:cubicBezTo>
                    <a:pt x="32558" y="6185"/>
                    <a:pt x="24908" y="11167"/>
                    <a:pt x="22655" y="12857"/>
                  </a:cubicBezTo>
                  <a:cubicBezTo>
                    <a:pt x="20541" y="14442"/>
                    <a:pt x="18635" y="15480"/>
                    <a:pt x="16351" y="15480"/>
                  </a:cubicBezTo>
                  <a:cubicBezTo>
                    <a:pt x="16201" y="15480"/>
                    <a:pt x="16048" y="15475"/>
                    <a:pt x="15894" y="15466"/>
                  </a:cubicBezTo>
                  <a:cubicBezTo>
                    <a:pt x="13403" y="15288"/>
                    <a:pt x="6910" y="14102"/>
                    <a:pt x="1" y="9655"/>
                  </a:cubicBezTo>
                  <a:lnTo>
                    <a:pt x="1" y="9655"/>
                  </a:lnTo>
                  <a:cubicBezTo>
                    <a:pt x="1009" y="10781"/>
                    <a:pt x="4656" y="14517"/>
                    <a:pt x="9134" y="15970"/>
                  </a:cubicBezTo>
                  <a:cubicBezTo>
                    <a:pt x="12446" y="17035"/>
                    <a:pt x="14777" y="17590"/>
                    <a:pt x="16879" y="17590"/>
                  </a:cubicBezTo>
                  <a:cubicBezTo>
                    <a:pt x="17411" y="17590"/>
                    <a:pt x="17929" y="17554"/>
                    <a:pt x="18444" y="17483"/>
                  </a:cubicBezTo>
                  <a:cubicBezTo>
                    <a:pt x="20964" y="17097"/>
                    <a:pt x="32647" y="8943"/>
                    <a:pt x="32647" y="8943"/>
                  </a:cubicBezTo>
                  <a:cubicBezTo>
                    <a:pt x="34604" y="7757"/>
                    <a:pt x="35820" y="2064"/>
                    <a:pt x="34604" y="48"/>
                  </a:cubicBezTo>
                  <a:cubicBezTo>
                    <a:pt x="34418" y="16"/>
                    <a:pt x="34221" y="1"/>
                    <a:pt x="34013" y="1"/>
                  </a:cubicBez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92" name="Google Shape;32792;p207"/>
            <p:cNvSpPr/>
            <p:nvPr/>
          </p:nvSpPr>
          <p:spPr>
            <a:xfrm>
              <a:off x="4647462" y="3862764"/>
              <a:ext cx="991643" cy="472706"/>
            </a:xfrm>
            <a:custGeom>
              <a:avLst/>
              <a:gdLst/>
              <a:ahLst/>
              <a:cxnLst/>
              <a:rect l="l" t="t" r="r" b="b"/>
              <a:pathLst>
                <a:path w="40712" h="19407" extrusionOk="0">
                  <a:moveTo>
                    <a:pt x="35546" y="0"/>
                  </a:moveTo>
                  <a:cubicBezTo>
                    <a:pt x="33670" y="0"/>
                    <a:pt x="31412" y="644"/>
                    <a:pt x="28999" y="2711"/>
                  </a:cubicBezTo>
                  <a:cubicBezTo>
                    <a:pt x="25056" y="4194"/>
                    <a:pt x="13343" y="10865"/>
                    <a:pt x="13343" y="10865"/>
                  </a:cubicBezTo>
                  <a:lnTo>
                    <a:pt x="4062" y="7574"/>
                  </a:lnTo>
                  <a:lnTo>
                    <a:pt x="0" y="17685"/>
                  </a:lnTo>
                  <a:cubicBezTo>
                    <a:pt x="0" y="17685"/>
                    <a:pt x="11030" y="19227"/>
                    <a:pt x="14559" y="19405"/>
                  </a:cubicBezTo>
                  <a:cubicBezTo>
                    <a:pt x="14588" y="19406"/>
                    <a:pt x="14618" y="19407"/>
                    <a:pt x="14648" y="19407"/>
                  </a:cubicBezTo>
                  <a:cubicBezTo>
                    <a:pt x="18307" y="19407"/>
                    <a:pt x="29727" y="8865"/>
                    <a:pt x="31697" y="7248"/>
                  </a:cubicBezTo>
                  <a:cubicBezTo>
                    <a:pt x="38161" y="1881"/>
                    <a:pt x="40711" y="1762"/>
                    <a:pt x="40711" y="1762"/>
                  </a:cubicBezTo>
                  <a:cubicBezTo>
                    <a:pt x="40711" y="1762"/>
                    <a:pt x="38650" y="0"/>
                    <a:pt x="35546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93" name="Google Shape;32793;p207"/>
            <p:cNvSpPr/>
            <p:nvPr/>
          </p:nvSpPr>
          <p:spPr>
            <a:xfrm>
              <a:off x="4647462" y="3895159"/>
              <a:ext cx="991643" cy="440311"/>
            </a:xfrm>
            <a:custGeom>
              <a:avLst/>
              <a:gdLst/>
              <a:ahLst/>
              <a:cxnLst/>
              <a:rect l="l" t="t" r="r" b="b"/>
              <a:pathLst>
                <a:path w="40712" h="18077" extrusionOk="0">
                  <a:moveTo>
                    <a:pt x="38943" y="1"/>
                  </a:moveTo>
                  <a:cubicBezTo>
                    <a:pt x="36775" y="1"/>
                    <a:pt x="33989" y="1541"/>
                    <a:pt x="31045" y="3961"/>
                  </a:cubicBezTo>
                  <a:cubicBezTo>
                    <a:pt x="27220" y="7074"/>
                    <a:pt x="16308" y="15317"/>
                    <a:pt x="14974" y="15317"/>
                  </a:cubicBezTo>
                  <a:cubicBezTo>
                    <a:pt x="13640" y="15317"/>
                    <a:pt x="7116" y="14428"/>
                    <a:pt x="7116" y="14428"/>
                  </a:cubicBezTo>
                  <a:cubicBezTo>
                    <a:pt x="6346" y="7460"/>
                    <a:pt x="4062" y="6244"/>
                    <a:pt x="4062" y="6244"/>
                  </a:cubicBezTo>
                  <a:lnTo>
                    <a:pt x="0" y="16355"/>
                  </a:lnTo>
                  <a:cubicBezTo>
                    <a:pt x="0" y="16355"/>
                    <a:pt x="11030" y="17897"/>
                    <a:pt x="14559" y="18075"/>
                  </a:cubicBezTo>
                  <a:cubicBezTo>
                    <a:pt x="14588" y="18076"/>
                    <a:pt x="14618" y="18077"/>
                    <a:pt x="14648" y="18077"/>
                  </a:cubicBezTo>
                  <a:cubicBezTo>
                    <a:pt x="18307" y="18077"/>
                    <a:pt x="29727" y="7535"/>
                    <a:pt x="31697" y="5918"/>
                  </a:cubicBezTo>
                  <a:cubicBezTo>
                    <a:pt x="38161" y="551"/>
                    <a:pt x="40711" y="432"/>
                    <a:pt x="40711" y="432"/>
                  </a:cubicBezTo>
                  <a:cubicBezTo>
                    <a:pt x="40186" y="139"/>
                    <a:pt x="39592" y="1"/>
                    <a:pt x="38943" y="1"/>
                  </a:cubicBez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94" name="Google Shape;32794;p207"/>
            <p:cNvSpPr/>
            <p:nvPr/>
          </p:nvSpPr>
          <p:spPr>
            <a:xfrm>
              <a:off x="4341946" y="3953398"/>
              <a:ext cx="487540" cy="382023"/>
            </a:xfrm>
            <a:custGeom>
              <a:avLst/>
              <a:gdLst/>
              <a:ahLst/>
              <a:cxnLst/>
              <a:rect l="l" t="t" r="r" b="b"/>
              <a:pathLst>
                <a:path w="20016" h="15684" extrusionOk="0">
                  <a:moveTo>
                    <a:pt x="1876" y="1"/>
                  </a:moveTo>
                  <a:cubicBezTo>
                    <a:pt x="1424" y="1"/>
                    <a:pt x="1187" y="28"/>
                    <a:pt x="1187" y="28"/>
                  </a:cubicBezTo>
                  <a:cubicBezTo>
                    <a:pt x="1187" y="28"/>
                    <a:pt x="1" y="3112"/>
                    <a:pt x="949" y="8805"/>
                  </a:cubicBezTo>
                  <a:cubicBezTo>
                    <a:pt x="1898" y="14290"/>
                    <a:pt x="3944" y="15150"/>
                    <a:pt x="3944" y="15150"/>
                  </a:cubicBezTo>
                  <a:cubicBezTo>
                    <a:pt x="4606" y="14632"/>
                    <a:pt x="4947" y="14449"/>
                    <a:pt x="5563" y="14449"/>
                  </a:cubicBezTo>
                  <a:cubicBezTo>
                    <a:pt x="6217" y="14449"/>
                    <a:pt x="7180" y="14654"/>
                    <a:pt x="9163" y="14883"/>
                  </a:cubicBezTo>
                  <a:cubicBezTo>
                    <a:pt x="13433" y="15358"/>
                    <a:pt x="17376" y="15684"/>
                    <a:pt x="17376" y="15684"/>
                  </a:cubicBezTo>
                  <a:cubicBezTo>
                    <a:pt x="20015" y="8063"/>
                    <a:pt x="16605" y="3853"/>
                    <a:pt x="16605" y="3853"/>
                  </a:cubicBezTo>
                  <a:cubicBezTo>
                    <a:pt x="16605" y="3853"/>
                    <a:pt x="12869" y="2578"/>
                    <a:pt x="8155" y="1095"/>
                  </a:cubicBezTo>
                  <a:cubicBezTo>
                    <a:pt x="5096" y="145"/>
                    <a:pt x="2916" y="1"/>
                    <a:pt x="1876" y="1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95" name="Google Shape;32795;p207"/>
            <p:cNvSpPr/>
            <p:nvPr/>
          </p:nvSpPr>
          <p:spPr>
            <a:xfrm>
              <a:off x="4380942" y="4218651"/>
              <a:ext cx="404481" cy="116770"/>
            </a:xfrm>
            <a:custGeom>
              <a:avLst/>
              <a:gdLst/>
              <a:ahLst/>
              <a:cxnLst/>
              <a:rect l="l" t="t" r="r" b="b"/>
              <a:pathLst>
                <a:path w="16606" h="4794" extrusionOk="0">
                  <a:moveTo>
                    <a:pt x="2346" y="0"/>
                  </a:moveTo>
                  <a:cubicBezTo>
                    <a:pt x="1503" y="0"/>
                    <a:pt x="851" y="59"/>
                    <a:pt x="475" y="198"/>
                  </a:cubicBezTo>
                  <a:cubicBezTo>
                    <a:pt x="297" y="257"/>
                    <a:pt x="119" y="405"/>
                    <a:pt x="1" y="583"/>
                  </a:cubicBezTo>
                  <a:cubicBezTo>
                    <a:pt x="1009" y="3697"/>
                    <a:pt x="2343" y="4260"/>
                    <a:pt x="2343" y="4260"/>
                  </a:cubicBezTo>
                  <a:cubicBezTo>
                    <a:pt x="3005" y="3742"/>
                    <a:pt x="3346" y="3559"/>
                    <a:pt x="3962" y="3559"/>
                  </a:cubicBezTo>
                  <a:cubicBezTo>
                    <a:pt x="4616" y="3559"/>
                    <a:pt x="5579" y="3764"/>
                    <a:pt x="7562" y="3993"/>
                  </a:cubicBezTo>
                  <a:cubicBezTo>
                    <a:pt x="11832" y="4468"/>
                    <a:pt x="15775" y="4794"/>
                    <a:pt x="15775" y="4794"/>
                  </a:cubicBezTo>
                  <a:cubicBezTo>
                    <a:pt x="16190" y="3608"/>
                    <a:pt x="16457" y="2511"/>
                    <a:pt x="16606" y="1502"/>
                  </a:cubicBezTo>
                  <a:cubicBezTo>
                    <a:pt x="12572" y="1001"/>
                    <a:pt x="5828" y="0"/>
                    <a:pt x="2346" y="0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96" name="Google Shape;32796;p207"/>
            <p:cNvSpPr/>
            <p:nvPr/>
          </p:nvSpPr>
          <p:spPr>
            <a:xfrm>
              <a:off x="2048857" y="3320542"/>
              <a:ext cx="595151" cy="588112"/>
            </a:xfrm>
            <a:custGeom>
              <a:avLst/>
              <a:gdLst/>
              <a:ahLst/>
              <a:cxnLst/>
              <a:rect l="l" t="t" r="r" b="b"/>
              <a:pathLst>
                <a:path w="24434" h="24145" extrusionOk="0">
                  <a:moveTo>
                    <a:pt x="12429" y="0"/>
                  </a:moveTo>
                  <a:cubicBezTo>
                    <a:pt x="9514" y="0"/>
                    <a:pt x="6851" y="964"/>
                    <a:pt x="4774" y="2852"/>
                  </a:cubicBezTo>
                  <a:cubicBezTo>
                    <a:pt x="475" y="6707"/>
                    <a:pt x="1" y="12518"/>
                    <a:pt x="1216" y="16729"/>
                  </a:cubicBezTo>
                  <a:cubicBezTo>
                    <a:pt x="2284" y="20435"/>
                    <a:pt x="3262" y="22481"/>
                    <a:pt x="6316" y="23875"/>
                  </a:cubicBezTo>
                  <a:cubicBezTo>
                    <a:pt x="7010" y="24023"/>
                    <a:pt x="7884" y="24145"/>
                    <a:pt x="8844" y="24145"/>
                  </a:cubicBezTo>
                  <a:cubicBezTo>
                    <a:pt x="10385" y="24145"/>
                    <a:pt x="12151" y="23831"/>
                    <a:pt x="13759" y="22807"/>
                  </a:cubicBezTo>
                  <a:cubicBezTo>
                    <a:pt x="16072" y="21384"/>
                    <a:pt x="17465" y="18775"/>
                    <a:pt x="16783" y="18360"/>
                  </a:cubicBezTo>
                  <a:cubicBezTo>
                    <a:pt x="16716" y="18337"/>
                    <a:pt x="16640" y="18331"/>
                    <a:pt x="16557" y="18331"/>
                  </a:cubicBezTo>
                  <a:cubicBezTo>
                    <a:pt x="16458" y="18331"/>
                    <a:pt x="16348" y="18340"/>
                    <a:pt x="16229" y="18340"/>
                  </a:cubicBezTo>
                  <a:cubicBezTo>
                    <a:pt x="15792" y="18340"/>
                    <a:pt x="15231" y="18221"/>
                    <a:pt x="14619" y="17114"/>
                  </a:cubicBezTo>
                  <a:cubicBezTo>
                    <a:pt x="13706" y="15466"/>
                    <a:pt x="13875" y="11421"/>
                    <a:pt x="16721" y="11421"/>
                  </a:cubicBezTo>
                  <a:cubicBezTo>
                    <a:pt x="16742" y="11421"/>
                    <a:pt x="16762" y="11421"/>
                    <a:pt x="16783" y="11421"/>
                  </a:cubicBezTo>
                  <a:cubicBezTo>
                    <a:pt x="18859" y="11481"/>
                    <a:pt x="18118" y="13942"/>
                    <a:pt x="18829" y="14031"/>
                  </a:cubicBezTo>
                  <a:cubicBezTo>
                    <a:pt x="18851" y="14034"/>
                    <a:pt x="18875" y="14035"/>
                    <a:pt x="18900" y="14035"/>
                  </a:cubicBezTo>
                  <a:cubicBezTo>
                    <a:pt x="19642" y="14035"/>
                    <a:pt x="21579" y="12738"/>
                    <a:pt x="22239" y="9553"/>
                  </a:cubicBezTo>
                  <a:cubicBezTo>
                    <a:pt x="22239" y="9553"/>
                    <a:pt x="24433" y="4009"/>
                    <a:pt x="19066" y="1548"/>
                  </a:cubicBezTo>
                  <a:cubicBezTo>
                    <a:pt x="16806" y="511"/>
                    <a:pt x="14550" y="0"/>
                    <a:pt x="12429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97" name="Google Shape;32797;p207"/>
            <p:cNvSpPr/>
            <p:nvPr/>
          </p:nvSpPr>
          <p:spPr>
            <a:xfrm>
              <a:off x="1439287" y="3123416"/>
              <a:ext cx="821213" cy="1117084"/>
            </a:xfrm>
            <a:custGeom>
              <a:avLst/>
              <a:gdLst/>
              <a:ahLst/>
              <a:cxnLst/>
              <a:rect l="l" t="t" r="r" b="b"/>
              <a:pathLst>
                <a:path w="33715" h="45862" extrusionOk="0">
                  <a:moveTo>
                    <a:pt x="21803" y="0"/>
                  </a:moveTo>
                  <a:cubicBezTo>
                    <a:pt x="15888" y="0"/>
                    <a:pt x="12600" y="3035"/>
                    <a:pt x="11179" y="6764"/>
                  </a:cubicBezTo>
                  <a:cubicBezTo>
                    <a:pt x="9460" y="11301"/>
                    <a:pt x="12810" y="16638"/>
                    <a:pt x="8778" y="19485"/>
                  </a:cubicBezTo>
                  <a:cubicBezTo>
                    <a:pt x="4775" y="22331"/>
                    <a:pt x="624" y="23547"/>
                    <a:pt x="327" y="27935"/>
                  </a:cubicBezTo>
                  <a:cubicBezTo>
                    <a:pt x="1" y="32324"/>
                    <a:pt x="3085" y="33243"/>
                    <a:pt x="3470" y="35674"/>
                  </a:cubicBezTo>
                  <a:cubicBezTo>
                    <a:pt x="3826" y="38076"/>
                    <a:pt x="1691" y="40596"/>
                    <a:pt x="4715" y="43710"/>
                  </a:cubicBezTo>
                  <a:cubicBezTo>
                    <a:pt x="6006" y="45026"/>
                    <a:pt x="8317" y="45861"/>
                    <a:pt x="10904" y="45861"/>
                  </a:cubicBezTo>
                  <a:cubicBezTo>
                    <a:pt x="14380" y="45861"/>
                    <a:pt x="18355" y="44353"/>
                    <a:pt x="21024" y="40478"/>
                  </a:cubicBezTo>
                  <a:cubicBezTo>
                    <a:pt x="24967" y="34666"/>
                    <a:pt x="23544" y="28825"/>
                    <a:pt x="23663" y="22568"/>
                  </a:cubicBezTo>
                  <a:cubicBezTo>
                    <a:pt x="23781" y="16342"/>
                    <a:pt x="24374" y="12813"/>
                    <a:pt x="27132" y="10886"/>
                  </a:cubicBezTo>
                  <a:cubicBezTo>
                    <a:pt x="27825" y="10407"/>
                    <a:pt x="28546" y="10236"/>
                    <a:pt x="29220" y="10236"/>
                  </a:cubicBezTo>
                  <a:cubicBezTo>
                    <a:pt x="30881" y="10236"/>
                    <a:pt x="32262" y="11271"/>
                    <a:pt x="32262" y="11271"/>
                  </a:cubicBezTo>
                  <a:lnTo>
                    <a:pt x="33714" y="9581"/>
                  </a:lnTo>
                  <a:cubicBezTo>
                    <a:pt x="33714" y="9581"/>
                    <a:pt x="32884" y="1516"/>
                    <a:pt x="25027" y="271"/>
                  </a:cubicBezTo>
                  <a:cubicBezTo>
                    <a:pt x="23875" y="87"/>
                    <a:pt x="22802" y="0"/>
                    <a:pt x="21803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98" name="Google Shape;32798;p207"/>
            <p:cNvSpPr/>
            <p:nvPr/>
          </p:nvSpPr>
          <p:spPr>
            <a:xfrm>
              <a:off x="3810392" y="3261182"/>
              <a:ext cx="604845" cy="607062"/>
            </a:xfrm>
            <a:custGeom>
              <a:avLst/>
              <a:gdLst/>
              <a:ahLst/>
              <a:cxnLst/>
              <a:rect l="l" t="t" r="r" b="b"/>
              <a:pathLst>
                <a:path w="24832" h="24923" extrusionOk="0">
                  <a:moveTo>
                    <a:pt x="11280" y="0"/>
                  </a:moveTo>
                  <a:cubicBezTo>
                    <a:pt x="8524" y="0"/>
                    <a:pt x="5731" y="1241"/>
                    <a:pt x="5664" y="4637"/>
                  </a:cubicBezTo>
                  <a:cubicBezTo>
                    <a:pt x="5664" y="4637"/>
                    <a:pt x="5179" y="4422"/>
                    <a:pt x="4485" y="4422"/>
                  </a:cubicBezTo>
                  <a:cubicBezTo>
                    <a:pt x="3815" y="4422"/>
                    <a:pt x="2950" y="4622"/>
                    <a:pt x="2135" y="5408"/>
                  </a:cubicBezTo>
                  <a:cubicBezTo>
                    <a:pt x="504" y="6979"/>
                    <a:pt x="0" y="10804"/>
                    <a:pt x="1157" y="15252"/>
                  </a:cubicBezTo>
                  <a:cubicBezTo>
                    <a:pt x="2313" y="19700"/>
                    <a:pt x="3380" y="24355"/>
                    <a:pt x="10260" y="24889"/>
                  </a:cubicBezTo>
                  <a:cubicBezTo>
                    <a:pt x="10545" y="24912"/>
                    <a:pt x="10824" y="24923"/>
                    <a:pt x="11095" y="24923"/>
                  </a:cubicBezTo>
                  <a:cubicBezTo>
                    <a:pt x="16803" y="24923"/>
                    <a:pt x="19457" y="19999"/>
                    <a:pt x="20193" y="15697"/>
                  </a:cubicBezTo>
                  <a:cubicBezTo>
                    <a:pt x="20756" y="12435"/>
                    <a:pt x="20934" y="10775"/>
                    <a:pt x="20934" y="10775"/>
                  </a:cubicBezTo>
                  <a:cubicBezTo>
                    <a:pt x="20934" y="10775"/>
                    <a:pt x="22535" y="10211"/>
                    <a:pt x="23425" y="8699"/>
                  </a:cubicBezTo>
                  <a:cubicBezTo>
                    <a:pt x="24581" y="6772"/>
                    <a:pt x="22832" y="7246"/>
                    <a:pt x="21023" y="7039"/>
                  </a:cubicBezTo>
                  <a:cubicBezTo>
                    <a:pt x="21023" y="7039"/>
                    <a:pt x="23128" y="5882"/>
                    <a:pt x="23899" y="4162"/>
                  </a:cubicBezTo>
                  <a:cubicBezTo>
                    <a:pt x="24832" y="2065"/>
                    <a:pt x="24335" y="1268"/>
                    <a:pt x="22999" y="1268"/>
                  </a:cubicBezTo>
                  <a:cubicBezTo>
                    <a:pt x="22636" y="1268"/>
                    <a:pt x="22210" y="1327"/>
                    <a:pt x="21735" y="1435"/>
                  </a:cubicBezTo>
                  <a:cubicBezTo>
                    <a:pt x="21201" y="1547"/>
                    <a:pt x="20661" y="1598"/>
                    <a:pt x="20105" y="1598"/>
                  </a:cubicBezTo>
                  <a:cubicBezTo>
                    <a:pt x="18310" y="1598"/>
                    <a:pt x="16344" y="1069"/>
                    <a:pt x="13877" y="367"/>
                  </a:cubicBezTo>
                  <a:cubicBezTo>
                    <a:pt x="13080" y="133"/>
                    <a:pt x="12182" y="0"/>
                    <a:pt x="11280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799" name="Google Shape;32799;p207"/>
            <p:cNvSpPr/>
            <p:nvPr/>
          </p:nvSpPr>
          <p:spPr>
            <a:xfrm>
              <a:off x="3922339" y="3928797"/>
              <a:ext cx="269418" cy="62842"/>
            </a:xfrm>
            <a:custGeom>
              <a:avLst/>
              <a:gdLst/>
              <a:ahLst/>
              <a:cxnLst/>
              <a:rect l="l" t="t" r="r" b="b"/>
              <a:pathLst>
                <a:path w="11061" h="2580" extrusionOk="0">
                  <a:moveTo>
                    <a:pt x="1068" y="0"/>
                  </a:moveTo>
                  <a:lnTo>
                    <a:pt x="0" y="59"/>
                  </a:lnTo>
                  <a:cubicBezTo>
                    <a:pt x="0" y="59"/>
                    <a:pt x="860" y="2580"/>
                    <a:pt x="5515" y="2580"/>
                  </a:cubicBezTo>
                  <a:cubicBezTo>
                    <a:pt x="10200" y="2580"/>
                    <a:pt x="11060" y="59"/>
                    <a:pt x="11060" y="59"/>
                  </a:cubicBezTo>
                  <a:lnTo>
                    <a:pt x="11030" y="59"/>
                  </a:lnTo>
                  <a:lnTo>
                    <a:pt x="9963" y="0"/>
                  </a:lnTo>
                  <a:cubicBezTo>
                    <a:pt x="9963" y="0"/>
                    <a:pt x="8747" y="1483"/>
                    <a:pt x="5515" y="1483"/>
                  </a:cubicBezTo>
                  <a:cubicBezTo>
                    <a:pt x="2313" y="1483"/>
                    <a:pt x="1068" y="0"/>
                    <a:pt x="1068" y="0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00" name="Google Shape;32800;p207"/>
            <p:cNvSpPr/>
            <p:nvPr/>
          </p:nvSpPr>
          <p:spPr>
            <a:xfrm>
              <a:off x="3257866" y="3950427"/>
              <a:ext cx="504152" cy="397271"/>
            </a:xfrm>
            <a:custGeom>
              <a:avLst/>
              <a:gdLst/>
              <a:ahLst/>
              <a:cxnLst/>
              <a:rect l="l" t="t" r="r" b="b"/>
              <a:pathLst>
                <a:path w="20698" h="16310" extrusionOk="0">
                  <a:moveTo>
                    <a:pt x="17631" y="0"/>
                  </a:moveTo>
                  <a:cubicBezTo>
                    <a:pt x="16348" y="0"/>
                    <a:pt x="14575" y="118"/>
                    <a:pt x="12454" y="565"/>
                  </a:cubicBezTo>
                  <a:cubicBezTo>
                    <a:pt x="7651" y="1603"/>
                    <a:pt x="3796" y="2552"/>
                    <a:pt x="3796" y="2552"/>
                  </a:cubicBezTo>
                  <a:cubicBezTo>
                    <a:pt x="3796" y="2552"/>
                    <a:pt x="1" y="6406"/>
                    <a:pt x="1899" y="14234"/>
                  </a:cubicBezTo>
                  <a:cubicBezTo>
                    <a:pt x="1899" y="14234"/>
                    <a:pt x="5694" y="14382"/>
                    <a:pt x="9993" y="14471"/>
                  </a:cubicBezTo>
                  <a:cubicBezTo>
                    <a:pt x="14056" y="14590"/>
                    <a:pt x="16013" y="15064"/>
                    <a:pt x="16665" y="16310"/>
                  </a:cubicBezTo>
                  <a:cubicBezTo>
                    <a:pt x="16665" y="16310"/>
                    <a:pt x="18592" y="14590"/>
                    <a:pt x="19660" y="8927"/>
                  </a:cubicBezTo>
                  <a:cubicBezTo>
                    <a:pt x="20698" y="3234"/>
                    <a:pt x="19897" y="150"/>
                    <a:pt x="19897" y="150"/>
                  </a:cubicBezTo>
                  <a:cubicBezTo>
                    <a:pt x="19897" y="150"/>
                    <a:pt x="19074" y="0"/>
                    <a:pt x="17631" y="0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01" name="Google Shape;32801;p207"/>
            <p:cNvSpPr/>
            <p:nvPr/>
          </p:nvSpPr>
          <p:spPr>
            <a:xfrm>
              <a:off x="3291821" y="4200262"/>
              <a:ext cx="425428" cy="147436"/>
            </a:xfrm>
            <a:custGeom>
              <a:avLst/>
              <a:gdLst/>
              <a:ahLst/>
              <a:cxnLst/>
              <a:rect l="l" t="t" r="r" b="b"/>
              <a:pathLst>
                <a:path w="17466" h="6053" extrusionOk="0">
                  <a:moveTo>
                    <a:pt x="5070" y="1"/>
                  </a:moveTo>
                  <a:cubicBezTo>
                    <a:pt x="3241" y="1"/>
                    <a:pt x="1487" y="34"/>
                    <a:pt x="1" y="34"/>
                  </a:cubicBezTo>
                  <a:cubicBezTo>
                    <a:pt x="1" y="271"/>
                    <a:pt x="1" y="567"/>
                    <a:pt x="30" y="834"/>
                  </a:cubicBezTo>
                  <a:cubicBezTo>
                    <a:pt x="30" y="893"/>
                    <a:pt x="30" y="953"/>
                    <a:pt x="30" y="1012"/>
                  </a:cubicBezTo>
                  <a:cubicBezTo>
                    <a:pt x="60" y="1309"/>
                    <a:pt x="89" y="1605"/>
                    <a:pt x="119" y="1902"/>
                  </a:cubicBezTo>
                  <a:cubicBezTo>
                    <a:pt x="178" y="2198"/>
                    <a:pt x="208" y="2495"/>
                    <a:pt x="267" y="2791"/>
                  </a:cubicBezTo>
                  <a:cubicBezTo>
                    <a:pt x="297" y="2880"/>
                    <a:pt x="297" y="2939"/>
                    <a:pt x="327" y="3028"/>
                  </a:cubicBezTo>
                  <a:cubicBezTo>
                    <a:pt x="386" y="3325"/>
                    <a:pt x="445" y="3651"/>
                    <a:pt x="505" y="3977"/>
                  </a:cubicBezTo>
                  <a:cubicBezTo>
                    <a:pt x="505" y="3977"/>
                    <a:pt x="4300" y="4125"/>
                    <a:pt x="8599" y="4214"/>
                  </a:cubicBezTo>
                  <a:cubicBezTo>
                    <a:pt x="9489" y="4244"/>
                    <a:pt x="10260" y="4303"/>
                    <a:pt x="10942" y="4363"/>
                  </a:cubicBezTo>
                  <a:cubicBezTo>
                    <a:pt x="11268" y="4392"/>
                    <a:pt x="11565" y="4422"/>
                    <a:pt x="11861" y="4452"/>
                  </a:cubicBezTo>
                  <a:cubicBezTo>
                    <a:pt x="13759" y="4718"/>
                    <a:pt x="14826" y="5223"/>
                    <a:pt x="15271" y="6053"/>
                  </a:cubicBezTo>
                  <a:cubicBezTo>
                    <a:pt x="15271" y="6053"/>
                    <a:pt x="16427" y="5015"/>
                    <a:pt x="17465" y="1872"/>
                  </a:cubicBezTo>
                  <a:cubicBezTo>
                    <a:pt x="16546" y="1101"/>
                    <a:pt x="15004" y="656"/>
                    <a:pt x="12336" y="330"/>
                  </a:cubicBezTo>
                  <a:cubicBezTo>
                    <a:pt x="10082" y="59"/>
                    <a:pt x="7509" y="1"/>
                    <a:pt x="5070" y="1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02" name="Google Shape;32802;p207"/>
            <p:cNvSpPr/>
            <p:nvPr/>
          </p:nvSpPr>
          <p:spPr>
            <a:xfrm>
              <a:off x="5585225" y="3272411"/>
              <a:ext cx="604943" cy="619557"/>
            </a:xfrm>
            <a:custGeom>
              <a:avLst/>
              <a:gdLst/>
              <a:ahLst/>
              <a:cxnLst/>
              <a:rect l="l" t="t" r="r" b="b"/>
              <a:pathLst>
                <a:path w="24836" h="25436" extrusionOk="0">
                  <a:moveTo>
                    <a:pt x="13517" y="0"/>
                  </a:moveTo>
                  <a:cubicBezTo>
                    <a:pt x="12628" y="0"/>
                    <a:pt x="11744" y="127"/>
                    <a:pt x="10959" y="351"/>
                  </a:cubicBezTo>
                  <a:cubicBezTo>
                    <a:pt x="8518" y="1067"/>
                    <a:pt x="6568" y="1598"/>
                    <a:pt x="4790" y="1598"/>
                  </a:cubicBezTo>
                  <a:cubicBezTo>
                    <a:pt x="4212" y="1598"/>
                    <a:pt x="3653" y="1542"/>
                    <a:pt x="3101" y="1418"/>
                  </a:cubicBezTo>
                  <a:cubicBezTo>
                    <a:pt x="2633" y="1318"/>
                    <a:pt x="2213" y="1263"/>
                    <a:pt x="1854" y="1263"/>
                  </a:cubicBezTo>
                  <a:cubicBezTo>
                    <a:pt x="505" y="1263"/>
                    <a:pt x="0" y="2039"/>
                    <a:pt x="936" y="4146"/>
                  </a:cubicBezTo>
                  <a:cubicBezTo>
                    <a:pt x="1678" y="5866"/>
                    <a:pt x="3813" y="7022"/>
                    <a:pt x="3813" y="7022"/>
                  </a:cubicBezTo>
                  <a:cubicBezTo>
                    <a:pt x="2004" y="7260"/>
                    <a:pt x="254" y="6785"/>
                    <a:pt x="1411" y="8683"/>
                  </a:cubicBezTo>
                  <a:cubicBezTo>
                    <a:pt x="2300" y="10225"/>
                    <a:pt x="3902" y="10758"/>
                    <a:pt x="3902" y="10758"/>
                  </a:cubicBezTo>
                  <a:cubicBezTo>
                    <a:pt x="3902" y="10758"/>
                    <a:pt x="4079" y="12419"/>
                    <a:pt x="4643" y="15710"/>
                  </a:cubicBezTo>
                  <a:cubicBezTo>
                    <a:pt x="5414" y="20217"/>
                    <a:pt x="6867" y="25436"/>
                    <a:pt x="14102" y="25436"/>
                  </a:cubicBezTo>
                  <a:cubicBezTo>
                    <a:pt x="20981" y="25436"/>
                    <a:pt x="22523" y="19683"/>
                    <a:pt x="23679" y="15265"/>
                  </a:cubicBezTo>
                  <a:cubicBezTo>
                    <a:pt x="24835" y="10818"/>
                    <a:pt x="24331" y="6993"/>
                    <a:pt x="22671" y="5392"/>
                  </a:cubicBezTo>
                  <a:cubicBezTo>
                    <a:pt x="21863" y="4613"/>
                    <a:pt x="20997" y="4417"/>
                    <a:pt x="20329" y="4417"/>
                  </a:cubicBezTo>
                  <a:cubicBezTo>
                    <a:pt x="19648" y="4417"/>
                    <a:pt x="19172" y="4621"/>
                    <a:pt x="19172" y="4621"/>
                  </a:cubicBezTo>
                  <a:cubicBezTo>
                    <a:pt x="19105" y="1232"/>
                    <a:pt x="16286" y="0"/>
                    <a:pt x="13517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03" name="Google Shape;32803;p207"/>
            <p:cNvSpPr/>
            <p:nvPr/>
          </p:nvSpPr>
          <p:spPr>
            <a:xfrm>
              <a:off x="6520212" y="3898472"/>
              <a:ext cx="584288" cy="356789"/>
            </a:xfrm>
            <a:custGeom>
              <a:avLst/>
              <a:gdLst/>
              <a:ahLst/>
              <a:cxnLst/>
              <a:rect l="l" t="t" r="r" b="b"/>
              <a:pathLst>
                <a:path w="23988" h="14648" extrusionOk="0">
                  <a:moveTo>
                    <a:pt x="19324" y="0"/>
                  </a:moveTo>
                  <a:cubicBezTo>
                    <a:pt x="15451" y="0"/>
                    <a:pt x="4284" y="2482"/>
                    <a:pt x="0" y="2639"/>
                  </a:cubicBezTo>
                  <a:lnTo>
                    <a:pt x="1216" y="14647"/>
                  </a:lnTo>
                  <a:cubicBezTo>
                    <a:pt x="4863" y="14618"/>
                    <a:pt x="19273" y="9162"/>
                    <a:pt x="21616" y="6108"/>
                  </a:cubicBezTo>
                  <a:cubicBezTo>
                    <a:pt x="23988" y="3083"/>
                    <a:pt x="22298" y="1008"/>
                    <a:pt x="20459" y="148"/>
                  </a:cubicBezTo>
                  <a:cubicBezTo>
                    <a:pt x="20237" y="46"/>
                    <a:pt x="19847" y="0"/>
                    <a:pt x="19324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04" name="Google Shape;32804;p207"/>
            <p:cNvSpPr/>
            <p:nvPr/>
          </p:nvSpPr>
          <p:spPr>
            <a:xfrm>
              <a:off x="6520212" y="3928797"/>
              <a:ext cx="567676" cy="326464"/>
            </a:xfrm>
            <a:custGeom>
              <a:avLst/>
              <a:gdLst/>
              <a:ahLst/>
              <a:cxnLst/>
              <a:rect l="l" t="t" r="r" b="b"/>
              <a:pathLst>
                <a:path w="23306" h="13403" extrusionOk="0">
                  <a:moveTo>
                    <a:pt x="21972" y="0"/>
                  </a:moveTo>
                  <a:cubicBezTo>
                    <a:pt x="22328" y="1216"/>
                    <a:pt x="22743" y="2639"/>
                    <a:pt x="18680" y="4626"/>
                  </a:cubicBezTo>
                  <a:cubicBezTo>
                    <a:pt x="14618" y="6612"/>
                    <a:pt x="4122" y="9311"/>
                    <a:pt x="4122" y="9311"/>
                  </a:cubicBezTo>
                  <a:cubicBezTo>
                    <a:pt x="2787" y="3470"/>
                    <a:pt x="0" y="1394"/>
                    <a:pt x="0" y="1394"/>
                  </a:cubicBezTo>
                  <a:lnTo>
                    <a:pt x="0" y="1394"/>
                  </a:lnTo>
                  <a:lnTo>
                    <a:pt x="1216" y="13402"/>
                  </a:lnTo>
                  <a:cubicBezTo>
                    <a:pt x="4863" y="13373"/>
                    <a:pt x="19273" y="7917"/>
                    <a:pt x="21616" y="4863"/>
                  </a:cubicBezTo>
                  <a:cubicBezTo>
                    <a:pt x="23306" y="2758"/>
                    <a:pt x="22950" y="1097"/>
                    <a:pt x="21972" y="0"/>
                  </a:cubicBezTo>
                  <a:close/>
                </a:path>
              </a:pathLst>
            </a:custGeom>
            <a:solidFill>
              <a:srgbClr val="000000">
                <a:alpha val="24313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05" name="Google Shape;32805;p207"/>
            <p:cNvSpPr/>
            <p:nvPr/>
          </p:nvSpPr>
          <p:spPr>
            <a:xfrm>
              <a:off x="6159088" y="3961290"/>
              <a:ext cx="465131" cy="358956"/>
            </a:xfrm>
            <a:custGeom>
              <a:avLst/>
              <a:gdLst/>
              <a:ahLst/>
              <a:cxnLst/>
              <a:rect l="l" t="t" r="r" b="b"/>
              <a:pathLst>
                <a:path w="19096" h="14737" extrusionOk="0">
                  <a:moveTo>
                    <a:pt x="5812" y="0"/>
                  </a:moveTo>
                  <a:lnTo>
                    <a:pt x="5812" y="0"/>
                  </a:lnTo>
                  <a:cubicBezTo>
                    <a:pt x="5812" y="0"/>
                    <a:pt x="0" y="9281"/>
                    <a:pt x="6553" y="14737"/>
                  </a:cubicBezTo>
                  <a:cubicBezTo>
                    <a:pt x="6924" y="14128"/>
                    <a:pt x="7792" y="13897"/>
                    <a:pt x="9474" y="13897"/>
                  </a:cubicBezTo>
                  <a:cubicBezTo>
                    <a:pt x="9674" y="13897"/>
                    <a:pt x="9887" y="13900"/>
                    <a:pt x="10111" y="13907"/>
                  </a:cubicBezTo>
                  <a:cubicBezTo>
                    <a:pt x="10315" y="13913"/>
                    <a:pt x="10521" y="13915"/>
                    <a:pt x="10729" y="13915"/>
                  </a:cubicBezTo>
                  <a:cubicBezTo>
                    <a:pt x="13639" y="13915"/>
                    <a:pt x="16842" y="13373"/>
                    <a:pt x="16842" y="13373"/>
                  </a:cubicBezTo>
                  <a:cubicBezTo>
                    <a:pt x="16842" y="13373"/>
                    <a:pt x="19096" y="5871"/>
                    <a:pt x="14826" y="60"/>
                  </a:cubicBezTo>
                  <a:cubicBezTo>
                    <a:pt x="14826" y="60"/>
                    <a:pt x="13209" y="98"/>
                    <a:pt x="11065" y="98"/>
                  </a:cubicBezTo>
                  <a:cubicBezTo>
                    <a:pt x="9457" y="98"/>
                    <a:pt x="7553" y="77"/>
                    <a:pt x="5812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06" name="Google Shape;32806;p207"/>
            <p:cNvSpPr/>
            <p:nvPr/>
          </p:nvSpPr>
          <p:spPr>
            <a:xfrm>
              <a:off x="6277539" y="4184454"/>
              <a:ext cx="306247" cy="205870"/>
            </a:xfrm>
            <a:custGeom>
              <a:avLst/>
              <a:gdLst/>
              <a:ahLst/>
              <a:cxnLst/>
              <a:rect l="l" t="t" r="r" b="b"/>
              <a:pathLst>
                <a:path w="12573" h="8452" extrusionOk="0">
                  <a:moveTo>
                    <a:pt x="12572" y="1"/>
                  </a:moveTo>
                  <a:lnTo>
                    <a:pt x="12572" y="1"/>
                  </a:lnTo>
                  <a:cubicBezTo>
                    <a:pt x="10882" y="623"/>
                    <a:pt x="8510" y="1276"/>
                    <a:pt x="5664" y="1394"/>
                  </a:cubicBezTo>
                  <a:cubicBezTo>
                    <a:pt x="5100" y="1424"/>
                    <a:pt x="4596" y="1483"/>
                    <a:pt x="4181" y="1572"/>
                  </a:cubicBezTo>
                  <a:cubicBezTo>
                    <a:pt x="267" y="2373"/>
                    <a:pt x="1068" y="5516"/>
                    <a:pt x="0" y="8451"/>
                  </a:cubicBezTo>
                  <a:cubicBezTo>
                    <a:pt x="504" y="7562"/>
                    <a:pt x="1038" y="6613"/>
                    <a:pt x="1631" y="5634"/>
                  </a:cubicBezTo>
                  <a:cubicBezTo>
                    <a:pt x="2012" y="5036"/>
                    <a:pt x="2965" y="4737"/>
                    <a:pt x="4743" y="4737"/>
                  </a:cubicBezTo>
                  <a:cubicBezTo>
                    <a:pt x="4905" y="4737"/>
                    <a:pt x="5073" y="4740"/>
                    <a:pt x="5248" y="4745"/>
                  </a:cubicBezTo>
                  <a:cubicBezTo>
                    <a:pt x="5452" y="4751"/>
                    <a:pt x="5658" y="4753"/>
                    <a:pt x="5866" y="4753"/>
                  </a:cubicBezTo>
                  <a:cubicBezTo>
                    <a:pt x="8776" y="4753"/>
                    <a:pt x="11979" y="4211"/>
                    <a:pt x="11979" y="4211"/>
                  </a:cubicBezTo>
                  <a:cubicBezTo>
                    <a:pt x="11979" y="4211"/>
                    <a:pt x="12513" y="2462"/>
                    <a:pt x="12572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07" name="Google Shape;32807;p207"/>
            <p:cNvSpPr/>
            <p:nvPr/>
          </p:nvSpPr>
          <p:spPr>
            <a:xfrm>
              <a:off x="5202131" y="4201065"/>
              <a:ext cx="969989" cy="477139"/>
            </a:xfrm>
            <a:custGeom>
              <a:avLst/>
              <a:gdLst/>
              <a:ahLst/>
              <a:cxnLst/>
              <a:rect l="l" t="t" r="r" b="b"/>
              <a:pathLst>
                <a:path w="39823" h="19589" extrusionOk="0">
                  <a:moveTo>
                    <a:pt x="1068" y="1"/>
                  </a:moveTo>
                  <a:lnTo>
                    <a:pt x="1068" y="1"/>
                  </a:lnTo>
                  <a:cubicBezTo>
                    <a:pt x="1275" y="1839"/>
                    <a:pt x="890" y="5960"/>
                    <a:pt x="0" y="10082"/>
                  </a:cubicBezTo>
                  <a:cubicBezTo>
                    <a:pt x="0" y="10082"/>
                    <a:pt x="13403" y="18799"/>
                    <a:pt x="15864" y="19511"/>
                  </a:cubicBezTo>
                  <a:cubicBezTo>
                    <a:pt x="16060" y="19565"/>
                    <a:pt x="16643" y="19589"/>
                    <a:pt x="17502" y="19589"/>
                  </a:cubicBezTo>
                  <a:cubicBezTo>
                    <a:pt x="22353" y="19589"/>
                    <a:pt x="36018" y="18824"/>
                    <a:pt x="38814" y="18295"/>
                  </a:cubicBezTo>
                  <a:lnTo>
                    <a:pt x="39822" y="16665"/>
                  </a:lnTo>
                  <a:lnTo>
                    <a:pt x="39822" y="16665"/>
                  </a:lnTo>
                  <a:cubicBezTo>
                    <a:pt x="36054" y="16830"/>
                    <a:pt x="23742" y="17375"/>
                    <a:pt x="18528" y="17375"/>
                  </a:cubicBezTo>
                  <a:cubicBezTo>
                    <a:pt x="17218" y="17375"/>
                    <a:pt x="16357" y="17341"/>
                    <a:pt x="16190" y="17258"/>
                  </a:cubicBezTo>
                  <a:cubicBezTo>
                    <a:pt x="15211" y="16753"/>
                    <a:pt x="2906" y="9667"/>
                    <a:pt x="2699" y="9311"/>
                  </a:cubicBezTo>
                  <a:cubicBezTo>
                    <a:pt x="2491" y="8985"/>
                    <a:pt x="2195" y="8333"/>
                    <a:pt x="2254" y="5160"/>
                  </a:cubicBezTo>
                  <a:cubicBezTo>
                    <a:pt x="2343" y="1987"/>
                    <a:pt x="1068" y="1"/>
                    <a:pt x="1068" y="1"/>
                  </a:cubicBez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08" name="Google Shape;32808;p207"/>
            <p:cNvSpPr/>
            <p:nvPr/>
          </p:nvSpPr>
          <p:spPr>
            <a:xfrm>
              <a:off x="4968128" y="3584285"/>
              <a:ext cx="235732" cy="103203"/>
            </a:xfrm>
            <a:custGeom>
              <a:avLst/>
              <a:gdLst/>
              <a:ahLst/>
              <a:cxnLst/>
              <a:rect l="l" t="t" r="r" b="b"/>
              <a:pathLst>
                <a:path w="9678" h="4237" extrusionOk="0">
                  <a:moveTo>
                    <a:pt x="0" y="0"/>
                  </a:moveTo>
                  <a:cubicBezTo>
                    <a:pt x="0" y="1"/>
                    <a:pt x="1038" y="3588"/>
                    <a:pt x="6079" y="4181"/>
                  </a:cubicBezTo>
                  <a:cubicBezTo>
                    <a:pt x="6379" y="4219"/>
                    <a:pt x="6677" y="4236"/>
                    <a:pt x="6964" y="4236"/>
                  </a:cubicBezTo>
                  <a:cubicBezTo>
                    <a:pt x="8461" y="4236"/>
                    <a:pt x="9677" y="3782"/>
                    <a:pt x="9578" y="3559"/>
                  </a:cubicBezTo>
                  <a:cubicBezTo>
                    <a:pt x="9370" y="3203"/>
                    <a:pt x="9163" y="2847"/>
                    <a:pt x="8925" y="2491"/>
                  </a:cubicBezTo>
                  <a:cubicBezTo>
                    <a:pt x="8925" y="2491"/>
                    <a:pt x="7953" y="2910"/>
                    <a:pt x="6465" y="2910"/>
                  </a:cubicBezTo>
                  <a:cubicBezTo>
                    <a:pt x="4759" y="2910"/>
                    <a:pt x="2376" y="236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09" name="Google Shape;32809;p207"/>
            <p:cNvSpPr/>
            <p:nvPr/>
          </p:nvSpPr>
          <p:spPr>
            <a:xfrm>
              <a:off x="6291252" y="4335397"/>
              <a:ext cx="336596" cy="377030"/>
            </a:xfrm>
            <a:custGeom>
              <a:avLst/>
              <a:gdLst/>
              <a:ahLst/>
              <a:cxnLst/>
              <a:rect l="l" t="t" r="r" b="b"/>
              <a:pathLst>
                <a:path w="13819" h="15479" extrusionOk="0">
                  <a:moveTo>
                    <a:pt x="13818" y="1"/>
                  </a:moveTo>
                  <a:lnTo>
                    <a:pt x="13818" y="1"/>
                  </a:lnTo>
                  <a:cubicBezTo>
                    <a:pt x="8036" y="12158"/>
                    <a:pt x="1" y="12513"/>
                    <a:pt x="1" y="12513"/>
                  </a:cubicBezTo>
                  <a:cubicBezTo>
                    <a:pt x="1602" y="13818"/>
                    <a:pt x="3737" y="15034"/>
                    <a:pt x="6435" y="15479"/>
                  </a:cubicBezTo>
                  <a:cubicBezTo>
                    <a:pt x="6435" y="15479"/>
                    <a:pt x="11327" y="7799"/>
                    <a:pt x="13136" y="3292"/>
                  </a:cubicBezTo>
                  <a:cubicBezTo>
                    <a:pt x="13462" y="2462"/>
                    <a:pt x="13699" y="1305"/>
                    <a:pt x="13818" y="1"/>
                  </a:cubicBez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2810" name="Google Shape;32810;p207"/>
            <p:cNvSpPr/>
            <p:nvPr/>
          </p:nvSpPr>
          <p:spPr>
            <a:xfrm>
              <a:off x="7272762" y="4362117"/>
              <a:ext cx="187821" cy="273754"/>
            </a:xfrm>
            <a:custGeom>
              <a:avLst/>
              <a:gdLst/>
              <a:ahLst/>
              <a:cxnLst/>
              <a:rect l="l" t="t" r="r" b="b"/>
              <a:pathLst>
                <a:path w="7711" h="11239" extrusionOk="0">
                  <a:moveTo>
                    <a:pt x="475" y="1"/>
                  </a:moveTo>
                  <a:lnTo>
                    <a:pt x="475" y="1"/>
                  </a:lnTo>
                  <a:cubicBezTo>
                    <a:pt x="564" y="2403"/>
                    <a:pt x="1" y="6287"/>
                    <a:pt x="1" y="6287"/>
                  </a:cubicBezTo>
                  <a:lnTo>
                    <a:pt x="3500" y="11239"/>
                  </a:lnTo>
                  <a:cubicBezTo>
                    <a:pt x="5130" y="11061"/>
                    <a:pt x="6524" y="10646"/>
                    <a:pt x="7710" y="10112"/>
                  </a:cubicBezTo>
                  <a:lnTo>
                    <a:pt x="475" y="1"/>
                  </a:lnTo>
                  <a:close/>
                </a:path>
              </a:pathLst>
            </a:custGeom>
            <a:solidFill>
              <a:srgbClr val="000000">
                <a:alpha val="15686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  <a:buFont typeface="Arial"/>
                <a:buNone/>
              </a:pPr>
              <a:endParaRPr sz="1867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32682;p207">
            <a:extLst>
              <a:ext uri="{FF2B5EF4-FFF2-40B4-BE49-F238E27FC236}">
                <a16:creationId xmlns:a16="http://schemas.microsoft.com/office/drawing/2014/main" xmlns="" id="{11A4CFF2-AD3E-4505-A598-292FD1A0815F}"/>
              </a:ext>
            </a:extLst>
          </p:cNvPr>
          <p:cNvSpPr txBox="1">
            <a:spLocks/>
          </p:cNvSpPr>
          <p:nvPr/>
        </p:nvSpPr>
        <p:spPr>
          <a:xfrm>
            <a:off x="7818842" y="3944575"/>
            <a:ext cx="2839367" cy="221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rgbClr val="0C467C"/>
              </a:buClr>
            </a:pPr>
            <a:r>
              <a:rPr lang="en-US" sz="1867" kern="0" dirty="0">
                <a:solidFill>
                  <a:srgbClr val="0C467C"/>
                </a:solidFill>
                <a:latin typeface="Archivo Black"/>
                <a:ea typeface="Archivo Black"/>
                <a:cs typeface="Archivo Black"/>
                <a:sym typeface="Archivo Black"/>
              </a:rPr>
              <a:t>To stay updated with our events and news, sign up for our mailing list</a:t>
            </a:r>
          </a:p>
        </p:txBody>
      </p:sp>
      <p:pic>
        <p:nvPicPr>
          <p:cNvPr id="135" name="Picture 134" descr="Qr code&#10;&#10;Description automatically generated">
            <a:extLst>
              <a:ext uri="{FF2B5EF4-FFF2-40B4-BE49-F238E27FC236}">
                <a16:creationId xmlns:a16="http://schemas.microsoft.com/office/drawing/2014/main" xmlns="" id="{14E826E7-D016-4DA2-BBFE-5536C2F1F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739" y="4293063"/>
            <a:ext cx="1475123" cy="14751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209BCA-62D0-4819-9B63-5B6F91D1D578}"/>
              </a:ext>
            </a:extLst>
          </p:cNvPr>
          <p:cNvSpPr/>
          <p:nvPr/>
        </p:nvSpPr>
        <p:spPr>
          <a:xfrm>
            <a:off x="10636728" y="5770277"/>
            <a:ext cx="1439144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C467C"/>
              </a:buClr>
              <a:buSzPts val="1400"/>
              <a:buFont typeface="Arial"/>
              <a:buNone/>
            </a:pPr>
            <a:r>
              <a:rPr lang="en-US" sz="1200" kern="0" dirty="0">
                <a:solidFill>
                  <a:srgbClr val="0C467C"/>
                </a:solidFill>
                <a:latin typeface="Archivo Black"/>
                <a:cs typeface="Arial"/>
                <a:sym typeface="Archivo Black"/>
              </a:rPr>
              <a:t>(Scan code to sign up)</a:t>
            </a:r>
            <a:endParaRPr lang="en-US" sz="1200" kern="0" dirty="0">
              <a:solidFill>
                <a:srgbClr val="0C467C"/>
              </a:solidFill>
              <a:latin typeface="Archivo Black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0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135" y="4048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“Personal” </a:t>
            </a:r>
            <a:r>
              <a:rPr lang="en-US" sz="4000" b="1" dirty="0" smtClean="0"/>
              <a:t>Disclosure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8516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1990: Stage IV </a:t>
            </a:r>
            <a:r>
              <a:rPr lang="en-US" sz="3200" dirty="0" err="1" smtClean="0"/>
              <a:t>Hodgkins</a:t>
            </a:r>
            <a:r>
              <a:rPr lang="en-US" sz="3200" dirty="0" smtClean="0"/>
              <a:t> Lymphoma</a:t>
            </a:r>
          </a:p>
          <a:p>
            <a:r>
              <a:rPr lang="en-US" sz="3200" dirty="0" smtClean="0"/>
              <a:t>White, professional: place of privilege</a:t>
            </a:r>
          </a:p>
          <a:p>
            <a:r>
              <a:rPr lang="en-US" sz="3200" dirty="0" smtClean="0"/>
              <a:t>Did </a:t>
            </a:r>
            <a:r>
              <a:rPr lang="en-US" sz="3200" b="1" i="1" dirty="0" smtClean="0"/>
              <a:t>not</a:t>
            </a:r>
            <a:r>
              <a:rPr lang="en-US" sz="3200" dirty="0" smtClean="0"/>
              <a:t> share the same </a:t>
            </a:r>
            <a:r>
              <a:rPr lang="en-US" sz="3200" u="sng" dirty="0" smtClean="0"/>
              <a:t>care experience </a:t>
            </a:r>
            <a:r>
              <a:rPr lang="en-US" sz="3200" dirty="0" smtClean="0"/>
              <a:t>as my patients</a:t>
            </a:r>
          </a:p>
          <a:p>
            <a:r>
              <a:rPr lang="en-US" sz="3200" dirty="0" smtClean="0"/>
              <a:t>Career focus - u</a:t>
            </a:r>
            <a:r>
              <a:rPr lang="en-US" sz="3200" dirty="0" smtClean="0"/>
              <a:t>nderstanding </a:t>
            </a:r>
            <a:r>
              <a:rPr lang="en-US" sz="3200" dirty="0" smtClean="0"/>
              <a:t>and </a:t>
            </a:r>
            <a:r>
              <a:rPr lang="en-US" sz="3200" dirty="0" smtClean="0"/>
              <a:t>addressing </a:t>
            </a:r>
            <a:r>
              <a:rPr lang="en-US" sz="3200" dirty="0" smtClean="0"/>
              <a:t>care differences for women historically marginalized</a:t>
            </a:r>
          </a:p>
          <a:p>
            <a:r>
              <a:rPr lang="en-US" sz="3200" dirty="0" smtClean="0"/>
              <a:t>2018: Stage I ER-/PR-/Her2+ Breast Cancer</a:t>
            </a:r>
          </a:p>
          <a:p>
            <a:r>
              <a:rPr lang="en-US" sz="3200" dirty="0" smtClean="0"/>
              <a:t>We have a long way to go to get to </a:t>
            </a:r>
            <a:r>
              <a:rPr lang="en-US" sz="3200" dirty="0" smtClean="0"/>
              <a:t>equity………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49" y="186660"/>
            <a:ext cx="2827094" cy="176195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930" y="4791017"/>
            <a:ext cx="2755359" cy="183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944203" y="2523364"/>
            <a:ext cx="7738461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881010" y="3419640"/>
            <a:ext cx="7801654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00"/>
                </a:solidFill>
                <a:sym typeface="Wingdings" pitchFamily="2" charset="2"/>
              </a:rPr>
              <a:t>Critical </a:t>
            </a:r>
            <a:r>
              <a:rPr lang="en-US" altLang="en-US" sz="3200" i="1" dirty="0">
                <a:solidFill>
                  <a:srgbClr val="FF0000"/>
                </a:solidFill>
                <a:sym typeface="Wingdings" pitchFamily="2" charset="2"/>
              </a:rPr>
              <a:t>disconnect</a:t>
            </a:r>
            <a:r>
              <a:rPr lang="en-US" altLang="en-US" sz="3200" dirty="0">
                <a:solidFill>
                  <a:srgbClr val="000000"/>
                </a:solidFill>
                <a:sym typeface="Wingdings" pitchFamily="2" charset="2"/>
              </a:rPr>
              <a:t> between cancer discoveries </a:t>
            </a:r>
            <a:r>
              <a:rPr lang="en-US" altLang="en-US" sz="3200" dirty="0" smtClean="0">
                <a:solidFill>
                  <a:srgbClr val="000000"/>
                </a:solidFill>
                <a:sym typeface="Wingdings" pitchFamily="2" charset="2"/>
              </a:rPr>
              <a:t>and </a:t>
            </a:r>
            <a:r>
              <a:rPr lang="en-US" altLang="en-US" sz="3200" dirty="0">
                <a:solidFill>
                  <a:srgbClr val="000000"/>
                </a:solidFill>
                <a:sym typeface="Wingdings" pitchFamily="2" charset="2"/>
              </a:rPr>
              <a:t>care delivery to all </a:t>
            </a:r>
            <a:r>
              <a:rPr lang="en-US" altLang="en-US" sz="3200" dirty="0" smtClean="0">
                <a:solidFill>
                  <a:srgbClr val="000000"/>
                </a:solidFill>
                <a:sym typeface="Wingdings" pitchFamily="2" charset="2"/>
              </a:rPr>
              <a:t>patients*</a:t>
            </a:r>
            <a:endParaRPr lang="en-US" alt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109614" y="2640061"/>
            <a:ext cx="1492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dirty="0">
                <a:solidFill>
                  <a:srgbClr val="E6FFFF"/>
                </a:solidFill>
                <a:latin typeface="Verdana" pitchFamily="34" charset="0"/>
                <a:sym typeface="Wingdings" pitchFamily="2" charset="2"/>
              </a:rPr>
              <a:t>Discovery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246568" y="2665269"/>
            <a:ext cx="1785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dirty="0">
                <a:solidFill>
                  <a:srgbClr val="E6FFFF"/>
                </a:solidFill>
                <a:latin typeface="Verdana" pitchFamily="34" charset="0"/>
                <a:sym typeface="Wingdings" pitchFamily="2" charset="2"/>
              </a:rPr>
              <a:t>Development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10014968" y="2665269"/>
            <a:ext cx="1306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Delivery</a:t>
            </a:r>
          </a:p>
        </p:txBody>
      </p:sp>
      <p:sp>
        <p:nvSpPr>
          <p:cNvPr id="4" name="Multiply 3"/>
          <p:cNvSpPr/>
          <p:nvPr/>
        </p:nvSpPr>
        <p:spPr>
          <a:xfrm>
            <a:off x="8376075" y="2229813"/>
            <a:ext cx="1277709" cy="118982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223682" y="283696"/>
            <a:ext cx="974463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i="1" dirty="0" smtClean="0">
                <a:solidFill>
                  <a:srgbClr val="C00000"/>
                </a:solidFill>
              </a:rPr>
              <a:t>The </a:t>
            </a:r>
            <a:r>
              <a:rPr lang="en-US" altLang="en-US" sz="4000" b="1" i="1" dirty="0" smtClean="0">
                <a:solidFill>
                  <a:srgbClr val="C00000"/>
                </a:solidFill>
              </a:rPr>
              <a:t>Problem</a:t>
            </a:r>
            <a:r>
              <a:rPr lang="en-US" altLang="en-US" sz="4000" b="1" dirty="0" smtClean="0">
                <a:solidFill>
                  <a:srgbClr val="C00000"/>
                </a:solidFill>
              </a:rPr>
              <a:t>: Care Delivery </a:t>
            </a:r>
            <a:r>
              <a:rPr lang="en-US" altLang="en-US" sz="4000" b="1" dirty="0" smtClean="0">
                <a:solidFill>
                  <a:srgbClr val="C00000"/>
                </a:solidFill>
              </a:rPr>
              <a:t>Disparities*</a:t>
            </a:r>
            <a:endParaRPr lang="en-US" alt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9258" y="6211669"/>
            <a:ext cx="607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*2013 </a:t>
            </a:r>
            <a:r>
              <a:rPr lang="en-US" dirty="0"/>
              <a:t>IOM </a:t>
            </a:r>
            <a:r>
              <a:rPr lang="en-US" dirty="0" smtClean="0"/>
              <a:t>Report: The </a:t>
            </a:r>
            <a:r>
              <a:rPr lang="en-US" dirty="0"/>
              <a:t>Cancer Care Delivery System is in Crisis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81" y="1197917"/>
            <a:ext cx="3578705" cy="53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5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9" y="567761"/>
            <a:ext cx="10958286" cy="1278128"/>
          </a:xfrm>
        </p:spPr>
        <p:txBody>
          <a:bodyPr>
            <a:noAutofit/>
          </a:bodyPr>
          <a:lstStyle/>
          <a:p>
            <a:pPr lvl="1" algn="ctr" defTabSz="685800" rtl="0"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latin typeface="+mj-lt"/>
              </a:rPr>
              <a:t/>
            </a:r>
            <a:br>
              <a:rPr lang="en-US" sz="4000" b="1" dirty="0">
                <a:latin typeface="+mj-lt"/>
              </a:rPr>
            </a:br>
            <a:r>
              <a:rPr lang="en-US" sz="4000" b="1" i="1" dirty="0">
                <a:latin typeface="+mj-lt"/>
              </a:rPr>
              <a:t>Women’s Health Unit</a:t>
            </a:r>
            <a:r>
              <a:rPr lang="en-US" sz="4000" b="1" dirty="0">
                <a:latin typeface="+mj-lt"/>
              </a:rPr>
              <a:t/>
            </a:r>
            <a:br>
              <a:rPr lang="en-US" sz="4000" b="1" dirty="0">
                <a:latin typeface="+mj-lt"/>
              </a:rPr>
            </a:br>
            <a:r>
              <a:rPr lang="en-US" sz="4000" b="1" dirty="0">
                <a:latin typeface="+mj-lt"/>
              </a:rPr>
              <a:t>A DHHS Center of Excellence in Women’s Health 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416254"/>
            <a:ext cx="11220189" cy="5441746"/>
          </a:xfrm>
        </p:spPr>
        <p:txBody>
          <a:bodyPr>
            <a:normAutofit fontScale="92500" lnSpcReduction="10000"/>
          </a:bodyPr>
          <a:lstStyle/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Est 1989. </a:t>
            </a:r>
            <a:r>
              <a:rPr lang="en-US" sz="2800" b="1" dirty="0" smtClean="0"/>
              <a:t>Vision</a:t>
            </a:r>
            <a:r>
              <a:rPr lang="en-US" sz="2800" b="1" dirty="0"/>
              <a:t>: </a:t>
            </a:r>
            <a:r>
              <a:rPr lang="en-US" sz="2800" i="1" dirty="0"/>
              <a:t>Lead the nation in delivery </a:t>
            </a:r>
            <a:r>
              <a:rPr lang="en-US" sz="2800" i="1" dirty="0" smtClean="0"/>
              <a:t>of </a:t>
            </a:r>
            <a:r>
              <a:rPr lang="en-US" sz="2800" i="1" dirty="0"/>
              <a:t>equitable, 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comprehensive</a:t>
            </a:r>
            <a:r>
              <a:rPr lang="en-US" sz="2800" i="1" dirty="0"/>
              <a:t>, </a:t>
            </a:r>
            <a:r>
              <a:rPr lang="en-US" sz="2800" i="1" dirty="0" smtClean="0"/>
              <a:t>coordinated </a:t>
            </a:r>
            <a:r>
              <a:rPr lang="en-US" sz="2800" i="1" dirty="0"/>
              <a:t>and compassionate 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women’s health care</a:t>
            </a:r>
          </a:p>
          <a:p>
            <a:pPr marL="0" indent="0">
              <a:buNone/>
            </a:pPr>
            <a:endParaRPr lang="en-US" sz="2800" i="1" dirty="0" smtClean="0"/>
          </a:p>
          <a:p>
            <a:r>
              <a:rPr lang="en-US" dirty="0" smtClean="0"/>
              <a:t>1999</a:t>
            </a:r>
            <a:r>
              <a:rPr lang="en-US" dirty="0" smtClean="0"/>
              <a:t>-present</a:t>
            </a:r>
            <a:r>
              <a:rPr lang="en-US" dirty="0" smtClean="0"/>
              <a:t>: site for DPH Women’s Health Network</a:t>
            </a:r>
          </a:p>
          <a:p>
            <a:r>
              <a:rPr lang="en-US" dirty="0" smtClean="0"/>
              <a:t>2001-2019: Avon Breast Health </a:t>
            </a:r>
            <a:r>
              <a:rPr lang="en-US" dirty="0" smtClean="0"/>
              <a:t>Initiative</a:t>
            </a:r>
            <a:endParaRPr lang="en-US" dirty="0" smtClean="0"/>
          </a:p>
          <a:p>
            <a:r>
              <a:rPr lang="en-US" dirty="0" smtClean="0"/>
              <a:t>2007-2012: NCI Patient Navigation Research </a:t>
            </a:r>
            <a:r>
              <a:rPr lang="en-US" dirty="0" smtClean="0"/>
              <a:t>Program</a:t>
            </a:r>
            <a:endParaRPr lang="en-US" dirty="0" smtClean="0"/>
          </a:p>
          <a:p>
            <a:r>
              <a:rPr lang="en-US" dirty="0" smtClean="0"/>
              <a:t>2012-present: Community Engagement Program, </a:t>
            </a:r>
            <a:r>
              <a:rPr lang="en-US" dirty="0" smtClean="0"/>
              <a:t>BU CTSI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://ncihub.org/resources/1600/download/BMC_Patient_Navigation_Toolkit_-_</a:t>
            </a:r>
            <a:r>
              <a:rPr lang="en-US" dirty="0" smtClean="0">
                <a:hlinkClick r:id="rId2"/>
              </a:rPr>
              <a:t>Vol_1.pdf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94" y="1909354"/>
            <a:ext cx="3811311" cy="38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431254" y="2380075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solidFill>
                  <a:prstClr val="black"/>
                </a:solidFill>
              </a:rPr>
              <a:t>Clinical Care</a:t>
            </a:r>
            <a:endParaRPr lang="en-US" altLang="en-US" sz="1400" b="1" dirty="0">
              <a:solidFill>
                <a:prstClr val="black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254728" y="3517765"/>
            <a:ext cx="190782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solidFill>
                  <a:prstClr val="black"/>
                </a:solidFill>
              </a:rPr>
              <a:t>Training </a:t>
            </a:r>
            <a:endParaRPr lang="en-US" altLang="en-US" sz="1400" b="1" dirty="0">
              <a:solidFill>
                <a:prstClr val="black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Education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379280" y="3636602"/>
            <a:ext cx="1828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 smtClean="0">
                <a:solidFill>
                  <a:prstClr val="black"/>
                </a:solidFill>
              </a:rPr>
              <a:t>Research</a:t>
            </a:r>
            <a:endParaRPr lang="en-US" altLang="en-US" sz="1400" b="1" dirty="0">
              <a:solidFill>
                <a:prstClr val="black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393531" y="4854427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Community Engagement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82" y="20976"/>
            <a:ext cx="1675454" cy="875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4136" y="147768"/>
            <a:ext cx="1441350" cy="5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b="1" dirty="0"/>
              <a:t>Compared to White women, Black </a:t>
            </a:r>
            <a:r>
              <a:rPr lang="en-US" altLang="en-US" sz="4000" b="1" dirty="0" smtClean="0"/>
              <a:t>women are: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Less likely to: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88" y="2505075"/>
            <a:ext cx="5315187" cy="3684588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ave BRCA testing</a:t>
            </a:r>
          </a:p>
          <a:p>
            <a:r>
              <a:rPr lang="en-US" dirty="0" smtClean="0"/>
              <a:t>receive mammogram screening</a:t>
            </a:r>
          </a:p>
          <a:p>
            <a:r>
              <a:rPr lang="en-US" dirty="0"/>
              <a:t>receive breast conserving surgery </a:t>
            </a:r>
          </a:p>
          <a:p>
            <a:r>
              <a:rPr lang="en-US" altLang="en-US" dirty="0" smtClean="0"/>
              <a:t>receive </a:t>
            </a:r>
            <a:r>
              <a:rPr lang="en-US" altLang="en-US" dirty="0"/>
              <a:t>breast r</a:t>
            </a:r>
            <a:r>
              <a:rPr lang="en-US" altLang="en-US" dirty="0" smtClean="0"/>
              <a:t>econstruction</a:t>
            </a:r>
          </a:p>
          <a:p>
            <a:r>
              <a:rPr lang="en-US" dirty="0"/>
              <a:t>have </a:t>
            </a:r>
            <a:r>
              <a:rPr lang="en-US" dirty="0" err="1"/>
              <a:t>oncotype</a:t>
            </a:r>
            <a:r>
              <a:rPr lang="en-US" dirty="0"/>
              <a:t> DX </a:t>
            </a:r>
            <a:r>
              <a:rPr lang="en-US" dirty="0" smtClean="0"/>
              <a:t>testing</a:t>
            </a:r>
            <a:endParaRPr lang="en-US" dirty="0"/>
          </a:p>
          <a:p>
            <a:r>
              <a:rPr lang="en-US" dirty="0" smtClean="0"/>
              <a:t>complete </a:t>
            </a:r>
            <a:r>
              <a:rPr lang="en-US" dirty="0"/>
              <a:t>chemotherapy </a:t>
            </a:r>
          </a:p>
          <a:p>
            <a:r>
              <a:rPr lang="en-US" dirty="0" smtClean="0"/>
              <a:t>adhere </a:t>
            </a:r>
            <a:r>
              <a:rPr lang="en-US" dirty="0"/>
              <a:t>to oral </a:t>
            </a:r>
            <a:r>
              <a:rPr lang="en-US" dirty="0" smtClean="0"/>
              <a:t>medications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More likely to: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551228" cy="3684588"/>
          </a:xfrm>
        </p:spPr>
        <p:txBody>
          <a:bodyPr>
            <a:normAutofit/>
          </a:bodyPr>
          <a:lstStyle/>
          <a:p>
            <a:r>
              <a:rPr lang="en-US" dirty="0" smtClean="0"/>
              <a:t>experience social barriers to care</a:t>
            </a:r>
          </a:p>
          <a:p>
            <a:r>
              <a:rPr lang="en-US" dirty="0" smtClean="0"/>
              <a:t>detect cancer </a:t>
            </a:r>
            <a:r>
              <a:rPr lang="en-US" dirty="0"/>
              <a:t>by self exam </a:t>
            </a:r>
            <a:endParaRPr lang="en-US" dirty="0" smtClean="0"/>
          </a:p>
          <a:p>
            <a:r>
              <a:rPr lang="en-US" dirty="0" smtClean="0"/>
              <a:t>have delays in diagnosis</a:t>
            </a:r>
            <a:endParaRPr lang="en-US" dirty="0"/>
          </a:p>
          <a:p>
            <a:r>
              <a:rPr lang="en-US" dirty="0" smtClean="0"/>
              <a:t>have </a:t>
            </a:r>
            <a:r>
              <a:rPr lang="en-US" dirty="0"/>
              <a:t>advanced stage at </a:t>
            </a:r>
            <a:r>
              <a:rPr lang="en-US" dirty="0" smtClean="0"/>
              <a:t>diagnosis</a:t>
            </a:r>
          </a:p>
          <a:p>
            <a:r>
              <a:rPr lang="en-US" dirty="0"/>
              <a:t>have dose delays in chemo</a:t>
            </a:r>
          </a:p>
          <a:p>
            <a:r>
              <a:rPr lang="en-US" dirty="0" smtClean="0"/>
              <a:t>miss treatment appointments </a:t>
            </a:r>
            <a:endParaRPr lang="en-US" dirty="0"/>
          </a:p>
          <a:p>
            <a:r>
              <a:rPr lang="en-US" dirty="0" smtClean="0"/>
              <a:t>Have premature mortality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567544"/>
            <a:ext cx="11175999" cy="5290456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50 </a:t>
            </a:r>
            <a:r>
              <a:rPr lang="en-US" sz="3500" dirty="0"/>
              <a:t>largest </a:t>
            </a:r>
            <a:r>
              <a:rPr lang="en-US" sz="3500" dirty="0" smtClean="0"/>
              <a:t>US cities 1990 </a:t>
            </a:r>
            <a:r>
              <a:rPr lang="en-US" sz="3500" dirty="0"/>
              <a:t>-</a:t>
            </a:r>
            <a:r>
              <a:rPr lang="en-US" sz="3500" dirty="0" smtClean="0"/>
              <a:t> 2009</a:t>
            </a:r>
            <a:r>
              <a:rPr lang="en-US" sz="3500" dirty="0"/>
              <a:t> </a:t>
            </a:r>
            <a:endParaRPr lang="en-US" sz="3500" dirty="0" smtClean="0"/>
          </a:p>
          <a:p>
            <a:r>
              <a:rPr lang="en-US" sz="3500" dirty="0" smtClean="0"/>
              <a:t>35 cities increase in </a:t>
            </a:r>
            <a:r>
              <a:rPr lang="en-US" sz="3500" dirty="0" err="1"/>
              <a:t>Black:White</a:t>
            </a:r>
            <a:r>
              <a:rPr lang="en-US" sz="3500" dirty="0"/>
              <a:t> </a:t>
            </a:r>
            <a:r>
              <a:rPr lang="en-US" sz="3500" dirty="0" smtClean="0"/>
              <a:t>mortality rate ratio </a:t>
            </a:r>
          </a:p>
          <a:p>
            <a:r>
              <a:rPr lang="en-US" sz="3500" dirty="0" smtClean="0"/>
              <a:t>Boston had the 5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highest increase</a:t>
            </a:r>
            <a:r>
              <a:rPr lang="en-US" sz="3100" dirty="0"/>
              <a:t>:</a:t>
            </a:r>
            <a:r>
              <a:rPr lang="en-US" sz="3100" dirty="0" smtClean="0"/>
              <a:t> </a:t>
            </a:r>
            <a:r>
              <a:rPr lang="en-US" sz="3100" b="1" dirty="0" smtClean="0"/>
              <a:t>1.49</a:t>
            </a:r>
            <a:r>
              <a:rPr lang="en-US" sz="3100" dirty="0"/>
              <a:t> (</a:t>
            </a:r>
            <a:r>
              <a:rPr lang="en-US" sz="3100" dirty="0" smtClean="0"/>
              <a:t>95</a:t>
            </a:r>
            <a:r>
              <a:rPr lang="en-US" sz="3100" dirty="0" smtClean="0"/>
              <a:t>% </a:t>
            </a:r>
            <a:r>
              <a:rPr lang="en-US" sz="3100" dirty="0" smtClean="0"/>
              <a:t>CI </a:t>
            </a:r>
            <a:r>
              <a:rPr lang="en-US" sz="3100" dirty="0" smtClean="0"/>
              <a:t>1.18</a:t>
            </a:r>
            <a:r>
              <a:rPr lang="en-US" sz="3100" dirty="0" smtClean="0"/>
              <a:t>, 1.88)</a:t>
            </a:r>
          </a:p>
          <a:p>
            <a:r>
              <a:rPr lang="en-US" sz="3500" dirty="0" smtClean="0"/>
              <a:t>Increase </a:t>
            </a:r>
            <a:r>
              <a:rPr lang="en-US" sz="3500" dirty="0"/>
              <a:t>largely because White rates improved </a:t>
            </a:r>
            <a:r>
              <a:rPr lang="en-US" sz="3500" dirty="0" smtClean="0"/>
              <a:t>substantially</a:t>
            </a:r>
          </a:p>
          <a:p>
            <a:pPr marL="0" indent="0">
              <a:buNone/>
            </a:pPr>
            <a:endParaRPr lang="en-US" sz="3500" dirty="0" smtClean="0"/>
          </a:p>
          <a:p>
            <a:pPr marL="0" indent="0" algn="ctr">
              <a:buNone/>
            </a:pPr>
            <a:r>
              <a:rPr lang="en-US" sz="3500" dirty="0" smtClean="0"/>
              <a:t>1,710 </a:t>
            </a:r>
            <a:r>
              <a:rPr lang="en-US" sz="3500" dirty="0"/>
              <a:t>excess Black deaths </a:t>
            </a:r>
            <a:r>
              <a:rPr lang="en-US" sz="3500" dirty="0" smtClean="0"/>
              <a:t>annually</a:t>
            </a:r>
          </a:p>
          <a:p>
            <a:pPr marL="0" indent="0" algn="ctr">
              <a:buNone/>
            </a:pPr>
            <a:r>
              <a:rPr lang="en-US" sz="3500" dirty="0" smtClean="0"/>
              <a:t>an </a:t>
            </a:r>
            <a:r>
              <a:rPr lang="en-US" sz="3500" dirty="0"/>
              <a:t>average of </a:t>
            </a:r>
            <a:r>
              <a:rPr lang="en-US" sz="3500" b="1" i="1" dirty="0">
                <a:solidFill>
                  <a:srgbClr val="FF0000"/>
                </a:solidFill>
              </a:rPr>
              <a:t>about 5 each day</a:t>
            </a:r>
            <a:r>
              <a:rPr lang="en-US" sz="3500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500" dirty="0" smtClean="0"/>
              <a:t>				*Hunt</a:t>
            </a:r>
            <a:r>
              <a:rPr lang="en-US" sz="1500" dirty="0"/>
              <a:t>, Whitman, and </a:t>
            </a:r>
            <a:r>
              <a:rPr lang="en-US" sz="1500" dirty="0" err="1"/>
              <a:t>Hurlbert</a:t>
            </a:r>
            <a:r>
              <a:rPr lang="en-US" sz="1500" dirty="0"/>
              <a:t> (2014). Increasing </a:t>
            </a:r>
            <a:r>
              <a:rPr lang="en-US" sz="1500" dirty="0" err="1"/>
              <a:t>Black:White</a:t>
            </a:r>
            <a:r>
              <a:rPr lang="en-US" sz="1500" dirty="0"/>
              <a:t> disparities in breast cancer </a:t>
            </a:r>
            <a:r>
              <a:rPr lang="en-US" sz="1500" dirty="0" smtClean="0"/>
              <a:t>mortality</a:t>
            </a:r>
          </a:p>
          <a:p>
            <a:pPr marL="0" indent="0">
              <a:buNone/>
            </a:pPr>
            <a:r>
              <a:rPr lang="en-US" sz="1500" dirty="0" smtClean="0"/>
              <a:t> 				in </a:t>
            </a:r>
            <a:r>
              <a:rPr lang="en-US" sz="1500" dirty="0"/>
              <a:t>the 50 largest cities in the United  </a:t>
            </a:r>
            <a:r>
              <a:rPr lang="en-US" sz="1500" dirty="0" smtClean="0"/>
              <a:t>States</a:t>
            </a:r>
            <a:r>
              <a:rPr lang="en-US" sz="1500" dirty="0"/>
              <a:t>. </a:t>
            </a:r>
            <a:r>
              <a:rPr lang="en-US" sz="1500" i="1" dirty="0"/>
              <a:t>Cancer Epidemiology</a:t>
            </a:r>
            <a:r>
              <a:rPr lang="en-US" sz="1500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37393" y="229806"/>
            <a:ext cx="117223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2014: Disparities Breast </a:t>
            </a:r>
            <a:r>
              <a:rPr lang="en-US" sz="4000" b="1" dirty="0">
                <a:solidFill>
                  <a:prstClr val="black"/>
                </a:solidFill>
              </a:rPr>
              <a:t>Cancer Mortality </a:t>
            </a:r>
            <a:r>
              <a:rPr lang="en-US" sz="4000" b="1" dirty="0" smtClean="0">
                <a:solidFill>
                  <a:prstClr val="black"/>
                </a:solidFill>
              </a:rPr>
              <a:t>Increasing*</a:t>
            </a:r>
            <a:endParaRPr lang="en-US" alt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04" y="362317"/>
            <a:ext cx="10063115" cy="99417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/>
              <a:t>The Boston Breast Cancer Equity </a:t>
            </a:r>
            <a:r>
              <a:rPr lang="en-US" sz="4000" b="1" dirty="0" smtClean="0"/>
              <a:t>Coalition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29222"/>
            <a:ext cx="11273525" cy="3680793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  <a:buSzPct val="100000"/>
            </a:pPr>
            <a:r>
              <a:rPr lang="en-US" sz="3200" dirty="0" smtClean="0"/>
              <a:t>Est. in 2014 in response to Hunt article</a:t>
            </a:r>
          </a:p>
          <a:p>
            <a:pPr>
              <a:spcAft>
                <a:spcPts val="900"/>
              </a:spcAft>
              <a:buSzPct val="100000"/>
            </a:pPr>
            <a:r>
              <a:rPr lang="en-US" sz="3200" dirty="0"/>
              <a:t>M</a:t>
            </a:r>
            <a:r>
              <a:rPr lang="en-US" sz="3200" dirty="0" smtClean="0"/>
              <a:t>ultidisciplinary stakeholders: public health agencies</a:t>
            </a:r>
            <a:r>
              <a:rPr lang="en-US" sz="3200" dirty="0"/>
              <a:t>, </a:t>
            </a:r>
            <a:r>
              <a:rPr lang="en-US" sz="3200" dirty="0" smtClean="0"/>
              <a:t>academic institutions, providers, </a:t>
            </a:r>
            <a:r>
              <a:rPr lang="en-US" sz="3200" dirty="0"/>
              <a:t>patients, advocates, policy </a:t>
            </a:r>
            <a:r>
              <a:rPr lang="en-US" sz="3200" dirty="0" smtClean="0"/>
              <a:t>makers</a:t>
            </a:r>
          </a:p>
          <a:p>
            <a:pPr marL="0" indent="0" algn="ctr">
              <a:spcAft>
                <a:spcPts val="900"/>
              </a:spcAft>
              <a:buSzPct val="100000"/>
              <a:buNone/>
            </a:pPr>
            <a:r>
              <a:rPr lang="en-US" sz="3200" i="1" dirty="0">
                <a:solidFill>
                  <a:srgbClr val="FF0000"/>
                </a:solidFill>
              </a:rPr>
              <a:t>How can a City replete with many of the top medical centers in the nation continue to tolerate such </a:t>
            </a:r>
            <a:r>
              <a:rPr lang="en-US" sz="3200" i="1" dirty="0" smtClean="0">
                <a:solidFill>
                  <a:srgbClr val="FF0000"/>
                </a:solidFill>
              </a:rPr>
              <a:t>disparities??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spcAft>
                <a:spcPts val="900"/>
              </a:spcAft>
              <a:buSzPct val="100000"/>
            </a:pPr>
            <a:r>
              <a:rPr lang="en-US" sz="3200" b="1" i="1" dirty="0" smtClean="0"/>
              <a:t>Mission</a:t>
            </a:r>
            <a:r>
              <a:rPr lang="en-US" sz="3200" dirty="0" smtClean="0"/>
              <a:t>: Develop </a:t>
            </a:r>
            <a:r>
              <a:rPr lang="en-US" sz="3200" dirty="0"/>
              <a:t>city-wide solutions </a:t>
            </a:r>
            <a:r>
              <a:rPr lang="en-US" sz="3200" dirty="0" smtClean="0"/>
              <a:t>to eliminate inequities </a:t>
            </a:r>
            <a:r>
              <a:rPr lang="en-US" sz="3200" dirty="0"/>
              <a:t>in breast </a:t>
            </a:r>
            <a:r>
              <a:rPr lang="en-US" sz="3200" dirty="0" smtClean="0"/>
              <a:t>cancer </a:t>
            </a:r>
            <a:r>
              <a:rPr lang="en-US" sz="3200" dirty="0" smtClean="0"/>
              <a:t>outcomes</a:t>
            </a:r>
            <a:endParaRPr lang="en-US" sz="32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8918370" y="4950014"/>
            <a:ext cx="5463209" cy="2027583"/>
            <a:chOff x="219639" y="4770741"/>
            <a:chExt cx="3351939" cy="11613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639" y="4770741"/>
              <a:ext cx="2034716" cy="116138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36124" y="5560299"/>
              <a:ext cx="3135454" cy="21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www.bostonbcec.org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9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62397" y="536992"/>
            <a:ext cx="8014853" cy="6052116"/>
            <a:chOff x="5107806" y="1629797"/>
            <a:chExt cx="5919422" cy="4042353"/>
          </a:xfrm>
        </p:grpSpPr>
        <p:pic>
          <p:nvPicPr>
            <p:cNvPr id="4" name="Content Placeholder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7806" y="1632964"/>
              <a:ext cx="5919422" cy="403918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01789" y="1629797"/>
              <a:ext cx="4688378" cy="7642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96" y="304234"/>
            <a:ext cx="9660302" cy="1325563"/>
          </a:xfrm>
        </p:spPr>
        <p:txBody>
          <a:bodyPr/>
          <a:lstStyle/>
          <a:p>
            <a:r>
              <a:rPr lang="en-US" b="1" dirty="0" smtClean="0"/>
              <a:t>MA Registry Data: confirmed the disparity</a:t>
            </a:r>
            <a:endParaRPr lang="en-US" b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9991898" y="2588746"/>
            <a:ext cx="200425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*average annual (i.e., annualized 12-year) age-adjusted rates. B &gt;A,L,W</a:t>
            </a:r>
          </a:p>
          <a:p>
            <a:r>
              <a:rPr lang="en-US" sz="1000" dirty="0">
                <a:cs typeface="Arial" pitchFamily="34" charset="0"/>
              </a:rPr>
              <a:t>NOTE: Death data for 2012 are preliminary and should be interpreted with caution. Until data are final, some changes in data values may occur during data quality processes.</a:t>
            </a:r>
            <a:endParaRPr lang="en-US" sz="1000" dirty="0"/>
          </a:p>
          <a:p>
            <a:r>
              <a:rPr lang="en-US" sz="1000" dirty="0"/>
              <a:t>DATA SOURCE:  Boston Resident Deaths, Massachusetts Department of Public Health</a:t>
            </a:r>
          </a:p>
          <a:p>
            <a:r>
              <a:rPr lang="en-US" sz="1000" dirty="0"/>
              <a:t>DATA ANALYSIS:  Boston Public Health Commission Research and Evaluation Office B:W+25 p&lt;.01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mmunity Service Project Proposal by Slidesgo">
  <a:themeElements>
    <a:clrScheme name="Simple Light">
      <a:dk1>
        <a:srgbClr val="211A46"/>
      </a:dk1>
      <a:lt1>
        <a:srgbClr val="FAEFD9"/>
      </a:lt1>
      <a:dk2>
        <a:srgbClr val="0C467C"/>
      </a:dk2>
      <a:lt2>
        <a:srgbClr val="F4AA0E"/>
      </a:lt2>
      <a:accent1>
        <a:srgbClr val="762627"/>
      </a:accent1>
      <a:accent2>
        <a:srgbClr val="F46B5C"/>
      </a:accent2>
      <a:accent3>
        <a:srgbClr val="756591"/>
      </a:accent3>
      <a:accent4>
        <a:srgbClr val="45BEA5"/>
      </a:accent4>
      <a:accent5>
        <a:srgbClr val="C15C41"/>
      </a:accent5>
      <a:accent6>
        <a:srgbClr val="F5A296"/>
      </a:accent6>
      <a:hlink>
        <a:srgbClr val="F46B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14262</TotalTime>
  <Words>1347</Words>
  <Application>Microsoft Office PowerPoint</Application>
  <PresentationFormat>Widescreen</PresentationFormat>
  <Paragraphs>318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Archivo Black</vt:lpstr>
      <vt:lpstr>Arial</vt:lpstr>
      <vt:lpstr>Calibri</vt:lpstr>
      <vt:lpstr>Calibri Light</vt:lpstr>
      <vt:lpstr>Roboto</vt:lpstr>
      <vt:lpstr>Times New Roman</vt:lpstr>
      <vt:lpstr>Verdana</vt:lpstr>
      <vt:lpstr>Wingdings</vt:lpstr>
      <vt:lpstr>Office Theme</vt:lpstr>
      <vt:lpstr>Community Service Project Proposal by Slidesgo</vt:lpstr>
      <vt:lpstr>Translating Research Into Practice:  In Pursuit of Breast Cancer Equity</vt:lpstr>
      <vt:lpstr>Objectives</vt:lpstr>
      <vt:lpstr>“Personal” Disclosure</vt:lpstr>
      <vt:lpstr>PowerPoint Presentation</vt:lpstr>
      <vt:lpstr> Women’s Health Unit A DHHS Center of Excellence in Women’s Health    </vt:lpstr>
      <vt:lpstr>Compared to White women, Black women are:</vt:lpstr>
      <vt:lpstr>PowerPoint Presentation</vt:lpstr>
      <vt:lpstr>The Boston Breast Cancer Equity Coalition </vt:lpstr>
      <vt:lpstr>MA Registry Data: confirmed the disparity</vt:lpstr>
      <vt:lpstr>PowerPoint Presentation</vt:lpstr>
      <vt:lpstr>The Problem: Evidence-based strategies for combating delays do exist, but are not systematically implemented within or across hospitals</vt:lpstr>
      <vt:lpstr>City-Wide Collaboration</vt:lpstr>
      <vt:lpstr>Community Engaged Research</vt:lpstr>
      <vt:lpstr>The Research Question</vt:lpstr>
      <vt:lpstr>New Standard of Care Approach</vt:lpstr>
      <vt:lpstr>Research Methods</vt:lpstr>
      <vt:lpstr>Stepped Wedge Study Design</vt:lpstr>
      <vt:lpstr>Eligibility Criteria</vt:lpstr>
      <vt:lpstr>TRIP Study Participants (N=1,211)</vt:lpstr>
      <vt:lpstr>Social Needs Assessments</vt:lpstr>
      <vt:lpstr>Preliminary Implementation Data:  Interviews and Field Observations</vt:lpstr>
      <vt:lpstr>Final Thoughts</vt:lpstr>
      <vt:lpstr>Questions?</vt:lpstr>
      <vt:lpstr>Contact Us</vt:lpstr>
    </vt:vector>
  </TitlesOfParts>
  <Company>Boston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 Clinical Advisory Panel Monthly Meeting</dc:title>
  <dc:creator>Casanova, Nicole</dc:creator>
  <cp:lastModifiedBy>Battaglia, Tracy MD, MPH</cp:lastModifiedBy>
  <cp:revision>415</cp:revision>
  <cp:lastPrinted>2021-10-06T12:52:00Z</cp:lastPrinted>
  <dcterms:created xsi:type="dcterms:W3CDTF">2019-06-06T19:12:11Z</dcterms:created>
  <dcterms:modified xsi:type="dcterms:W3CDTF">2022-03-02T19:44:00Z</dcterms:modified>
</cp:coreProperties>
</file>