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4" r:id="rId2"/>
    <p:sldMasterId id="2147483689" r:id="rId3"/>
  </p:sldMasterIdLst>
  <p:notesMasterIdLst>
    <p:notesMasterId r:id="rId14"/>
  </p:notesMasterIdLst>
  <p:handoutMasterIdLst>
    <p:handoutMasterId r:id="rId15"/>
  </p:handoutMasterIdLst>
  <p:sldIdLst>
    <p:sldId id="257" r:id="rId4"/>
    <p:sldId id="408" r:id="rId5"/>
    <p:sldId id="917" r:id="rId6"/>
    <p:sldId id="425" r:id="rId7"/>
    <p:sldId id="913" r:id="rId8"/>
    <p:sldId id="914" r:id="rId9"/>
    <p:sldId id="918" r:id="rId10"/>
    <p:sldId id="921" r:id="rId11"/>
    <p:sldId id="919" r:id="rId12"/>
    <p:sldId id="916" r:id="rId1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schke, Ariel" initials="MA" lastIdx="1" clrIdx="1">
    <p:extLst>
      <p:ext uri="{19B8F6BF-5375-455C-9EA6-DF929625EA0E}">
        <p15:presenceInfo xmlns:p15="http://schemas.microsoft.com/office/powerpoint/2012/main" userId="S-1-5-21-1013449540-720069183-311576647-218839" providerId="AD"/>
      </p:ext>
    </p:extLst>
  </p:cmAuthor>
  <p:cmAuthor id="2" name="Mullikin, Katelyn R." initials="MKR" lastIdx="7" clrIdx="2">
    <p:extLst>
      <p:ext uri="{19B8F6BF-5375-455C-9EA6-DF929625EA0E}">
        <p15:presenceInfo xmlns:p15="http://schemas.microsoft.com/office/powerpoint/2012/main" userId="Mullikin, Katelyn 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8ED5FE"/>
    <a:srgbClr val="D9F0EB"/>
    <a:srgbClr val="E7E6E6"/>
    <a:srgbClr val="DAE3F3"/>
    <a:srgbClr val="ED43B4"/>
    <a:srgbClr val="C6006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783" autoAdjust="0"/>
    <p:restoredTop sz="92715" autoAdjust="0"/>
  </p:normalViewPr>
  <p:slideViewPr>
    <p:cSldViewPr snapToGrid="0">
      <p:cViewPr varScale="1">
        <p:scale>
          <a:sx n="106" d="100"/>
          <a:sy n="106" d="100"/>
        </p:scale>
        <p:origin x="780" y="68"/>
      </p:cViewPr>
      <p:guideLst/>
    </p:cSldViewPr>
  </p:slideViewPr>
  <p:notesTextViewPr>
    <p:cViewPr>
      <p:scale>
        <a:sx n="1" d="1"/>
        <a:sy n="1" d="1"/>
      </p:scale>
      <p:origin x="0" y="0"/>
    </p:cViewPr>
  </p:notesTextViewPr>
  <p:sorterViewPr>
    <p:cViewPr>
      <p:scale>
        <a:sx n="66" d="100"/>
        <a:sy n="66" d="100"/>
      </p:scale>
      <p:origin x="0" y="-15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BFBA5865-E4D8-45D3-BE43-0C8479649973}" type="datetimeFigureOut">
              <a:rPr lang="en-US" smtClean="0"/>
              <a:t>5/6/2021</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47398E51-0F70-4F51-B436-92EEC37C4EA8}" type="slidenum">
              <a:rPr lang="en-US" smtClean="0"/>
              <a:t>‹#›</a:t>
            </a:fld>
            <a:endParaRPr lang="en-US"/>
          </a:p>
        </p:txBody>
      </p:sp>
    </p:spTree>
    <p:extLst>
      <p:ext uri="{BB962C8B-B14F-4D97-AF65-F5344CB8AC3E}">
        <p14:creationId xmlns:p14="http://schemas.microsoft.com/office/powerpoint/2010/main" val="36155574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DA3F0143-BAE5-442E-A080-F9CF0B4455D8}" type="datetimeFigureOut">
              <a:rPr lang="en-US" smtClean="0"/>
              <a:t>5/6/2021</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08A34F5D-C005-47BF-A21B-04EAC03D1FD1}" type="slidenum">
              <a:rPr lang="en-US" smtClean="0"/>
              <a:t>‹#›</a:t>
            </a:fld>
            <a:endParaRPr lang="en-US"/>
          </a:p>
        </p:txBody>
      </p:sp>
    </p:spTree>
    <p:extLst>
      <p:ext uri="{BB962C8B-B14F-4D97-AF65-F5344CB8AC3E}">
        <p14:creationId xmlns:p14="http://schemas.microsoft.com/office/powerpoint/2010/main" val="1918029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~15 minutes total</a:t>
            </a:r>
          </a:p>
          <a:p>
            <a:pPr lvl="0"/>
            <a:r>
              <a:rPr lang="en-US" sz="1200" kern="1200" dirty="0">
                <a:solidFill>
                  <a:schemeClr val="tx1"/>
                </a:solidFill>
                <a:effectLst/>
                <a:latin typeface="+mn-lt"/>
                <a:ea typeface="+mn-ea"/>
                <a:cs typeface="+mn-cs"/>
              </a:rPr>
              <a:t>Slides with:</a:t>
            </a:r>
          </a:p>
          <a:p>
            <a:pPr lvl="1"/>
            <a:r>
              <a:rPr lang="en-US" sz="1200" kern="1200" dirty="0">
                <a:solidFill>
                  <a:schemeClr val="tx1"/>
                </a:solidFill>
                <a:effectLst/>
                <a:latin typeface="+mn-lt"/>
                <a:ea typeface="+mn-ea"/>
                <a:cs typeface="+mn-cs"/>
              </a:rPr>
              <a:t>Brief overview of TRIP</a:t>
            </a:r>
          </a:p>
          <a:p>
            <a:pPr lvl="1"/>
            <a:r>
              <a:rPr lang="en-US" sz="1200" kern="1200" dirty="0">
                <a:solidFill>
                  <a:schemeClr val="tx1"/>
                </a:solidFill>
                <a:effectLst/>
                <a:latin typeface="+mn-lt"/>
                <a:ea typeface="+mn-ea"/>
                <a:cs typeface="+mn-cs"/>
              </a:rPr>
              <a:t>Best practices TRIP has developed to help users adopt Aunt Bertha (examples: workflow assessments, trainings especially bringing in an experienced “super user”, monitoring data)</a:t>
            </a:r>
          </a:p>
          <a:p>
            <a:pPr lvl="1"/>
            <a:r>
              <a:rPr lang="en-US" sz="1200" kern="1200" dirty="0">
                <a:solidFill>
                  <a:schemeClr val="tx1"/>
                </a:solidFill>
                <a:effectLst/>
                <a:latin typeface="+mn-lt"/>
                <a:ea typeface="+mn-ea"/>
                <a:cs typeface="+mn-cs"/>
              </a:rPr>
              <a:t>Information TRIP used to help iterate and increase adoption at different sites</a:t>
            </a:r>
          </a:p>
          <a:p>
            <a:pPr lvl="1"/>
            <a:r>
              <a:rPr lang="en-US" sz="1200" kern="1200" dirty="0">
                <a:solidFill>
                  <a:schemeClr val="tx1"/>
                </a:solidFill>
                <a:effectLst/>
                <a:latin typeface="+mn-lt"/>
                <a:ea typeface="+mn-ea"/>
                <a:cs typeface="+mn-cs"/>
              </a:rPr>
              <a:t>Discussion questions to open up a dialogue—share what’s been challenging for TRIP and ask other Collaborative members what they’ve done</a:t>
            </a:r>
          </a:p>
          <a:p>
            <a:pPr lvl="0"/>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8A34F5D-C005-47BF-A21B-04EAC03D1FD1}" type="slidenum">
              <a:rPr lang="en-US" smtClean="0"/>
              <a:t>1</a:t>
            </a:fld>
            <a:endParaRPr lang="en-US"/>
          </a:p>
        </p:txBody>
      </p:sp>
    </p:spTree>
    <p:extLst>
      <p:ext uri="{BB962C8B-B14F-4D97-AF65-F5344CB8AC3E}">
        <p14:creationId xmlns:p14="http://schemas.microsoft.com/office/powerpoint/2010/main" val="33264471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National Center to Advance Translational Science</a:t>
            </a:r>
          </a:p>
          <a:p>
            <a:r>
              <a:rPr lang="en-US" dirty="0"/>
              <a:t>Collaborative Innovation Award between </a:t>
            </a:r>
            <a:r>
              <a:rPr lang="en-US" u="sng" dirty="0"/>
              <a:t>&gt;</a:t>
            </a:r>
            <a:r>
              <a:rPr lang="en-US" dirty="0"/>
              <a:t> 3 universities/CTSA programs</a:t>
            </a:r>
          </a:p>
          <a:p>
            <a:r>
              <a:rPr lang="en-US" dirty="0"/>
              <a:t>Disparities initiative </a:t>
            </a:r>
          </a:p>
          <a:p>
            <a:r>
              <a:rPr lang="en-US" dirty="0"/>
              <a:t>Community-driven research methods</a:t>
            </a:r>
          </a:p>
          <a:p>
            <a:r>
              <a:rPr lang="en-US" dirty="0"/>
              <a:t>$8.9 million NIH funded study (2017-2022)</a:t>
            </a:r>
          </a:p>
          <a:p>
            <a:endParaRPr lang="en-US" dirty="0"/>
          </a:p>
        </p:txBody>
      </p:sp>
      <p:sp>
        <p:nvSpPr>
          <p:cNvPr id="4" name="Slide Number Placeholder 3"/>
          <p:cNvSpPr>
            <a:spLocks noGrp="1"/>
          </p:cNvSpPr>
          <p:nvPr>
            <p:ph type="sldNum" sz="quarter" idx="10"/>
          </p:nvPr>
        </p:nvSpPr>
        <p:spPr/>
        <p:txBody>
          <a:bodyPr/>
          <a:lstStyle/>
          <a:p>
            <a:fld id="{08A34F5D-C005-47BF-A21B-04EAC03D1FD1}" type="slidenum">
              <a:rPr lang="en-US" smtClean="0"/>
              <a:t>2</a:t>
            </a:fld>
            <a:endParaRPr lang="en-US"/>
          </a:p>
        </p:txBody>
      </p:sp>
    </p:spTree>
    <p:extLst>
      <p:ext uri="{BB962C8B-B14F-4D97-AF65-F5344CB8AC3E}">
        <p14:creationId xmlns:p14="http://schemas.microsoft.com/office/powerpoint/2010/main" val="5387528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F376D0-31B4-49EB-B85F-D91B1A06358E}" type="slidenum">
              <a:rPr lang="en-US" smtClean="0"/>
              <a:t>3</a:t>
            </a:fld>
            <a:endParaRPr lang="en-US" dirty="0"/>
          </a:p>
        </p:txBody>
      </p:sp>
    </p:spTree>
    <p:extLst>
      <p:ext uri="{BB962C8B-B14F-4D97-AF65-F5344CB8AC3E}">
        <p14:creationId xmlns:p14="http://schemas.microsoft.com/office/powerpoint/2010/main" val="7661371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Arrows signify a hand off</a:t>
            </a:r>
          </a:p>
          <a:p>
            <a:endParaRPr lang="en-US" dirty="0"/>
          </a:p>
        </p:txBody>
      </p:sp>
      <p:sp>
        <p:nvSpPr>
          <p:cNvPr id="4" name="Slide Number Placeholder 3"/>
          <p:cNvSpPr>
            <a:spLocks noGrp="1"/>
          </p:cNvSpPr>
          <p:nvPr>
            <p:ph type="sldNum" sz="quarter" idx="5"/>
          </p:nvPr>
        </p:nvSpPr>
        <p:spPr/>
        <p:txBody>
          <a:bodyPr/>
          <a:lstStyle/>
          <a:p>
            <a:fld id="{54553DAB-7BB0-FB4C-8448-891CB22286FD}" type="slidenum">
              <a:rPr lang="en-US" smtClean="0"/>
              <a:t>5</a:t>
            </a:fld>
            <a:endParaRPr lang="en-US"/>
          </a:p>
        </p:txBody>
      </p:sp>
    </p:spTree>
    <p:extLst>
      <p:ext uri="{BB962C8B-B14F-4D97-AF65-F5344CB8AC3E}">
        <p14:creationId xmlns:p14="http://schemas.microsoft.com/office/powerpoint/2010/main" val="4759832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Baseline workflow assessment at each site</a:t>
            </a:r>
          </a:p>
          <a:p>
            <a:pPr lvl="1"/>
            <a:r>
              <a:rPr lang="en-US" dirty="0"/>
              <a:t>Adapt social needs screening process for existing workflows</a:t>
            </a:r>
          </a:p>
          <a:p>
            <a:r>
              <a:rPr lang="en-US" dirty="0"/>
              <a:t>Provided trainings and support to increase adoption</a:t>
            </a:r>
          </a:p>
          <a:p>
            <a:pPr lvl="1"/>
            <a:r>
              <a:rPr lang="en-US" dirty="0"/>
              <a:t>Navigator network meetings and site visits</a:t>
            </a:r>
          </a:p>
          <a:p>
            <a:pPr lvl="1"/>
            <a:r>
              <a:rPr lang="en-US" dirty="0"/>
              <a:t>Brought in “super user”</a:t>
            </a:r>
          </a:p>
          <a:p>
            <a:r>
              <a:rPr lang="en-US" dirty="0"/>
              <a:t>Monitoring and data feedback</a:t>
            </a:r>
          </a:p>
          <a:p>
            <a:pPr lvl="1"/>
            <a:r>
              <a:rPr lang="en-US" dirty="0"/>
              <a:t>Iteratively created monitoring reports (time intensive at first!)</a:t>
            </a:r>
          </a:p>
          <a:p>
            <a:r>
              <a:rPr lang="en-US" dirty="0"/>
              <a:t>Adapted Aunt Bertha functions for each site</a:t>
            </a:r>
          </a:p>
          <a:p>
            <a:pPr lvl="1"/>
            <a:r>
              <a:rPr lang="en-US" dirty="0"/>
              <a:t>Only at BMC use THRIVE and have outbound referrals turned on</a:t>
            </a:r>
          </a:p>
          <a:p>
            <a:endParaRPr lang="en-US" dirty="0"/>
          </a:p>
        </p:txBody>
      </p:sp>
      <p:sp>
        <p:nvSpPr>
          <p:cNvPr id="4" name="Slide Number Placeholder 3"/>
          <p:cNvSpPr>
            <a:spLocks noGrp="1"/>
          </p:cNvSpPr>
          <p:nvPr>
            <p:ph type="sldNum" sz="quarter" idx="10"/>
          </p:nvPr>
        </p:nvSpPr>
        <p:spPr/>
        <p:txBody>
          <a:bodyPr/>
          <a:lstStyle/>
          <a:p>
            <a:fld id="{08A34F5D-C005-47BF-A21B-04EAC03D1FD1}" type="slidenum">
              <a:rPr lang="en-US" smtClean="0"/>
              <a:t>6</a:t>
            </a:fld>
            <a:endParaRPr lang="en-US"/>
          </a:p>
        </p:txBody>
      </p:sp>
    </p:spTree>
    <p:extLst>
      <p:ext uri="{BB962C8B-B14F-4D97-AF65-F5344CB8AC3E}">
        <p14:creationId xmlns:p14="http://schemas.microsoft.com/office/powerpoint/2010/main" val="25911779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08A34F5D-C005-47BF-A21B-04EAC03D1FD1}" type="slidenum">
              <a:rPr lang="en-US" smtClean="0"/>
              <a:t>7</a:t>
            </a:fld>
            <a:endParaRPr lang="en-US"/>
          </a:p>
        </p:txBody>
      </p:sp>
    </p:spTree>
    <p:extLst>
      <p:ext uri="{BB962C8B-B14F-4D97-AF65-F5344CB8AC3E}">
        <p14:creationId xmlns:p14="http://schemas.microsoft.com/office/powerpoint/2010/main" val="29141588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 THRIVE initial SNAs reported on </a:t>
            </a:r>
            <a:r>
              <a:rPr lang="en-US" dirty="0" err="1" smtClean="0"/>
              <a:t>REDCap</a:t>
            </a:r>
            <a:r>
              <a:rPr lang="en-US" dirty="0" smtClean="0"/>
              <a:t>: </a:t>
            </a:r>
            <a:r>
              <a:rPr lang="en-US" sz="1200" dirty="0" smtClean="0">
                <a:effectLst/>
                <a:latin typeface="+mn-lt"/>
                <a:ea typeface="Times New Roman" panose="02020603050405020304" pitchFamily="18" charset="0"/>
              </a:rPr>
              <a:t>164 (98%)</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effectLst/>
                <a:latin typeface="+mn-lt"/>
                <a:ea typeface="Times New Roman" panose="02020603050405020304" pitchFamily="18" charset="0"/>
              </a:rPr>
              <a:t>Temporarily</a:t>
            </a:r>
            <a:r>
              <a:rPr lang="en-US" sz="1200" baseline="0" dirty="0" smtClean="0">
                <a:effectLst/>
                <a:latin typeface="+mn-lt"/>
                <a:ea typeface="Times New Roman" panose="02020603050405020304" pitchFamily="18" charset="0"/>
              </a:rPr>
              <a:t> missing THRIVE data due to a change in the sites’ reporting system</a:t>
            </a:r>
            <a:endParaRPr lang="en-US" sz="1200" dirty="0" smtClean="0">
              <a:effectLst/>
              <a:latin typeface="+mn-lt"/>
              <a:ea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08A34F5D-C005-47BF-A21B-04EAC03D1FD1}" type="slidenum">
              <a:rPr lang="en-US" smtClean="0"/>
              <a:t>8</a:t>
            </a:fld>
            <a:endParaRPr lang="en-US"/>
          </a:p>
        </p:txBody>
      </p:sp>
    </p:spTree>
    <p:extLst>
      <p:ext uri="{BB962C8B-B14F-4D97-AF65-F5344CB8AC3E}">
        <p14:creationId xmlns:p14="http://schemas.microsoft.com/office/powerpoint/2010/main" val="1259937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emf"/><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vmlDrawing" Target="../drawings/vmlDrawing2.vml"/><Relationship Id="rId6" Type="http://schemas.openxmlformats.org/officeDocument/2006/relationships/image" Target="../media/image3.emf"/><Relationship Id="rId5" Type="http://schemas.openxmlformats.org/officeDocument/2006/relationships/oleObject" Target="../embeddings/oleObject2.bin"/><Relationship Id="rId4"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vmlDrawing" Target="../drawings/vmlDrawing3.vml"/><Relationship Id="rId6" Type="http://schemas.openxmlformats.org/officeDocument/2006/relationships/image" Target="../media/image3.emf"/><Relationship Id="rId5" Type="http://schemas.openxmlformats.org/officeDocument/2006/relationships/oleObject" Target="../embeddings/oleObject3.bin"/><Relationship Id="rId4"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7.xml"/><Relationship Id="rId1" Type="http://schemas.openxmlformats.org/officeDocument/2006/relationships/vmlDrawing" Target="../drawings/vmlDrawing4.vml"/><Relationship Id="rId5" Type="http://schemas.openxmlformats.org/officeDocument/2006/relationships/image" Target="../media/image3.emf"/><Relationship Id="rId4" Type="http://schemas.openxmlformats.org/officeDocument/2006/relationships/oleObject" Target="../embeddings/oleObject4.bin"/></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vmlDrawing" Target="../drawings/vmlDrawing5.vml"/><Relationship Id="rId6" Type="http://schemas.openxmlformats.org/officeDocument/2006/relationships/image" Target="../media/image3.emf"/><Relationship Id="rId5" Type="http://schemas.openxmlformats.org/officeDocument/2006/relationships/oleObject" Target="../embeddings/oleObject5.bin"/><Relationship Id="rId4"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0.xml"/><Relationship Id="rId1" Type="http://schemas.openxmlformats.org/officeDocument/2006/relationships/vmlDrawing" Target="../drawings/vmlDrawing6.vml"/><Relationship Id="rId5" Type="http://schemas.openxmlformats.org/officeDocument/2006/relationships/image" Target="../media/image3.emf"/><Relationship Id="rId4" Type="http://schemas.openxmlformats.org/officeDocument/2006/relationships/oleObject" Target="../embeddings/oleObject6.bin"/></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2EF4016-12BE-46B5-AABF-45576BA9A21E}" type="datetimeFigureOut">
              <a:rPr lang="en-US" smtClean="0"/>
              <a:t>5/6/2021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16405D-F480-4059-A15E-042C943E9634}" type="slidenum">
              <a:rPr lang="en-US" smtClean="0"/>
              <a:t>‹#›</a:t>
            </a:fld>
            <a:endParaRPr lang="en-US"/>
          </a:p>
        </p:txBody>
      </p:sp>
    </p:spTree>
    <p:extLst>
      <p:ext uri="{BB962C8B-B14F-4D97-AF65-F5344CB8AC3E}">
        <p14:creationId xmlns:p14="http://schemas.microsoft.com/office/powerpoint/2010/main" val="29530081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EF4016-12BE-46B5-AABF-45576BA9A21E}" type="datetimeFigureOut">
              <a:rPr lang="en-US" smtClean="0"/>
              <a:t>5/6/2021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16405D-F480-4059-A15E-042C943E9634}" type="slidenum">
              <a:rPr lang="en-US" smtClean="0"/>
              <a:t>‹#›</a:t>
            </a:fld>
            <a:endParaRPr lang="en-US"/>
          </a:p>
        </p:txBody>
      </p:sp>
    </p:spTree>
    <p:extLst>
      <p:ext uri="{BB962C8B-B14F-4D97-AF65-F5344CB8AC3E}">
        <p14:creationId xmlns:p14="http://schemas.microsoft.com/office/powerpoint/2010/main" val="11042754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EF4016-12BE-46B5-AABF-45576BA9A21E}" type="datetimeFigureOut">
              <a:rPr lang="en-US" smtClean="0"/>
              <a:t>5/6/2021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16405D-F480-4059-A15E-042C943E9634}" type="slidenum">
              <a:rPr lang="en-US" smtClean="0"/>
              <a:t>‹#›</a:t>
            </a:fld>
            <a:endParaRPr lang="en-US"/>
          </a:p>
        </p:txBody>
      </p:sp>
    </p:spTree>
    <p:extLst>
      <p:ext uri="{BB962C8B-B14F-4D97-AF65-F5344CB8AC3E}">
        <p14:creationId xmlns:p14="http://schemas.microsoft.com/office/powerpoint/2010/main" val="1713955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1ED27F3-01FB-F742-B9CA-CAA473C679F3}" type="datetimeFigureOut">
              <a:rPr lang="en-US" smtClean="0">
                <a:solidFill>
                  <a:prstClr val="white"/>
                </a:solidFill>
              </a:rPr>
              <a:pPr/>
              <a:t>5/6/2021</a:t>
            </a:fld>
            <a:endParaRPr lang="en-US">
              <a:solidFill>
                <a:prstClr val="white"/>
              </a:solidFill>
            </a:endParaRPr>
          </a:p>
        </p:txBody>
      </p:sp>
      <p:sp>
        <p:nvSpPr>
          <p:cNvPr id="5" name="Footer Placeholder 4"/>
          <p:cNvSpPr>
            <a:spLocks noGrp="1"/>
          </p:cNvSpPr>
          <p:nvPr>
            <p:ph type="ftr" sz="quarter" idx="11"/>
          </p:nvPr>
        </p:nvSpPr>
        <p:spPr/>
        <p:txBody>
          <a:bodyPr/>
          <a:lstStyle/>
          <a:p>
            <a:endParaRPr lang="en-US">
              <a:solidFill>
                <a:prstClr val="white"/>
              </a:solidFill>
            </a:endParaRPr>
          </a:p>
        </p:txBody>
      </p:sp>
      <p:sp>
        <p:nvSpPr>
          <p:cNvPr id="6" name="Slide Number Placeholder 5"/>
          <p:cNvSpPr>
            <a:spLocks noGrp="1"/>
          </p:cNvSpPr>
          <p:nvPr>
            <p:ph type="sldNum" sz="quarter" idx="12"/>
          </p:nvPr>
        </p:nvSpPr>
        <p:spPr/>
        <p:txBody>
          <a:bodyPr/>
          <a:lstStyle/>
          <a:p>
            <a:fld id="{688FE077-60B4-BD49-872E-7004728C97B0}"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14687605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2384868"/>
            <a:ext cx="10515600" cy="1331259"/>
          </a:xfrm>
        </p:spPr>
        <p:txBody>
          <a:bodyPr anchor="b"/>
          <a:lstStyle>
            <a:lvl1pPr>
              <a:defRPr sz="6000">
                <a:solidFill>
                  <a:srgbClr val="403F41"/>
                </a:solidFill>
              </a:defRPr>
            </a:lvl1pPr>
          </a:lstStyle>
          <a:p>
            <a:r>
              <a:rPr lang="en-US" dirty="0"/>
              <a:t>Click to edit Master title style</a:t>
            </a:r>
          </a:p>
        </p:txBody>
      </p:sp>
      <p:sp>
        <p:nvSpPr>
          <p:cNvPr id="3" name="Text Placeholder 2"/>
          <p:cNvSpPr>
            <a:spLocks noGrp="1"/>
          </p:cNvSpPr>
          <p:nvPr>
            <p:ph type="body" idx="1"/>
          </p:nvPr>
        </p:nvSpPr>
        <p:spPr>
          <a:xfrm>
            <a:off x="831850" y="3982828"/>
            <a:ext cx="9361021" cy="1802279"/>
          </a:xfrm>
        </p:spPr>
        <p:txBody>
          <a:bodyPr/>
          <a:lstStyle>
            <a:lvl1pPr marL="0" indent="0">
              <a:buNone/>
              <a:defRPr sz="2400" b="0">
                <a:solidFill>
                  <a:srgbClr val="403F4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51ED27F3-01FB-F742-B9CA-CAA473C679F3}" type="datetimeFigureOut">
              <a:rPr lang="en-US" smtClean="0">
                <a:solidFill>
                  <a:prstClr val="white"/>
                </a:solidFill>
              </a:rPr>
              <a:pPr/>
              <a:t>5/6/2021</a:t>
            </a:fld>
            <a:endParaRPr lang="en-US">
              <a:solidFill>
                <a:prstClr val="white"/>
              </a:solidFill>
            </a:endParaRPr>
          </a:p>
        </p:txBody>
      </p:sp>
      <p:sp>
        <p:nvSpPr>
          <p:cNvPr id="5" name="Footer Placeholder 4"/>
          <p:cNvSpPr>
            <a:spLocks noGrp="1"/>
          </p:cNvSpPr>
          <p:nvPr>
            <p:ph type="ftr" sz="quarter" idx="11"/>
          </p:nvPr>
        </p:nvSpPr>
        <p:spPr/>
        <p:txBody>
          <a:bodyPr/>
          <a:lstStyle/>
          <a:p>
            <a:endParaRPr lang="en-US">
              <a:solidFill>
                <a:prstClr val="white"/>
              </a:solidFill>
            </a:endParaRPr>
          </a:p>
        </p:txBody>
      </p:sp>
      <p:sp>
        <p:nvSpPr>
          <p:cNvPr id="6" name="Slide Number Placeholder 5"/>
          <p:cNvSpPr>
            <a:spLocks noGrp="1"/>
          </p:cNvSpPr>
          <p:nvPr>
            <p:ph type="sldNum" sz="quarter" idx="12"/>
          </p:nvPr>
        </p:nvSpPr>
        <p:spPr/>
        <p:txBody>
          <a:bodyPr/>
          <a:lstStyle/>
          <a:p>
            <a:fld id="{688FE077-60B4-BD49-872E-7004728C97B0}"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19475230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2427751"/>
            <a:ext cx="10509250" cy="672218"/>
          </a:xfrm>
        </p:spPr>
        <p:txBody>
          <a:bodyPr>
            <a:normAutofit/>
          </a:bodyPr>
          <a:lstStyle>
            <a:lvl1pPr>
              <a:defRPr sz="3200">
                <a:solidFill>
                  <a:srgbClr val="403F41"/>
                </a:solidFill>
              </a:defRPr>
            </a:lvl1pPr>
          </a:lstStyle>
          <a:p>
            <a:r>
              <a:rPr lang="en-US" dirty="0"/>
              <a:t>Click to edit Master title style</a:t>
            </a:r>
          </a:p>
        </p:txBody>
      </p:sp>
      <p:sp>
        <p:nvSpPr>
          <p:cNvPr id="3" name="Content Placeholder 2"/>
          <p:cNvSpPr>
            <a:spLocks noGrp="1"/>
          </p:cNvSpPr>
          <p:nvPr>
            <p:ph sz="half" idx="1"/>
          </p:nvPr>
        </p:nvSpPr>
        <p:spPr>
          <a:xfrm>
            <a:off x="838200" y="3237139"/>
            <a:ext cx="5181600" cy="293982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3237139"/>
            <a:ext cx="5181600" cy="29398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1ED27F3-01FB-F742-B9CA-CAA473C679F3}" type="datetimeFigureOut">
              <a:rPr lang="en-US" smtClean="0">
                <a:solidFill>
                  <a:prstClr val="white"/>
                </a:solidFill>
              </a:rPr>
              <a:pPr/>
              <a:t>5/6/2021</a:t>
            </a:fld>
            <a:endParaRPr lang="en-US">
              <a:solidFill>
                <a:prstClr val="white"/>
              </a:solidFill>
            </a:endParaRPr>
          </a:p>
        </p:txBody>
      </p:sp>
      <p:sp>
        <p:nvSpPr>
          <p:cNvPr id="6" name="Footer Placeholder 5"/>
          <p:cNvSpPr>
            <a:spLocks noGrp="1"/>
          </p:cNvSpPr>
          <p:nvPr>
            <p:ph type="ftr" sz="quarter" idx="11"/>
          </p:nvPr>
        </p:nvSpPr>
        <p:spPr/>
        <p:txBody>
          <a:bodyPr/>
          <a:lstStyle/>
          <a:p>
            <a:endParaRPr lang="en-US">
              <a:solidFill>
                <a:prstClr val="white"/>
              </a:solidFill>
            </a:endParaRPr>
          </a:p>
        </p:txBody>
      </p:sp>
      <p:sp>
        <p:nvSpPr>
          <p:cNvPr id="7" name="Slide Number Placeholder 6"/>
          <p:cNvSpPr>
            <a:spLocks noGrp="1"/>
          </p:cNvSpPr>
          <p:nvPr>
            <p:ph type="sldNum" sz="quarter" idx="12"/>
          </p:nvPr>
        </p:nvSpPr>
        <p:spPr/>
        <p:txBody>
          <a:bodyPr/>
          <a:lstStyle/>
          <a:p>
            <a:fld id="{688FE077-60B4-BD49-872E-7004728C97B0}" type="slidenum">
              <a:rPr lang="en-US" smtClean="0">
                <a:solidFill>
                  <a:prstClr val="white"/>
                </a:solidFill>
              </a:rPr>
              <a:pPr/>
              <a:t>‹#›</a:t>
            </a:fld>
            <a:endParaRPr lang="en-US">
              <a:solidFill>
                <a:prstClr val="white"/>
              </a:solidFill>
            </a:endParaRP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482072" y="5515535"/>
            <a:ext cx="871728" cy="524256"/>
          </a:xfrm>
          <a:prstGeom prst="rect">
            <a:avLst/>
          </a:prstGeom>
        </p:spPr>
      </p:pic>
      <p:pic>
        <p:nvPicPr>
          <p:cNvPr id="15" name="Picture 1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71552" y="585059"/>
            <a:ext cx="4429048" cy="1488453"/>
          </a:xfrm>
          <a:prstGeom prst="rect">
            <a:avLst/>
          </a:prstGeom>
        </p:spPr>
      </p:pic>
      <p:cxnSp>
        <p:nvCxnSpPr>
          <p:cNvPr id="17" name="Straight Connector 16"/>
          <p:cNvCxnSpPr/>
          <p:nvPr userDrawn="1"/>
        </p:nvCxnSpPr>
        <p:spPr>
          <a:xfrm>
            <a:off x="5056094" y="1438835"/>
            <a:ext cx="6291356" cy="53749"/>
          </a:xfrm>
          <a:prstGeom prst="line">
            <a:avLst/>
          </a:prstGeom>
          <a:ln w="12700">
            <a:solidFill>
              <a:srgbClr val="44B8C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629324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2271616"/>
            <a:ext cx="10515600" cy="704334"/>
          </a:xfrm>
        </p:spPr>
        <p:txBody>
          <a:bodyPr/>
          <a:lstStyle>
            <a:lvl1pPr>
              <a:defRPr>
                <a:solidFill>
                  <a:srgbClr val="403F41"/>
                </a:solidFill>
              </a:defRPr>
            </a:lvl1pPr>
          </a:lstStyle>
          <a:p>
            <a:r>
              <a:rPr lang="en-US" dirty="0"/>
              <a:t>Click to edit Master title style</a:t>
            </a:r>
          </a:p>
        </p:txBody>
      </p:sp>
      <p:sp>
        <p:nvSpPr>
          <p:cNvPr id="4" name="Content Placeholder 3"/>
          <p:cNvSpPr>
            <a:spLocks noGrp="1"/>
          </p:cNvSpPr>
          <p:nvPr>
            <p:ph sz="half" idx="2"/>
          </p:nvPr>
        </p:nvSpPr>
        <p:spPr>
          <a:xfrm>
            <a:off x="839788" y="3174055"/>
            <a:ext cx="5157787" cy="318229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5"/>
          <p:cNvSpPr>
            <a:spLocks noGrp="1"/>
          </p:cNvSpPr>
          <p:nvPr>
            <p:ph sz="quarter" idx="4"/>
          </p:nvPr>
        </p:nvSpPr>
        <p:spPr>
          <a:xfrm>
            <a:off x="6172200" y="3174055"/>
            <a:ext cx="5183188" cy="318229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1ED27F3-01FB-F742-B9CA-CAA473C679F3}" type="datetimeFigureOut">
              <a:rPr lang="en-US" smtClean="0">
                <a:solidFill>
                  <a:prstClr val="white"/>
                </a:solidFill>
              </a:rPr>
              <a:pPr/>
              <a:t>5/6/2021</a:t>
            </a:fld>
            <a:endParaRPr lang="en-US">
              <a:solidFill>
                <a:prstClr val="white"/>
              </a:solidFill>
            </a:endParaRPr>
          </a:p>
        </p:txBody>
      </p:sp>
      <p:sp>
        <p:nvSpPr>
          <p:cNvPr id="8" name="Footer Placeholder 7"/>
          <p:cNvSpPr>
            <a:spLocks noGrp="1"/>
          </p:cNvSpPr>
          <p:nvPr>
            <p:ph type="ftr" sz="quarter" idx="11"/>
          </p:nvPr>
        </p:nvSpPr>
        <p:spPr/>
        <p:txBody>
          <a:bodyPr/>
          <a:lstStyle/>
          <a:p>
            <a:endParaRPr lang="en-US">
              <a:solidFill>
                <a:prstClr val="white"/>
              </a:solidFill>
            </a:endParaRPr>
          </a:p>
        </p:txBody>
      </p:sp>
      <p:sp>
        <p:nvSpPr>
          <p:cNvPr id="9" name="Slide Number Placeholder 8"/>
          <p:cNvSpPr>
            <a:spLocks noGrp="1"/>
          </p:cNvSpPr>
          <p:nvPr>
            <p:ph type="sldNum" sz="quarter" idx="12"/>
          </p:nvPr>
        </p:nvSpPr>
        <p:spPr/>
        <p:txBody>
          <a:bodyPr/>
          <a:lstStyle/>
          <a:p>
            <a:fld id="{688FE077-60B4-BD49-872E-7004728C97B0}" type="slidenum">
              <a:rPr lang="en-US" smtClean="0">
                <a:solidFill>
                  <a:prstClr val="white"/>
                </a:solidFill>
              </a:rPr>
              <a:pPr/>
              <a:t>‹#›</a:t>
            </a:fld>
            <a:endParaRPr lang="en-US">
              <a:solidFill>
                <a:prstClr val="white"/>
              </a:solidFill>
            </a:endParaRPr>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482072" y="5515535"/>
            <a:ext cx="871728" cy="524256"/>
          </a:xfrm>
          <a:prstGeom prst="rect">
            <a:avLst/>
          </a:prstGeom>
        </p:spPr>
      </p:pic>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71552" y="585059"/>
            <a:ext cx="4429048" cy="1488453"/>
          </a:xfrm>
          <a:prstGeom prst="rect">
            <a:avLst/>
          </a:prstGeom>
        </p:spPr>
      </p:pic>
      <p:cxnSp>
        <p:nvCxnSpPr>
          <p:cNvPr id="14" name="Straight Connector 13"/>
          <p:cNvCxnSpPr/>
          <p:nvPr userDrawn="1"/>
        </p:nvCxnSpPr>
        <p:spPr>
          <a:xfrm>
            <a:off x="5056094" y="1438835"/>
            <a:ext cx="6291356" cy="53749"/>
          </a:xfrm>
          <a:prstGeom prst="line">
            <a:avLst/>
          </a:prstGeom>
          <a:ln w="12700">
            <a:solidFill>
              <a:srgbClr val="44B8C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619488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51ED27F3-01FB-F742-B9CA-CAA473C679F3}" type="datetimeFigureOut">
              <a:rPr lang="en-US" smtClean="0">
                <a:solidFill>
                  <a:prstClr val="white"/>
                </a:solidFill>
              </a:rPr>
              <a:pPr/>
              <a:t>5/6/2021</a:t>
            </a:fld>
            <a:endParaRPr lang="en-US">
              <a:solidFill>
                <a:prstClr val="white"/>
              </a:solidFill>
            </a:endParaRPr>
          </a:p>
        </p:txBody>
      </p:sp>
      <p:sp>
        <p:nvSpPr>
          <p:cNvPr id="4" name="Footer Placeholder 3"/>
          <p:cNvSpPr>
            <a:spLocks noGrp="1"/>
          </p:cNvSpPr>
          <p:nvPr>
            <p:ph type="ftr" sz="quarter" idx="11"/>
          </p:nvPr>
        </p:nvSpPr>
        <p:spPr/>
        <p:txBody>
          <a:bodyPr/>
          <a:lstStyle/>
          <a:p>
            <a:endParaRPr lang="en-US">
              <a:solidFill>
                <a:prstClr val="white"/>
              </a:solidFill>
            </a:endParaRPr>
          </a:p>
        </p:txBody>
      </p:sp>
      <p:sp>
        <p:nvSpPr>
          <p:cNvPr id="5" name="Slide Number Placeholder 4"/>
          <p:cNvSpPr>
            <a:spLocks noGrp="1"/>
          </p:cNvSpPr>
          <p:nvPr>
            <p:ph type="sldNum" sz="quarter" idx="12"/>
          </p:nvPr>
        </p:nvSpPr>
        <p:spPr/>
        <p:txBody>
          <a:bodyPr/>
          <a:lstStyle/>
          <a:p>
            <a:fld id="{688FE077-60B4-BD49-872E-7004728C97B0}"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29840482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ED27F3-01FB-F742-B9CA-CAA473C679F3}" type="datetimeFigureOut">
              <a:rPr lang="en-US" smtClean="0">
                <a:solidFill>
                  <a:prstClr val="white"/>
                </a:solidFill>
              </a:rPr>
              <a:pPr/>
              <a:t>5/6/2021</a:t>
            </a:fld>
            <a:endParaRPr lang="en-US">
              <a:solidFill>
                <a:prstClr val="white"/>
              </a:solidFill>
            </a:endParaRPr>
          </a:p>
        </p:txBody>
      </p:sp>
      <p:sp>
        <p:nvSpPr>
          <p:cNvPr id="3" name="Footer Placeholder 2"/>
          <p:cNvSpPr>
            <a:spLocks noGrp="1"/>
          </p:cNvSpPr>
          <p:nvPr>
            <p:ph type="ftr" sz="quarter" idx="11"/>
          </p:nvPr>
        </p:nvSpPr>
        <p:spPr/>
        <p:txBody>
          <a:bodyPr/>
          <a:lstStyle/>
          <a:p>
            <a:endParaRPr lang="en-US">
              <a:solidFill>
                <a:prstClr val="white"/>
              </a:solidFill>
            </a:endParaRPr>
          </a:p>
        </p:txBody>
      </p:sp>
      <p:sp>
        <p:nvSpPr>
          <p:cNvPr id="4" name="Slide Number Placeholder 3"/>
          <p:cNvSpPr>
            <a:spLocks noGrp="1"/>
          </p:cNvSpPr>
          <p:nvPr>
            <p:ph type="sldNum" sz="quarter" idx="12"/>
          </p:nvPr>
        </p:nvSpPr>
        <p:spPr/>
        <p:txBody>
          <a:bodyPr/>
          <a:lstStyle/>
          <a:p>
            <a:fld id="{688FE077-60B4-BD49-872E-7004728C97B0}"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162231030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2203450"/>
            <a:ext cx="3932237" cy="1600200"/>
          </a:xfrm>
        </p:spPr>
        <p:txBody>
          <a:bodyPr anchor="b"/>
          <a:lstStyle>
            <a:lvl1pPr>
              <a:defRPr sz="3200"/>
            </a:lvl1pPr>
          </a:lstStyle>
          <a:p>
            <a:r>
              <a:rPr lang="en-US" dirty="0"/>
              <a:t>Click to edit Master title style</a:t>
            </a:r>
          </a:p>
        </p:txBody>
      </p:sp>
      <p:sp>
        <p:nvSpPr>
          <p:cNvPr id="3" name="Content Placeholder 2"/>
          <p:cNvSpPr>
            <a:spLocks noGrp="1"/>
          </p:cNvSpPr>
          <p:nvPr>
            <p:ph idx="1"/>
          </p:nvPr>
        </p:nvSpPr>
        <p:spPr>
          <a:xfrm>
            <a:off x="5183188" y="2203450"/>
            <a:ext cx="6172200" cy="3657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39788" y="3803650"/>
            <a:ext cx="3932237" cy="20574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51ED27F3-01FB-F742-B9CA-CAA473C679F3}" type="datetimeFigureOut">
              <a:rPr lang="en-US" smtClean="0">
                <a:solidFill>
                  <a:prstClr val="white"/>
                </a:solidFill>
              </a:rPr>
              <a:pPr/>
              <a:t>5/6/2021</a:t>
            </a:fld>
            <a:endParaRPr lang="en-US">
              <a:solidFill>
                <a:prstClr val="white"/>
              </a:solidFill>
            </a:endParaRPr>
          </a:p>
        </p:txBody>
      </p:sp>
      <p:sp>
        <p:nvSpPr>
          <p:cNvPr id="6" name="Footer Placeholder 5"/>
          <p:cNvSpPr>
            <a:spLocks noGrp="1"/>
          </p:cNvSpPr>
          <p:nvPr>
            <p:ph type="ftr" sz="quarter" idx="11"/>
          </p:nvPr>
        </p:nvSpPr>
        <p:spPr/>
        <p:txBody>
          <a:bodyPr/>
          <a:lstStyle/>
          <a:p>
            <a:endParaRPr lang="en-US">
              <a:solidFill>
                <a:prstClr val="white"/>
              </a:solidFill>
            </a:endParaRPr>
          </a:p>
        </p:txBody>
      </p:sp>
      <p:sp>
        <p:nvSpPr>
          <p:cNvPr id="7" name="Slide Number Placeholder 6"/>
          <p:cNvSpPr>
            <a:spLocks noGrp="1"/>
          </p:cNvSpPr>
          <p:nvPr>
            <p:ph type="sldNum" sz="quarter" idx="12"/>
          </p:nvPr>
        </p:nvSpPr>
        <p:spPr/>
        <p:txBody>
          <a:bodyPr/>
          <a:lstStyle/>
          <a:p>
            <a:fld id="{688FE077-60B4-BD49-872E-7004728C97B0}"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36400709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2124635"/>
            <a:ext cx="3932237" cy="1600200"/>
          </a:xfrm>
        </p:spPr>
        <p:txBody>
          <a:bodyPr anchor="b"/>
          <a:lstStyle>
            <a:lvl1pPr>
              <a:defRPr sz="3200"/>
            </a:lvl1pPr>
          </a:lstStyle>
          <a:p>
            <a:r>
              <a:rPr lang="en-US" dirty="0"/>
              <a:t>Click to edit Master title style</a:t>
            </a:r>
          </a:p>
        </p:txBody>
      </p:sp>
      <p:sp>
        <p:nvSpPr>
          <p:cNvPr id="3" name="Picture Placeholder 2"/>
          <p:cNvSpPr>
            <a:spLocks noGrp="1"/>
          </p:cNvSpPr>
          <p:nvPr>
            <p:ph type="pic" idx="1"/>
          </p:nvPr>
        </p:nvSpPr>
        <p:spPr>
          <a:xfrm>
            <a:off x="5056094" y="2124636"/>
            <a:ext cx="6299294" cy="332142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3724835"/>
            <a:ext cx="3932237" cy="213621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51ED27F3-01FB-F742-B9CA-CAA473C679F3}" type="datetimeFigureOut">
              <a:rPr lang="en-US" smtClean="0">
                <a:solidFill>
                  <a:prstClr val="white"/>
                </a:solidFill>
              </a:rPr>
              <a:pPr/>
              <a:t>5/6/2021</a:t>
            </a:fld>
            <a:endParaRPr lang="en-US">
              <a:solidFill>
                <a:prstClr val="white"/>
              </a:solidFill>
            </a:endParaRPr>
          </a:p>
        </p:txBody>
      </p:sp>
      <p:sp>
        <p:nvSpPr>
          <p:cNvPr id="6" name="Footer Placeholder 5"/>
          <p:cNvSpPr>
            <a:spLocks noGrp="1"/>
          </p:cNvSpPr>
          <p:nvPr>
            <p:ph type="ftr" sz="quarter" idx="11"/>
          </p:nvPr>
        </p:nvSpPr>
        <p:spPr/>
        <p:txBody>
          <a:bodyPr/>
          <a:lstStyle/>
          <a:p>
            <a:endParaRPr lang="en-US">
              <a:solidFill>
                <a:prstClr val="white"/>
              </a:solidFill>
            </a:endParaRPr>
          </a:p>
        </p:txBody>
      </p:sp>
      <p:sp>
        <p:nvSpPr>
          <p:cNvPr id="7" name="Slide Number Placeholder 6"/>
          <p:cNvSpPr>
            <a:spLocks noGrp="1"/>
          </p:cNvSpPr>
          <p:nvPr>
            <p:ph type="sldNum" sz="quarter" idx="12"/>
          </p:nvPr>
        </p:nvSpPr>
        <p:spPr/>
        <p:txBody>
          <a:bodyPr/>
          <a:lstStyle/>
          <a:p>
            <a:fld id="{688FE077-60B4-BD49-872E-7004728C97B0}"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26364681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EF4016-12BE-46B5-AABF-45576BA9A21E}" type="datetimeFigureOut">
              <a:rPr lang="en-US" smtClean="0"/>
              <a:t>5/6/2021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16405D-F480-4059-A15E-042C943E9634}" type="slidenum">
              <a:rPr lang="en-US" smtClean="0"/>
              <a:t>‹#›</a:t>
            </a:fld>
            <a:endParaRPr lang="en-US"/>
          </a:p>
        </p:txBody>
      </p:sp>
    </p:spTree>
    <p:extLst>
      <p:ext uri="{BB962C8B-B14F-4D97-AF65-F5344CB8AC3E}">
        <p14:creationId xmlns:p14="http://schemas.microsoft.com/office/powerpoint/2010/main" val="4668305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838200" y="2262100"/>
            <a:ext cx="10515600" cy="1325563"/>
          </a:xfrm>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51ED27F3-01FB-F742-B9CA-CAA473C679F3}" type="datetimeFigureOut">
              <a:rPr lang="en-US" smtClean="0">
                <a:solidFill>
                  <a:prstClr val="white"/>
                </a:solidFill>
              </a:rPr>
              <a:pPr/>
              <a:t>5/6/2021</a:t>
            </a:fld>
            <a:endParaRPr lang="en-US" dirty="0">
              <a:solidFill>
                <a:prstClr val="white"/>
              </a:solidFill>
            </a:endParaRPr>
          </a:p>
        </p:txBody>
      </p:sp>
      <p:sp>
        <p:nvSpPr>
          <p:cNvPr id="4" name="Footer Placeholder 3"/>
          <p:cNvSpPr>
            <a:spLocks noGrp="1"/>
          </p:cNvSpPr>
          <p:nvPr>
            <p:ph type="ftr" sz="quarter" idx="11"/>
          </p:nvPr>
        </p:nvSpPr>
        <p:spPr/>
        <p:txBody>
          <a:bodyPr/>
          <a:lstStyle/>
          <a:p>
            <a:endParaRPr lang="en-US" dirty="0">
              <a:solidFill>
                <a:prstClr val="white"/>
              </a:solidFill>
            </a:endParaRPr>
          </a:p>
        </p:txBody>
      </p:sp>
      <p:sp>
        <p:nvSpPr>
          <p:cNvPr id="5" name="Slide Number Placeholder 4"/>
          <p:cNvSpPr>
            <a:spLocks noGrp="1"/>
          </p:cNvSpPr>
          <p:nvPr>
            <p:ph type="sldNum" sz="quarter" idx="12"/>
          </p:nvPr>
        </p:nvSpPr>
        <p:spPr/>
        <p:txBody>
          <a:bodyPr/>
          <a:lstStyle/>
          <a:p>
            <a:fld id="{688FE077-60B4-BD49-872E-7004728C97B0}"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17634692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161B65A-47C5-8A41-BE62-B3A142D7E75C}" type="datetimeFigureOut">
              <a:rPr lang="en-US" smtClean="0">
                <a:solidFill>
                  <a:prstClr val="white"/>
                </a:solidFill>
              </a:rPr>
              <a:pPr/>
              <a:t>5/6/2021</a:t>
            </a:fld>
            <a:endParaRPr lang="en-US">
              <a:solidFill>
                <a:prstClr val="white"/>
              </a:solidFill>
            </a:endParaRPr>
          </a:p>
        </p:txBody>
      </p:sp>
      <p:sp>
        <p:nvSpPr>
          <p:cNvPr id="5" name="Footer Placeholder 4"/>
          <p:cNvSpPr>
            <a:spLocks noGrp="1"/>
          </p:cNvSpPr>
          <p:nvPr>
            <p:ph type="ftr" sz="quarter" idx="11"/>
          </p:nvPr>
        </p:nvSpPr>
        <p:spPr/>
        <p:txBody>
          <a:bodyPr/>
          <a:lstStyle/>
          <a:p>
            <a:endParaRPr lang="en-US">
              <a:solidFill>
                <a:prstClr val="white"/>
              </a:solidFill>
            </a:endParaRPr>
          </a:p>
        </p:txBody>
      </p:sp>
      <p:sp>
        <p:nvSpPr>
          <p:cNvPr id="6" name="Slide Number Placeholder 5"/>
          <p:cNvSpPr>
            <a:spLocks noGrp="1"/>
          </p:cNvSpPr>
          <p:nvPr>
            <p:ph type="sldNum" sz="quarter" idx="12"/>
          </p:nvPr>
        </p:nvSpPr>
        <p:spPr/>
        <p:txBody>
          <a:bodyPr/>
          <a:lstStyle/>
          <a:p>
            <a:fld id="{5F4A33FE-97D6-874A-A7D1-841F7245DD05}" type="slidenum">
              <a:rPr lang="en-US" smtClean="0">
                <a:solidFill>
                  <a:prstClr val="white"/>
                </a:solidFill>
              </a:rPr>
              <a:pPr/>
              <a:t>‹#›</a:t>
            </a:fld>
            <a:endParaRPr lang="en-US">
              <a:solidFill>
                <a:prstClr val="white"/>
              </a:solidFill>
            </a:endParaRPr>
          </a:p>
        </p:txBody>
      </p:sp>
      <p:cxnSp>
        <p:nvCxnSpPr>
          <p:cNvPr id="13" name="Straight Connector 12"/>
          <p:cNvCxnSpPr/>
          <p:nvPr userDrawn="1"/>
        </p:nvCxnSpPr>
        <p:spPr>
          <a:xfrm>
            <a:off x="1524000" y="3455894"/>
            <a:ext cx="9144000" cy="0"/>
          </a:xfrm>
          <a:prstGeom prst="line">
            <a:avLst/>
          </a:prstGeom>
          <a:ln w="12700">
            <a:solidFill>
              <a:srgbClr val="44B8C4"/>
            </a:solidFill>
          </a:ln>
        </p:spPr>
        <p:style>
          <a:lnRef idx="1">
            <a:schemeClr val="accent1"/>
          </a:lnRef>
          <a:fillRef idx="0">
            <a:schemeClr val="accent1"/>
          </a:fillRef>
          <a:effectRef idx="0">
            <a:schemeClr val="accent1"/>
          </a:effectRef>
          <a:fontRef idx="minor">
            <a:schemeClr val="tx1"/>
          </a:fontRef>
        </p:style>
      </p:cxnSp>
      <p:pic>
        <p:nvPicPr>
          <p:cNvPr id="19" name="Picture 1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487270" y="3749012"/>
            <a:ext cx="4976388" cy="1672394"/>
          </a:xfrm>
          <a:prstGeom prst="rect">
            <a:avLst/>
          </a:prstGeom>
        </p:spPr>
      </p:pic>
      <p:sp>
        <p:nvSpPr>
          <p:cNvPr id="22" name="Title 1"/>
          <p:cNvSpPr>
            <a:spLocks noGrp="1"/>
          </p:cNvSpPr>
          <p:nvPr>
            <p:ph type="title"/>
          </p:nvPr>
        </p:nvSpPr>
        <p:spPr>
          <a:xfrm>
            <a:off x="1524000" y="1512132"/>
            <a:ext cx="9144000" cy="1573306"/>
          </a:xfrm>
          <a:prstGeom prst="rect">
            <a:avLst/>
          </a:prstGeom>
        </p:spPr>
        <p:txBody>
          <a:bodyPr>
            <a:normAutofit/>
          </a:bodyPr>
          <a:lstStyle>
            <a:lvl1pPr algn="ctr">
              <a:defRPr sz="3200" b="1" i="0" cap="all" baseline="0">
                <a:solidFill>
                  <a:srgbClr val="403F41"/>
                </a:solidFill>
                <a:latin typeface="Arial" charset="0"/>
                <a:ea typeface="Arial" charset="0"/>
                <a:cs typeface="Arial" charset="0"/>
              </a:defRPr>
            </a:lvl1pPr>
          </a:lstStyle>
          <a:p>
            <a:r>
              <a:rPr lang="en-US" dirty="0"/>
              <a:t>Click to edit Master title style</a:t>
            </a:r>
          </a:p>
        </p:txBody>
      </p:sp>
    </p:spTree>
    <p:extLst>
      <p:ext uri="{BB962C8B-B14F-4D97-AF65-F5344CB8AC3E}">
        <p14:creationId xmlns:p14="http://schemas.microsoft.com/office/powerpoint/2010/main" val="159538402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Title Slide Option 3">
    <p:spTree>
      <p:nvGrpSpPr>
        <p:cNvPr id="1" name=""/>
        <p:cNvGrpSpPr/>
        <p:nvPr/>
      </p:nvGrpSpPr>
      <p:grpSpPr>
        <a:xfrm>
          <a:off x="0" y="0"/>
          <a:ext cx="0" cy="0"/>
          <a:chOff x="0" y="0"/>
          <a:chExt cx="0" cy="0"/>
        </a:xfrm>
      </p:grpSpPr>
      <p:sp>
        <p:nvSpPr>
          <p:cNvPr id="17" name="Rectangle 16"/>
          <p:cNvSpPr/>
          <p:nvPr userDrawn="1"/>
        </p:nvSpPr>
        <p:spPr>
          <a:xfrm>
            <a:off x="-44651" y="0"/>
            <a:ext cx="12192001"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1800" dirty="0">
              <a:solidFill>
                <a:srgbClr val="FFFFFF"/>
              </a:solidFill>
            </a:endParaRPr>
          </a:p>
        </p:txBody>
      </p:sp>
      <p:sp>
        <p:nvSpPr>
          <p:cNvPr id="12" name="TitleBottomPlaceholder"/>
          <p:cNvSpPr>
            <a:spLocks noChangeArrowheads="1"/>
          </p:cNvSpPr>
          <p:nvPr userDrawn="1"/>
        </p:nvSpPr>
        <p:spPr bwMode="auto">
          <a:xfrm>
            <a:off x="0" y="2283841"/>
            <a:ext cx="2984827" cy="4187763"/>
          </a:xfrm>
          <a:prstGeom prst="rect">
            <a:avLst/>
          </a:prstGeom>
          <a:solidFill>
            <a:schemeClr val="accent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632" dirty="0">
              <a:solidFill>
                <a:srgbClr val="000000"/>
              </a:solidFill>
              <a:cs typeface="Arial" charset="0"/>
            </a:endParaRPr>
          </a:p>
        </p:txBody>
      </p:sp>
      <p:sp>
        <p:nvSpPr>
          <p:cNvPr id="13314" name="Rectangle 1026"/>
          <p:cNvSpPr>
            <a:spLocks noGrp="1" noChangeArrowheads="1"/>
          </p:cNvSpPr>
          <p:nvPr>
            <p:ph type="ctrTitle"/>
          </p:nvPr>
        </p:nvSpPr>
        <p:spPr>
          <a:xfrm>
            <a:off x="3474500" y="3105357"/>
            <a:ext cx="6714779" cy="502445"/>
          </a:xfrm>
          <a:prstGeom prst="rect">
            <a:avLst/>
          </a:prstGeom>
        </p:spPr>
        <p:txBody>
          <a:bodyPr anchor="t"/>
          <a:lstStyle>
            <a:lvl1pPr>
              <a:defRPr sz="2400" b="1"/>
            </a:lvl1pPr>
          </a:lstStyle>
          <a:p>
            <a:pPr lvl="0"/>
            <a:r>
              <a:rPr lang="en-US" noProof="0" dirty="0"/>
              <a:t>Click to edit Master title</a:t>
            </a:r>
          </a:p>
        </p:txBody>
      </p:sp>
      <p:sp>
        <p:nvSpPr>
          <p:cNvPr id="13315" name="Rectangle 1027"/>
          <p:cNvSpPr>
            <a:spLocks noGrp="1" noChangeArrowheads="1"/>
          </p:cNvSpPr>
          <p:nvPr>
            <p:ph type="subTitle" idx="1"/>
          </p:nvPr>
        </p:nvSpPr>
        <p:spPr>
          <a:xfrm>
            <a:off x="3474500" y="3711729"/>
            <a:ext cx="6714779" cy="369332"/>
          </a:xfrm>
        </p:spPr>
        <p:txBody>
          <a:bodyPr>
            <a:spAutoFit/>
          </a:bodyPr>
          <a:lstStyle>
            <a:lvl1pPr marL="0" indent="0">
              <a:buNone/>
              <a:defRPr sz="2000"/>
            </a:lvl1pPr>
          </a:lstStyle>
          <a:p>
            <a:pPr lvl="0"/>
            <a:r>
              <a:rPr lang="en-US" noProof="0" dirty="0"/>
              <a:t>Click to edit Master subtitle style</a:t>
            </a:r>
          </a:p>
        </p:txBody>
      </p:sp>
      <p:grpSp>
        <p:nvGrpSpPr>
          <p:cNvPr id="13513" name="McK Title Elements"/>
          <p:cNvGrpSpPr>
            <a:grpSpLocks/>
          </p:cNvGrpSpPr>
          <p:nvPr/>
        </p:nvGrpSpPr>
        <p:grpSpPr bwMode="auto">
          <a:xfrm>
            <a:off x="1" y="1"/>
            <a:ext cx="12187680" cy="6859620"/>
            <a:chOff x="0" y="0"/>
            <a:chExt cx="5643" cy="4235"/>
          </a:xfrm>
        </p:grpSpPr>
        <p:sp>
          <p:nvSpPr>
            <p:cNvPr id="13332" name="McK Document type" hidden="1"/>
            <p:cNvSpPr txBox="1">
              <a:spLocks noChangeArrowheads="1"/>
            </p:cNvSpPr>
            <p:nvPr userDrawn="1"/>
          </p:nvSpPr>
          <p:spPr bwMode="auto">
            <a:xfrm>
              <a:off x="1663" y="3104"/>
              <a:ext cx="3109" cy="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fontAlgn="base">
                <a:spcBef>
                  <a:spcPct val="0"/>
                </a:spcBef>
                <a:spcAft>
                  <a:spcPct val="0"/>
                </a:spcAft>
              </a:pPr>
              <a:r>
                <a:rPr lang="en-US" sz="1428" dirty="0">
                  <a:solidFill>
                    <a:srgbClr val="000000"/>
                  </a:solidFill>
                  <a:cs typeface="Arial" charset="0"/>
                </a:rPr>
                <a:t>Document type</a:t>
              </a:r>
            </a:p>
          </p:txBody>
        </p:sp>
        <p:sp>
          <p:nvSpPr>
            <p:cNvPr id="13333" name="McK Date" hidden="1"/>
            <p:cNvSpPr txBox="1">
              <a:spLocks noChangeArrowheads="1"/>
            </p:cNvSpPr>
            <p:nvPr userDrawn="1"/>
          </p:nvSpPr>
          <p:spPr bwMode="auto">
            <a:xfrm>
              <a:off x="1663" y="3275"/>
              <a:ext cx="3109" cy="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fontAlgn="base">
                <a:spcBef>
                  <a:spcPct val="0"/>
                </a:spcBef>
                <a:spcAft>
                  <a:spcPct val="0"/>
                </a:spcAft>
              </a:pPr>
              <a:r>
                <a:rPr lang="en-US" sz="1428" dirty="0">
                  <a:solidFill>
                    <a:srgbClr val="000000"/>
                  </a:solidFill>
                  <a:cs typeface="Arial" charset="0"/>
                </a:rPr>
                <a:t>Date</a:t>
              </a:r>
            </a:p>
          </p:txBody>
        </p:sp>
        <p:sp>
          <p:nvSpPr>
            <p:cNvPr id="13352" name="McK Disclaimer" hidden="1"/>
            <p:cNvSpPr>
              <a:spLocks noChangeArrowheads="1"/>
            </p:cNvSpPr>
            <p:nvPr userDrawn="1"/>
          </p:nvSpPr>
          <p:spPr bwMode="auto">
            <a:xfrm>
              <a:off x="1663" y="3713"/>
              <a:ext cx="2777" cy="1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defTabSz="821202" eaLnBrk="0" fontAlgn="base" hangingPunct="0">
                <a:spcBef>
                  <a:spcPct val="0"/>
                </a:spcBef>
                <a:spcAft>
                  <a:spcPct val="0"/>
                </a:spcAft>
              </a:pPr>
              <a:r>
                <a:rPr lang="en-US" sz="816" dirty="0">
                  <a:solidFill>
                    <a:srgbClr val="000000"/>
                  </a:solidFill>
                  <a:cs typeface="Arial" charset="0"/>
                </a:rPr>
                <a:t>CONFIDENTIAL AND PROPRIETARY</a:t>
              </a:r>
            </a:p>
            <a:p>
              <a:pPr defTabSz="821202" eaLnBrk="0" fontAlgn="base" hangingPunct="0">
                <a:spcBef>
                  <a:spcPct val="0"/>
                </a:spcBef>
                <a:spcAft>
                  <a:spcPct val="0"/>
                </a:spcAft>
              </a:pPr>
              <a:r>
                <a:rPr lang="en-US" sz="816" dirty="0">
                  <a:solidFill>
                    <a:srgbClr val="000000"/>
                  </a:solidFill>
                  <a:cs typeface="Arial" charset="0"/>
                </a:rPr>
                <a:t>Any use of this material without specific permission of McKinsey &amp; Company is strictly prohibited</a:t>
              </a:r>
            </a:p>
          </p:txBody>
        </p:sp>
        <p:sp>
          <p:nvSpPr>
            <p:cNvPr id="13474" name="TitleBottomPlaceholder" hidden="1"/>
            <p:cNvSpPr>
              <a:spLocks noChangeArrowheads="1"/>
            </p:cNvSpPr>
            <p:nvPr userDrawn="1"/>
          </p:nvSpPr>
          <p:spPr bwMode="auto">
            <a:xfrm>
              <a:off x="0" y="1410"/>
              <a:ext cx="1382" cy="2825"/>
            </a:xfrm>
            <a:prstGeom prst="rect">
              <a:avLst/>
            </a:prstGeom>
            <a:solidFill>
              <a:srgbClr val="0065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632" dirty="0">
                <a:solidFill>
                  <a:srgbClr val="000000"/>
                </a:solidFill>
                <a:cs typeface="Arial" charset="0"/>
              </a:endParaRPr>
            </a:p>
          </p:txBody>
        </p:sp>
        <p:sp>
          <p:nvSpPr>
            <p:cNvPr id="13475" name="TitleTopPlaceholder" hidden="1"/>
            <p:cNvSpPr>
              <a:spLocks noChangeArrowheads="1"/>
            </p:cNvSpPr>
            <p:nvPr userDrawn="1"/>
          </p:nvSpPr>
          <p:spPr bwMode="auto">
            <a:xfrm>
              <a:off x="0" y="0"/>
              <a:ext cx="1382" cy="1410"/>
            </a:xfrm>
            <a:prstGeom prst="rect">
              <a:avLst/>
            </a:prstGeom>
            <a:solidFill>
              <a:srgbClr val="91A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632" dirty="0">
                <a:solidFill>
                  <a:srgbClr val="000000"/>
                </a:solidFill>
                <a:cs typeface="Arial" charset="0"/>
              </a:endParaRPr>
            </a:p>
          </p:txBody>
        </p:sp>
        <p:sp>
          <p:nvSpPr>
            <p:cNvPr id="13477" name="Rectangle 1189" hidden="1"/>
            <p:cNvSpPr>
              <a:spLocks noChangeArrowheads="1"/>
            </p:cNvSpPr>
            <p:nvPr userDrawn="1"/>
          </p:nvSpPr>
          <p:spPr bwMode="auto">
            <a:xfrm>
              <a:off x="0" y="0"/>
              <a:ext cx="5643" cy="4234"/>
            </a:xfrm>
            <a:prstGeom prst="rect">
              <a:avLst/>
            </a:prstGeom>
            <a:noFill/>
            <a:ln w="3175">
              <a:solidFill>
                <a:srgbClr val="0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632" dirty="0">
                <a:solidFill>
                  <a:srgbClr val="000000"/>
                </a:solidFill>
                <a:cs typeface="Arial" charset="0"/>
              </a:endParaRPr>
            </a:p>
          </p:txBody>
        </p:sp>
      </p:grpSp>
      <p:pic>
        <p:nvPicPr>
          <p:cNvPr id="13507" name="TitleBottomBarBW" hidden="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60081" y="6574546"/>
            <a:ext cx="2226740" cy="1959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TitleTopPlaceholder"/>
          <p:cNvSpPr>
            <a:spLocks noChangeArrowheads="1"/>
          </p:cNvSpPr>
          <p:nvPr userDrawn="1"/>
        </p:nvSpPr>
        <p:spPr bwMode="auto">
          <a:xfrm>
            <a:off x="0" y="1"/>
            <a:ext cx="2984827" cy="2283840"/>
          </a:xfrm>
          <a:prstGeom prst="rect">
            <a:avLst/>
          </a:prstGeom>
          <a:solidFill>
            <a:srgbClr val="F8BF5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632" dirty="0">
              <a:solidFill>
                <a:srgbClr val="000000"/>
              </a:solidFill>
              <a:cs typeface="Arial" charset="0"/>
            </a:endParaRPr>
          </a:p>
        </p:txBody>
      </p:sp>
      <p:pic>
        <p:nvPicPr>
          <p:cNvPr id="16" name="Picture 1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591727" y="1504987"/>
            <a:ext cx="3831221" cy="811676"/>
          </a:xfrm>
          <a:prstGeom prst="rect">
            <a:avLst/>
          </a:prstGeom>
        </p:spPr>
      </p:pic>
      <p:sp>
        <p:nvSpPr>
          <p:cNvPr id="18" name="Rectangle 17"/>
          <p:cNvSpPr/>
          <p:nvPr userDrawn="1"/>
        </p:nvSpPr>
        <p:spPr>
          <a:xfrm>
            <a:off x="-1" y="6428097"/>
            <a:ext cx="12192000" cy="42990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1800" dirty="0">
              <a:solidFill>
                <a:srgbClr val="FFFFFF"/>
              </a:solidFill>
            </a:endParaRPr>
          </a:p>
        </p:txBody>
      </p:sp>
    </p:spTree>
    <p:extLst>
      <p:ext uri="{BB962C8B-B14F-4D97-AF65-F5344CB8AC3E}">
        <p14:creationId xmlns:p14="http://schemas.microsoft.com/office/powerpoint/2010/main" val="366329373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nvPr>
        </p:nvGraphicFramePr>
        <p:xfrm>
          <a:off x="2118" y="1589"/>
          <a:ext cx="2116" cy="1587"/>
        </p:xfrm>
        <a:graphic>
          <a:graphicData uri="http://schemas.openxmlformats.org/presentationml/2006/ole">
            <mc:AlternateContent xmlns:mc="http://schemas.openxmlformats.org/markup-compatibility/2006">
              <mc:Choice xmlns:v="urn:schemas-microsoft-com:vml" Requires="v">
                <p:oleObj spid="_x0000_s9286" name="think-cell Slide" r:id="rId5" imgW="270" imgH="270" progId="TCLayout.ActiveDocument.1">
                  <p:embed/>
                </p:oleObj>
              </mc:Choice>
              <mc:Fallback>
                <p:oleObj name="think-cell Slide" r:id="rId5" imgW="270" imgH="270" progId="TCLayout.ActiveDocument.1">
                  <p:embed/>
                  <p:pic>
                    <p:nvPicPr>
                      <p:cNvPr id="0" name=""/>
                      <p:cNvPicPr/>
                      <p:nvPr/>
                    </p:nvPicPr>
                    <p:blipFill>
                      <a:blip r:embed="rId6"/>
                      <a:stretch>
                        <a:fillRect/>
                      </a:stretch>
                    </p:blipFill>
                    <p:spPr>
                      <a:xfrm>
                        <a:off x="2118" y="1589"/>
                        <a:ext cx="2116" cy="1587"/>
                      </a:xfrm>
                      <a:prstGeom prst="rect">
                        <a:avLst/>
                      </a:prstGeom>
                    </p:spPr>
                  </p:pic>
                </p:oleObj>
              </mc:Fallback>
            </mc:AlternateContent>
          </a:graphicData>
        </a:graphic>
      </p:graphicFrame>
      <p:sp>
        <p:nvSpPr>
          <p:cNvPr id="4" name="Rectangle 3" hidden="1"/>
          <p:cNvSpPr/>
          <p:nvPr userDrawn="1">
            <p:custDataLst>
              <p:tags r:id="rId3"/>
            </p:custDataLst>
          </p:nvPr>
        </p:nvSpPr>
        <p:spPr>
          <a:xfrm>
            <a:off x="0" y="0"/>
            <a:ext cx="211667"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fontAlgn="base">
              <a:spcBef>
                <a:spcPct val="0"/>
              </a:spcBef>
              <a:spcAft>
                <a:spcPct val="0"/>
              </a:spcAft>
            </a:pPr>
            <a:endParaRPr lang="en-US" sz="1900" b="1" dirty="0">
              <a:solidFill>
                <a:srgbClr val="FFFFFF"/>
              </a:solidFill>
              <a:cs typeface="Arial" panose="020B0604020202020204" pitchFamily="34" charset="0"/>
              <a:sym typeface="Arial" panose="020B0604020202020204" pitchFamily="34" charset="0"/>
            </a:endParaRPr>
          </a:p>
        </p:txBody>
      </p:sp>
      <p:sp>
        <p:nvSpPr>
          <p:cNvPr id="3" name="Content Placeholder 2"/>
          <p:cNvSpPr>
            <a:spLocks noGrp="1"/>
          </p:cNvSpPr>
          <p:nvPr>
            <p:ph idx="1"/>
          </p:nvPr>
        </p:nvSpPr>
        <p:spPr>
          <a:xfrm>
            <a:off x="231773" y="1142357"/>
            <a:ext cx="11672551" cy="5175176"/>
          </a:xfrm>
        </p:spPr>
        <p:txBody>
          <a:bodyPr>
            <a:noAutofit/>
          </a:bodyPr>
          <a:lstStyle>
            <a:lvl1pPr>
              <a:buClr>
                <a:schemeClr val="tx2"/>
              </a:buClr>
              <a:defRPr sz="1600">
                <a:solidFill>
                  <a:schemeClr val="tx1"/>
                </a:solidFill>
                <a:latin typeface="Arial" panose="020B0604020202020204" pitchFamily="34" charset="0"/>
                <a:cs typeface="Arial" panose="020B0604020202020204" pitchFamily="34" charset="0"/>
              </a:defRPr>
            </a:lvl1pPr>
            <a:lvl2pPr marL="512763" indent="-168275">
              <a:buClr>
                <a:schemeClr val="tx2"/>
              </a:buClr>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2pPr>
            <a:lvl3pPr marL="747713" indent="-227013">
              <a:buClr>
                <a:schemeClr val="tx2"/>
              </a:buClr>
              <a:buSzPct val="120000"/>
              <a:buFont typeface="Arial" panose="020B0604020202020204" pitchFamily="34" charset="0"/>
              <a:buChar char="▫"/>
              <a:tabLst/>
              <a:defRPr sz="1600">
                <a:solidFill>
                  <a:schemeClr val="tx1"/>
                </a:solidFill>
                <a:latin typeface="Arial" panose="020B0604020202020204" pitchFamily="34" charset="0"/>
                <a:cs typeface="Arial" panose="020B0604020202020204" pitchFamily="34" charset="0"/>
              </a:defRPr>
            </a:lvl3pPr>
            <a:lvl4pPr>
              <a:buClr>
                <a:schemeClr val="tx2"/>
              </a:buClr>
              <a:defRPr sz="1600">
                <a:solidFill>
                  <a:schemeClr val="tx1"/>
                </a:solidFill>
                <a:latin typeface="Arial" panose="020B0604020202020204" pitchFamily="34" charset="0"/>
                <a:cs typeface="Arial" panose="020B0604020202020204" pitchFamily="34" charset="0"/>
              </a:defRPr>
            </a:lvl4pPr>
            <a:lvl5pPr>
              <a:buClr>
                <a:schemeClr val="tx2"/>
              </a:buClr>
              <a:defRPr sz="1600">
                <a:solidFill>
                  <a:schemeClr val="tx1"/>
                </a:solidFill>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 Placeholder 5"/>
          <p:cNvSpPr>
            <a:spLocks noGrp="1"/>
          </p:cNvSpPr>
          <p:nvPr>
            <p:ph type="body" sz="quarter" idx="11"/>
          </p:nvPr>
        </p:nvSpPr>
        <p:spPr>
          <a:xfrm>
            <a:off x="279403" y="6660156"/>
            <a:ext cx="9426572" cy="189778"/>
          </a:xfrm>
          <a:prstGeom prst="rect">
            <a:avLst/>
          </a:prstGeom>
        </p:spPr>
        <p:txBody>
          <a:bodyPr anchor="b"/>
          <a:lstStyle>
            <a:lvl1pPr marL="0" indent="0">
              <a:spcBef>
                <a:spcPts val="0"/>
              </a:spcBef>
              <a:buNone/>
              <a:defRPr sz="800">
                <a:solidFill>
                  <a:schemeClr val="bg2"/>
                </a:solidFill>
              </a:defRPr>
            </a:lvl1pPr>
          </a:lstStyle>
          <a:p>
            <a:pPr lvl="0"/>
            <a:r>
              <a:rPr lang="en-US" dirty="0"/>
              <a:t>Click to edit Master text styles</a:t>
            </a:r>
          </a:p>
        </p:txBody>
      </p:sp>
      <p:sp>
        <p:nvSpPr>
          <p:cNvPr id="14" name="Title 13"/>
          <p:cNvSpPr>
            <a:spLocks noGrp="1"/>
          </p:cNvSpPr>
          <p:nvPr>
            <p:ph type="title"/>
          </p:nvPr>
        </p:nvSpPr>
        <p:spPr>
          <a:xfrm>
            <a:off x="231773" y="155577"/>
            <a:ext cx="11670161" cy="634999"/>
          </a:xfrm>
          <a:prstGeom prst="rect">
            <a:avLst/>
          </a:prstGeom>
        </p:spPr>
        <p:txBody>
          <a:bodyPr anchor="ctr"/>
          <a:lstStyle>
            <a:lvl1pPr>
              <a:defRPr>
                <a:solidFill>
                  <a:schemeClr val="tx2"/>
                </a:solidFill>
              </a:defRPr>
            </a:lvl1pPr>
          </a:lstStyle>
          <a:p>
            <a:r>
              <a:rPr lang="en-US" dirty="0"/>
              <a:t>Click to edit Master title style</a:t>
            </a:r>
          </a:p>
        </p:txBody>
      </p:sp>
      <p:sp>
        <p:nvSpPr>
          <p:cNvPr id="11" name="Rectangle 10"/>
          <p:cNvSpPr>
            <a:spLocks noChangeArrowheads="1"/>
          </p:cNvSpPr>
          <p:nvPr userDrawn="1"/>
        </p:nvSpPr>
        <p:spPr bwMode="auto">
          <a:xfrm>
            <a:off x="1" y="878505"/>
            <a:ext cx="12198479" cy="77748"/>
          </a:xfrm>
          <a:prstGeom prst="rect">
            <a:avLst/>
          </a:prstGeom>
          <a:solidFill>
            <a:schemeClr val="accent6"/>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lIns="91431" tIns="45716" rIns="91431" bIns="45716" anchor="ctr"/>
          <a:lstStyle/>
          <a:p>
            <a:pPr algn="ctr">
              <a:defRPr/>
            </a:pPr>
            <a:endParaRPr lang="en-US" sz="1800" dirty="0">
              <a:solidFill>
                <a:srgbClr val="FFFFFF"/>
              </a:solidFill>
              <a:cs typeface="Arial" charset="0"/>
            </a:endParaRPr>
          </a:p>
        </p:txBody>
      </p:sp>
      <p:sp>
        <p:nvSpPr>
          <p:cNvPr id="9" name="Rectangle 8"/>
          <p:cNvSpPr>
            <a:spLocks noChangeArrowheads="1"/>
          </p:cNvSpPr>
          <p:nvPr userDrawn="1"/>
        </p:nvSpPr>
        <p:spPr bwMode="auto">
          <a:xfrm>
            <a:off x="7294262" y="878505"/>
            <a:ext cx="2924861" cy="77748"/>
          </a:xfrm>
          <a:prstGeom prst="rect">
            <a:avLst/>
          </a:prstGeom>
          <a:solidFill>
            <a:srgbClr val="F8BF56"/>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lIns="91431" tIns="45716" rIns="91431" bIns="45716" anchor="ctr"/>
          <a:lstStyle/>
          <a:p>
            <a:pPr algn="ctr">
              <a:defRPr/>
            </a:pPr>
            <a:endParaRPr lang="en-US" sz="1800" dirty="0">
              <a:solidFill>
                <a:srgbClr val="FFFFFF"/>
              </a:solidFill>
              <a:cs typeface="Arial" charset="0"/>
            </a:endParaRPr>
          </a:p>
        </p:txBody>
      </p:sp>
      <p:sp>
        <p:nvSpPr>
          <p:cNvPr id="10" name="Rectangle 9"/>
          <p:cNvSpPr>
            <a:spLocks noChangeArrowheads="1"/>
          </p:cNvSpPr>
          <p:nvPr userDrawn="1"/>
        </p:nvSpPr>
        <p:spPr bwMode="auto">
          <a:xfrm>
            <a:off x="11006448" y="878505"/>
            <a:ext cx="1185552" cy="77748"/>
          </a:xfrm>
          <a:prstGeom prst="rect">
            <a:avLst/>
          </a:prstGeom>
          <a:solidFill>
            <a:schemeClr val="accent6"/>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lIns="91431" tIns="45716" rIns="91431" bIns="45716" anchor="ctr"/>
          <a:lstStyle/>
          <a:p>
            <a:pPr algn="ctr">
              <a:defRPr/>
            </a:pPr>
            <a:endParaRPr lang="en-US" sz="1800" dirty="0">
              <a:solidFill>
                <a:srgbClr val="FFFFFF"/>
              </a:solidFill>
              <a:cs typeface="Arial" charset="0"/>
            </a:endParaRPr>
          </a:p>
        </p:txBody>
      </p:sp>
      <p:sp>
        <p:nvSpPr>
          <p:cNvPr id="18" name="Rectangle 17"/>
          <p:cNvSpPr>
            <a:spLocks noChangeArrowheads="1"/>
          </p:cNvSpPr>
          <p:nvPr userDrawn="1"/>
        </p:nvSpPr>
        <p:spPr bwMode="auto">
          <a:xfrm>
            <a:off x="9405847" y="878505"/>
            <a:ext cx="1626551" cy="77748"/>
          </a:xfrm>
          <a:prstGeom prst="rect">
            <a:avLst/>
          </a:prstGeom>
          <a:solidFill>
            <a:schemeClr val="tx2"/>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lIns="91431" tIns="45716" rIns="91431" bIns="45716" anchor="ctr"/>
          <a:lstStyle/>
          <a:p>
            <a:pPr algn="ctr">
              <a:defRPr/>
            </a:pPr>
            <a:endParaRPr lang="en-US" sz="1800" dirty="0">
              <a:solidFill>
                <a:srgbClr val="FFFFFF"/>
              </a:solidFill>
              <a:cs typeface="Arial" charset="0"/>
            </a:endParaRPr>
          </a:p>
        </p:txBody>
      </p:sp>
      <p:sp>
        <p:nvSpPr>
          <p:cNvPr id="19" name="Rectangle 18"/>
          <p:cNvSpPr>
            <a:spLocks noChangeArrowheads="1"/>
          </p:cNvSpPr>
          <p:nvPr userDrawn="1"/>
        </p:nvSpPr>
        <p:spPr bwMode="auto">
          <a:xfrm>
            <a:off x="11032398" y="878505"/>
            <a:ext cx="1159604" cy="77748"/>
          </a:xfrm>
          <a:prstGeom prst="rect">
            <a:avLst/>
          </a:prstGeom>
          <a:solidFill>
            <a:schemeClr val="bg1">
              <a:lumMod val="85000"/>
            </a:schemeClr>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lIns="91431" tIns="45716" rIns="91431" bIns="45716" anchor="ctr"/>
          <a:lstStyle/>
          <a:p>
            <a:pPr algn="ctr">
              <a:defRPr/>
            </a:pPr>
            <a:endParaRPr lang="en-US" sz="1800" dirty="0">
              <a:solidFill>
                <a:srgbClr val="FFFFFF"/>
              </a:solidFill>
              <a:cs typeface="Arial" charset="0"/>
            </a:endParaRPr>
          </a:p>
        </p:txBody>
      </p:sp>
    </p:spTree>
    <p:extLst>
      <p:ext uri="{BB962C8B-B14F-4D97-AF65-F5344CB8AC3E}">
        <p14:creationId xmlns:p14="http://schemas.microsoft.com/office/powerpoint/2010/main" val="172180490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2"/>
            </p:custDataLst>
            <p:extLst/>
          </p:nvPr>
        </p:nvGraphicFramePr>
        <p:xfrm>
          <a:off x="2118" y="1589"/>
          <a:ext cx="2116" cy="1587"/>
        </p:xfrm>
        <a:graphic>
          <a:graphicData uri="http://schemas.openxmlformats.org/presentationml/2006/ole">
            <mc:AlternateContent xmlns:mc="http://schemas.openxmlformats.org/markup-compatibility/2006">
              <mc:Choice xmlns:v="urn:schemas-microsoft-com:vml" Requires="v">
                <p:oleObj spid="_x0000_s10310" name="think-cell Slide" r:id="rId5" imgW="270" imgH="270" progId="TCLayout.ActiveDocument.1">
                  <p:embed/>
                </p:oleObj>
              </mc:Choice>
              <mc:Fallback>
                <p:oleObj name="think-cell Slide" r:id="rId5" imgW="270" imgH="270" progId="TCLayout.ActiveDocument.1">
                  <p:embed/>
                  <p:pic>
                    <p:nvPicPr>
                      <p:cNvPr id="0" name=""/>
                      <p:cNvPicPr/>
                      <p:nvPr/>
                    </p:nvPicPr>
                    <p:blipFill>
                      <a:blip r:embed="rId6"/>
                      <a:stretch>
                        <a:fillRect/>
                      </a:stretch>
                    </p:blipFill>
                    <p:spPr>
                      <a:xfrm>
                        <a:off x="2118" y="1589"/>
                        <a:ext cx="2116" cy="1587"/>
                      </a:xfrm>
                      <a:prstGeom prst="rect">
                        <a:avLst/>
                      </a:prstGeom>
                    </p:spPr>
                  </p:pic>
                </p:oleObj>
              </mc:Fallback>
            </mc:AlternateContent>
          </a:graphicData>
        </a:graphic>
      </p:graphicFrame>
      <p:sp>
        <p:nvSpPr>
          <p:cNvPr id="4" name="Rectangle 3" hidden="1"/>
          <p:cNvSpPr/>
          <p:nvPr userDrawn="1">
            <p:custDataLst>
              <p:tags r:id="rId3"/>
            </p:custDataLst>
          </p:nvPr>
        </p:nvSpPr>
        <p:spPr>
          <a:xfrm>
            <a:off x="0" y="0"/>
            <a:ext cx="211667"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fontAlgn="base">
              <a:spcBef>
                <a:spcPct val="0"/>
              </a:spcBef>
              <a:spcAft>
                <a:spcPct val="0"/>
              </a:spcAft>
            </a:pPr>
            <a:endParaRPr lang="en-US" sz="1900" b="1" dirty="0">
              <a:solidFill>
                <a:srgbClr val="FFFFFF"/>
              </a:solidFill>
              <a:cs typeface="Arial" panose="020B0604020202020204" pitchFamily="34" charset="0"/>
              <a:sym typeface="Arial" panose="020B0604020202020204" pitchFamily="34" charset="0"/>
            </a:endParaRPr>
          </a:p>
        </p:txBody>
      </p:sp>
    </p:spTree>
    <p:extLst>
      <p:ext uri="{BB962C8B-B14F-4D97-AF65-F5344CB8AC3E}">
        <p14:creationId xmlns:p14="http://schemas.microsoft.com/office/powerpoint/2010/main" val="133583535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325563"/>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5805766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2"/>
            </p:custDataLst>
            <p:extLst/>
          </p:nvPr>
        </p:nvGraphicFramePr>
        <p:xfrm>
          <a:off x="2118" y="1589"/>
          <a:ext cx="2116" cy="1587"/>
        </p:xfrm>
        <a:graphic>
          <a:graphicData uri="http://schemas.openxmlformats.org/presentationml/2006/ole">
            <mc:AlternateContent xmlns:mc="http://schemas.openxmlformats.org/markup-compatibility/2006">
              <mc:Choice xmlns:v="urn:schemas-microsoft-com:vml" Requires="v">
                <p:oleObj spid="_x0000_s11334"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2118" y="1589"/>
                        <a:ext cx="2116" cy="1587"/>
                      </a:xfrm>
                      <a:prstGeom prst="rect">
                        <a:avLst/>
                      </a:prstGeom>
                    </p:spPr>
                  </p:pic>
                </p:oleObj>
              </mc:Fallback>
            </mc:AlternateContent>
          </a:graphicData>
        </a:graphic>
      </p:graphicFrame>
      <p:sp>
        <p:nvSpPr>
          <p:cNvPr id="2" name="Title 1"/>
          <p:cNvSpPr>
            <a:spLocks noGrp="1"/>
          </p:cNvSpPr>
          <p:nvPr>
            <p:ph type="title"/>
          </p:nvPr>
        </p:nvSpPr>
        <p:spPr/>
        <p:txBody>
          <a:bodyPr/>
          <a:lstStyle/>
          <a:p>
            <a:r>
              <a:rPr lang="en-US"/>
              <a:t>Click to edit Master title style</a:t>
            </a:r>
          </a:p>
        </p:txBody>
      </p:sp>
      <p:sp>
        <p:nvSpPr>
          <p:cNvPr id="5" name="Content Placeholder 2"/>
          <p:cNvSpPr>
            <a:spLocks noGrp="1"/>
          </p:cNvSpPr>
          <p:nvPr>
            <p:ph idx="1"/>
          </p:nvPr>
        </p:nvSpPr>
        <p:spPr>
          <a:xfrm>
            <a:off x="231773" y="1142357"/>
            <a:ext cx="11672551" cy="5175176"/>
          </a:xfrm>
        </p:spPr>
        <p:txBody>
          <a:bodyPr>
            <a:noAutofit/>
          </a:bodyPr>
          <a:lstStyle>
            <a:lvl1pPr>
              <a:buClr>
                <a:schemeClr val="tx2"/>
              </a:buClr>
              <a:defRPr sz="1600">
                <a:solidFill>
                  <a:schemeClr val="tx1"/>
                </a:solidFill>
                <a:latin typeface="Arial" panose="020B0604020202020204" pitchFamily="34" charset="0"/>
                <a:cs typeface="Arial" panose="020B0604020202020204" pitchFamily="34" charset="0"/>
              </a:defRPr>
            </a:lvl1pPr>
            <a:lvl2pPr marL="512763" indent="-168275">
              <a:buClr>
                <a:schemeClr val="tx2"/>
              </a:buClr>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2pPr>
            <a:lvl3pPr marL="747713" indent="-227013">
              <a:buClr>
                <a:schemeClr val="tx2"/>
              </a:buClr>
              <a:buSzPct val="120000"/>
              <a:buFont typeface="Arial" panose="020B0604020202020204" pitchFamily="34" charset="0"/>
              <a:buChar char="▫"/>
              <a:tabLst/>
              <a:defRPr sz="1600">
                <a:solidFill>
                  <a:schemeClr val="tx1"/>
                </a:solidFill>
                <a:latin typeface="Arial" panose="020B0604020202020204" pitchFamily="34" charset="0"/>
                <a:cs typeface="Arial" panose="020B0604020202020204" pitchFamily="34" charset="0"/>
              </a:defRPr>
            </a:lvl3pPr>
            <a:lvl4pPr>
              <a:buClr>
                <a:schemeClr val="tx2"/>
              </a:buClr>
              <a:defRPr sz="1600">
                <a:solidFill>
                  <a:schemeClr val="tx1"/>
                </a:solidFill>
                <a:latin typeface="Arial" panose="020B0604020202020204" pitchFamily="34" charset="0"/>
                <a:cs typeface="Arial" panose="020B0604020202020204" pitchFamily="34" charset="0"/>
              </a:defRPr>
            </a:lvl4pPr>
            <a:lvl5pPr>
              <a:buClr>
                <a:schemeClr val="tx2"/>
              </a:buClr>
              <a:defRPr sz="1600">
                <a:solidFill>
                  <a:schemeClr val="tx1"/>
                </a:solidFill>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01240492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231773" y="1142357"/>
            <a:ext cx="11672551" cy="5175176"/>
          </a:xfrm>
        </p:spPr>
        <p:txBody>
          <a:bodyPr>
            <a:noAutofit/>
          </a:bodyPr>
          <a:lstStyle>
            <a:lvl1pPr>
              <a:buClr>
                <a:schemeClr val="tx2"/>
              </a:buClr>
              <a:defRPr sz="1600">
                <a:solidFill>
                  <a:schemeClr val="tx1"/>
                </a:solidFill>
                <a:latin typeface="Arial" panose="020B0604020202020204" pitchFamily="34" charset="0"/>
                <a:cs typeface="Arial" panose="020B0604020202020204" pitchFamily="34" charset="0"/>
              </a:defRPr>
            </a:lvl1pPr>
            <a:lvl2pPr marL="512763" indent="-168275">
              <a:buClr>
                <a:schemeClr val="tx2"/>
              </a:buClr>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2pPr>
            <a:lvl3pPr marL="747713" indent="-227013">
              <a:buClr>
                <a:schemeClr val="tx2"/>
              </a:buClr>
              <a:buSzPct val="120000"/>
              <a:buFont typeface="Arial" panose="020B0604020202020204" pitchFamily="34" charset="0"/>
              <a:buChar char="▫"/>
              <a:tabLst/>
              <a:defRPr sz="1600">
                <a:solidFill>
                  <a:schemeClr val="tx1"/>
                </a:solidFill>
                <a:latin typeface="Arial" panose="020B0604020202020204" pitchFamily="34" charset="0"/>
                <a:cs typeface="Arial" panose="020B0604020202020204" pitchFamily="34" charset="0"/>
              </a:defRPr>
            </a:lvl3pPr>
            <a:lvl4pPr>
              <a:buClr>
                <a:schemeClr val="tx2"/>
              </a:buClr>
              <a:defRPr sz="1600">
                <a:solidFill>
                  <a:schemeClr val="tx1"/>
                </a:solidFill>
                <a:latin typeface="Arial" panose="020B0604020202020204" pitchFamily="34" charset="0"/>
                <a:cs typeface="Arial" panose="020B0604020202020204" pitchFamily="34" charset="0"/>
              </a:defRPr>
            </a:lvl4pPr>
            <a:lvl5pPr>
              <a:buClr>
                <a:schemeClr val="tx2"/>
              </a:buClr>
              <a:defRPr sz="1600">
                <a:solidFill>
                  <a:schemeClr val="tx1"/>
                </a:solidFill>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itle 13"/>
          <p:cNvSpPr>
            <a:spLocks noGrp="1"/>
          </p:cNvSpPr>
          <p:nvPr>
            <p:ph type="title"/>
          </p:nvPr>
        </p:nvSpPr>
        <p:spPr>
          <a:xfrm>
            <a:off x="231773" y="155577"/>
            <a:ext cx="11670161" cy="634999"/>
          </a:xfrm>
          <a:prstGeom prst="rect">
            <a:avLst/>
          </a:prstGeom>
        </p:spPr>
        <p:txBody>
          <a:bodyPr/>
          <a:lstStyle>
            <a:lvl1pPr>
              <a:defRPr>
                <a:solidFill>
                  <a:schemeClr val="tx2"/>
                </a:solidFill>
              </a:defRPr>
            </a:lvl1pPr>
          </a:lstStyle>
          <a:p>
            <a:r>
              <a:rPr lang="en-US" dirty="0"/>
              <a:t>Click to edit Master title style</a:t>
            </a:r>
          </a:p>
        </p:txBody>
      </p:sp>
      <p:sp>
        <p:nvSpPr>
          <p:cNvPr id="11" name="Rectangle 10"/>
          <p:cNvSpPr>
            <a:spLocks noChangeArrowheads="1"/>
          </p:cNvSpPr>
          <p:nvPr userDrawn="1"/>
        </p:nvSpPr>
        <p:spPr bwMode="auto">
          <a:xfrm>
            <a:off x="1" y="878505"/>
            <a:ext cx="12198479" cy="77748"/>
          </a:xfrm>
          <a:prstGeom prst="rect">
            <a:avLst/>
          </a:prstGeom>
          <a:solidFill>
            <a:schemeClr val="accent6"/>
          </a:solidFill>
          <a:ln>
            <a:noFill/>
          </a:ln>
          <a:extLst>
            <a:ext uri="{91240B29-F687-4f45-9708-019B960494DF}">
              <a14:hiddenLine xmlns="" xmlns:a14="http://schemas.microsoft.com/office/drawing/2010/main" w="25400" algn="ctr">
                <a:solidFill>
                  <a:srgbClr val="000000"/>
                </a:solidFill>
                <a:miter lim="800000"/>
                <a:headEnd/>
                <a:tailEnd/>
              </a14:hiddenLine>
            </a:ext>
          </a:extLst>
        </p:spPr>
        <p:txBody>
          <a:bodyPr lIns="91431" tIns="45716" rIns="91431" bIns="45716" anchor="ctr"/>
          <a:lstStyle/>
          <a:p>
            <a:pPr algn="ctr">
              <a:defRPr/>
            </a:pPr>
            <a:endParaRPr lang="en-US" sz="1800" dirty="0">
              <a:solidFill>
                <a:srgbClr val="FFFFFF"/>
              </a:solidFill>
              <a:cs typeface="Arial" charset="0"/>
            </a:endParaRPr>
          </a:p>
        </p:txBody>
      </p:sp>
      <p:sp>
        <p:nvSpPr>
          <p:cNvPr id="9" name="Rectangle 8"/>
          <p:cNvSpPr>
            <a:spLocks noChangeArrowheads="1"/>
          </p:cNvSpPr>
          <p:nvPr userDrawn="1"/>
        </p:nvSpPr>
        <p:spPr bwMode="auto">
          <a:xfrm>
            <a:off x="7294262" y="878505"/>
            <a:ext cx="2924861" cy="77748"/>
          </a:xfrm>
          <a:prstGeom prst="rect">
            <a:avLst/>
          </a:prstGeom>
          <a:solidFill>
            <a:srgbClr val="F8BF56"/>
          </a:solidFill>
          <a:ln>
            <a:noFill/>
          </a:ln>
          <a:extLst>
            <a:ext uri="{91240B29-F687-4f45-9708-019B960494DF}">
              <a14:hiddenLine xmlns="" xmlns:a14="http://schemas.microsoft.com/office/drawing/2010/main" w="25400" algn="ctr">
                <a:solidFill>
                  <a:srgbClr val="000000"/>
                </a:solidFill>
                <a:miter lim="800000"/>
                <a:headEnd/>
                <a:tailEnd/>
              </a14:hiddenLine>
            </a:ext>
          </a:extLst>
        </p:spPr>
        <p:txBody>
          <a:bodyPr lIns="91431" tIns="45716" rIns="91431" bIns="45716" anchor="ctr"/>
          <a:lstStyle/>
          <a:p>
            <a:pPr algn="ctr">
              <a:defRPr/>
            </a:pPr>
            <a:endParaRPr lang="en-US" sz="1800" dirty="0">
              <a:solidFill>
                <a:srgbClr val="FFFFFF"/>
              </a:solidFill>
              <a:cs typeface="Arial" charset="0"/>
            </a:endParaRPr>
          </a:p>
        </p:txBody>
      </p:sp>
      <p:sp>
        <p:nvSpPr>
          <p:cNvPr id="10" name="Rectangle 9"/>
          <p:cNvSpPr>
            <a:spLocks noChangeArrowheads="1"/>
          </p:cNvSpPr>
          <p:nvPr userDrawn="1"/>
        </p:nvSpPr>
        <p:spPr bwMode="auto">
          <a:xfrm>
            <a:off x="11006448" y="878505"/>
            <a:ext cx="1185552" cy="77748"/>
          </a:xfrm>
          <a:prstGeom prst="rect">
            <a:avLst/>
          </a:prstGeom>
          <a:solidFill>
            <a:schemeClr val="accent6"/>
          </a:solidFill>
          <a:ln>
            <a:noFill/>
          </a:ln>
          <a:extLst>
            <a:ext uri="{91240B29-F687-4f45-9708-019B960494DF}">
              <a14:hiddenLine xmlns="" xmlns:a14="http://schemas.microsoft.com/office/drawing/2010/main" w="25400" algn="ctr">
                <a:solidFill>
                  <a:srgbClr val="000000"/>
                </a:solidFill>
                <a:miter lim="800000"/>
                <a:headEnd/>
                <a:tailEnd/>
              </a14:hiddenLine>
            </a:ext>
          </a:extLst>
        </p:spPr>
        <p:txBody>
          <a:bodyPr lIns="91431" tIns="45716" rIns="91431" bIns="45716" anchor="ctr"/>
          <a:lstStyle/>
          <a:p>
            <a:pPr algn="ctr">
              <a:defRPr/>
            </a:pPr>
            <a:endParaRPr lang="en-US" sz="1800" dirty="0">
              <a:solidFill>
                <a:srgbClr val="FFFFFF"/>
              </a:solidFill>
              <a:cs typeface="Arial" charset="0"/>
            </a:endParaRPr>
          </a:p>
        </p:txBody>
      </p:sp>
      <p:sp>
        <p:nvSpPr>
          <p:cNvPr id="18" name="Rectangle 17"/>
          <p:cNvSpPr>
            <a:spLocks noChangeArrowheads="1"/>
          </p:cNvSpPr>
          <p:nvPr userDrawn="1"/>
        </p:nvSpPr>
        <p:spPr bwMode="auto">
          <a:xfrm>
            <a:off x="9405847" y="878505"/>
            <a:ext cx="1626551" cy="77748"/>
          </a:xfrm>
          <a:prstGeom prst="rect">
            <a:avLst/>
          </a:prstGeom>
          <a:solidFill>
            <a:schemeClr val="tx2"/>
          </a:solidFill>
          <a:ln>
            <a:noFill/>
          </a:ln>
          <a:extLst>
            <a:ext uri="{91240B29-F687-4f45-9708-019B960494DF}">
              <a14:hiddenLine xmlns="" xmlns:a14="http://schemas.microsoft.com/office/drawing/2010/main" w="25400" algn="ctr">
                <a:solidFill>
                  <a:srgbClr val="000000"/>
                </a:solidFill>
                <a:miter lim="800000"/>
                <a:headEnd/>
                <a:tailEnd/>
              </a14:hiddenLine>
            </a:ext>
          </a:extLst>
        </p:spPr>
        <p:txBody>
          <a:bodyPr lIns="91431" tIns="45716" rIns="91431" bIns="45716" anchor="ctr"/>
          <a:lstStyle/>
          <a:p>
            <a:pPr algn="ctr">
              <a:defRPr/>
            </a:pPr>
            <a:endParaRPr lang="en-US" sz="1800" dirty="0">
              <a:solidFill>
                <a:srgbClr val="FFFFFF"/>
              </a:solidFill>
              <a:cs typeface="Arial" charset="0"/>
            </a:endParaRPr>
          </a:p>
        </p:txBody>
      </p:sp>
      <p:sp>
        <p:nvSpPr>
          <p:cNvPr id="19" name="Rectangle 18"/>
          <p:cNvSpPr>
            <a:spLocks noChangeArrowheads="1"/>
          </p:cNvSpPr>
          <p:nvPr userDrawn="1"/>
        </p:nvSpPr>
        <p:spPr bwMode="auto">
          <a:xfrm>
            <a:off x="11032398" y="878505"/>
            <a:ext cx="1159604" cy="77748"/>
          </a:xfrm>
          <a:prstGeom prst="rect">
            <a:avLst/>
          </a:prstGeom>
          <a:solidFill>
            <a:schemeClr val="bg1">
              <a:lumMod val="85000"/>
            </a:schemeClr>
          </a:solidFill>
          <a:ln>
            <a:noFill/>
          </a:ln>
          <a:extLst>
            <a:ext uri="{91240B29-F687-4f45-9708-019B960494DF}">
              <a14:hiddenLine xmlns="" xmlns:a14="http://schemas.microsoft.com/office/drawing/2010/main" w="25400" algn="ctr">
                <a:solidFill>
                  <a:srgbClr val="000000"/>
                </a:solidFill>
                <a:miter lim="800000"/>
                <a:headEnd/>
                <a:tailEnd/>
              </a14:hiddenLine>
            </a:ext>
          </a:extLst>
        </p:spPr>
        <p:txBody>
          <a:bodyPr lIns="91431" tIns="45716" rIns="91431" bIns="45716" anchor="ctr"/>
          <a:lstStyle/>
          <a:p>
            <a:pPr algn="ctr">
              <a:defRPr/>
            </a:pPr>
            <a:endParaRPr lang="en-US" sz="1800" dirty="0">
              <a:solidFill>
                <a:srgbClr val="FFFFFF"/>
              </a:solidFill>
              <a:cs typeface="Arial" charset="0"/>
            </a:endParaRPr>
          </a:p>
        </p:txBody>
      </p:sp>
    </p:spTree>
    <p:extLst>
      <p:ext uri="{BB962C8B-B14F-4D97-AF65-F5344CB8AC3E}">
        <p14:creationId xmlns:p14="http://schemas.microsoft.com/office/powerpoint/2010/main" val="262768286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231773" y="1142357"/>
            <a:ext cx="11672551" cy="5175176"/>
          </a:xfrm>
        </p:spPr>
        <p:txBody>
          <a:bodyPr>
            <a:noAutofit/>
          </a:bodyPr>
          <a:lstStyle>
            <a:lvl1pPr>
              <a:buClr>
                <a:schemeClr val="tx2"/>
              </a:buClr>
              <a:defRPr sz="1600">
                <a:solidFill>
                  <a:schemeClr val="tx1"/>
                </a:solidFill>
                <a:latin typeface="Arial" panose="020B0604020202020204" pitchFamily="34" charset="0"/>
                <a:cs typeface="Arial" panose="020B0604020202020204" pitchFamily="34" charset="0"/>
              </a:defRPr>
            </a:lvl1pPr>
            <a:lvl2pPr marL="512763" indent="-168275">
              <a:buClr>
                <a:schemeClr val="tx2"/>
              </a:buClr>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2pPr>
            <a:lvl3pPr marL="747713" indent="-227013">
              <a:buClr>
                <a:schemeClr val="tx2"/>
              </a:buClr>
              <a:buSzPct val="120000"/>
              <a:buFont typeface="Arial" panose="020B0604020202020204" pitchFamily="34" charset="0"/>
              <a:buChar char="▫"/>
              <a:tabLst/>
              <a:defRPr sz="1600">
                <a:solidFill>
                  <a:schemeClr val="tx1"/>
                </a:solidFill>
                <a:latin typeface="Arial" panose="020B0604020202020204" pitchFamily="34" charset="0"/>
                <a:cs typeface="Arial" panose="020B0604020202020204" pitchFamily="34" charset="0"/>
              </a:defRPr>
            </a:lvl3pPr>
            <a:lvl4pPr>
              <a:buClr>
                <a:schemeClr val="tx2"/>
              </a:buClr>
              <a:defRPr sz="1600">
                <a:solidFill>
                  <a:schemeClr val="tx1"/>
                </a:solidFill>
                <a:latin typeface="Arial" panose="020B0604020202020204" pitchFamily="34" charset="0"/>
                <a:cs typeface="Arial" panose="020B0604020202020204" pitchFamily="34" charset="0"/>
              </a:defRPr>
            </a:lvl4pPr>
            <a:lvl5pPr>
              <a:buClr>
                <a:schemeClr val="tx2"/>
              </a:buClr>
              <a:defRPr sz="1600">
                <a:solidFill>
                  <a:schemeClr val="tx1"/>
                </a:solidFill>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itle 13"/>
          <p:cNvSpPr>
            <a:spLocks noGrp="1"/>
          </p:cNvSpPr>
          <p:nvPr>
            <p:ph type="title"/>
          </p:nvPr>
        </p:nvSpPr>
        <p:spPr>
          <a:xfrm>
            <a:off x="231773" y="155577"/>
            <a:ext cx="11670161" cy="634999"/>
          </a:xfrm>
          <a:prstGeom prst="rect">
            <a:avLst/>
          </a:prstGeom>
        </p:spPr>
        <p:txBody>
          <a:bodyPr/>
          <a:lstStyle>
            <a:lvl1pPr>
              <a:defRPr>
                <a:solidFill>
                  <a:schemeClr val="tx2"/>
                </a:solidFill>
              </a:defRPr>
            </a:lvl1pPr>
          </a:lstStyle>
          <a:p>
            <a:r>
              <a:rPr lang="en-US" dirty="0"/>
              <a:t>Click to edit Master title style</a:t>
            </a:r>
          </a:p>
        </p:txBody>
      </p:sp>
      <p:sp>
        <p:nvSpPr>
          <p:cNvPr id="11" name="Rectangle 10"/>
          <p:cNvSpPr>
            <a:spLocks noChangeArrowheads="1"/>
          </p:cNvSpPr>
          <p:nvPr userDrawn="1"/>
        </p:nvSpPr>
        <p:spPr bwMode="auto">
          <a:xfrm>
            <a:off x="1" y="878505"/>
            <a:ext cx="12198479" cy="77748"/>
          </a:xfrm>
          <a:prstGeom prst="rect">
            <a:avLst/>
          </a:prstGeom>
          <a:solidFill>
            <a:schemeClr val="accent6"/>
          </a:solidFill>
          <a:ln>
            <a:noFill/>
          </a:ln>
          <a:extLst>
            <a:ext uri="{91240B29-F687-4f45-9708-019B960494DF}">
              <a14:hiddenLine xmlns="" xmlns:a14="http://schemas.microsoft.com/office/drawing/2010/main" w="25400" algn="ctr">
                <a:solidFill>
                  <a:srgbClr val="000000"/>
                </a:solidFill>
                <a:miter lim="800000"/>
                <a:headEnd/>
                <a:tailEnd/>
              </a14:hiddenLine>
            </a:ext>
          </a:extLst>
        </p:spPr>
        <p:txBody>
          <a:bodyPr lIns="91431" tIns="45716" rIns="91431" bIns="45716" anchor="ctr"/>
          <a:lstStyle/>
          <a:p>
            <a:pPr algn="ctr">
              <a:defRPr/>
            </a:pPr>
            <a:endParaRPr lang="en-US" sz="1800" dirty="0">
              <a:solidFill>
                <a:srgbClr val="FFFFFF"/>
              </a:solidFill>
              <a:cs typeface="Arial" charset="0"/>
            </a:endParaRPr>
          </a:p>
        </p:txBody>
      </p:sp>
      <p:sp>
        <p:nvSpPr>
          <p:cNvPr id="9" name="Rectangle 8"/>
          <p:cNvSpPr>
            <a:spLocks noChangeArrowheads="1"/>
          </p:cNvSpPr>
          <p:nvPr userDrawn="1"/>
        </p:nvSpPr>
        <p:spPr bwMode="auto">
          <a:xfrm>
            <a:off x="7294262" y="878505"/>
            <a:ext cx="2924861" cy="77748"/>
          </a:xfrm>
          <a:prstGeom prst="rect">
            <a:avLst/>
          </a:prstGeom>
          <a:solidFill>
            <a:srgbClr val="F8BF56"/>
          </a:solidFill>
          <a:ln>
            <a:noFill/>
          </a:ln>
          <a:extLst>
            <a:ext uri="{91240B29-F687-4f45-9708-019B960494DF}">
              <a14:hiddenLine xmlns="" xmlns:a14="http://schemas.microsoft.com/office/drawing/2010/main" w="25400" algn="ctr">
                <a:solidFill>
                  <a:srgbClr val="000000"/>
                </a:solidFill>
                <a:miter lim="800000"/>
                <a:headEnd/>
                <a:tailEnd/>
              </a14:hiddenLine>
            </a:ext>
          </a:extLst>
        </p:spPr>
        <p:txBody>
          <a:bodyPr lIns="91431" tIns="45716" rIns="91431" bIns="45716" anchor="ctr"/>
          <a:lstStyle/>
          <a:p>
            <a:pPr algn="ctr">
              <a:defRPr/>
            </a:pPr>
            <a:endParaRPr lang="en-US" sz="1800" dirty="0">
              <a:solidFill>
                <a:srgbClr val="FFFFFF"/>
              </a:solidFill>
              <a:cs typeface="Arial" charset="0"/>
            </a:endParaRPr>
          </a:p>
        </p:txBody>
      </p:sp>
      <p:sp>
        <p:nvSpPr>
          <p:cNvPr id="10" name="Rectangle 9"/>
          <p:cNvSpPr>
            <a:spLocks noChangeArrowheads="1"/>
          </p:cNvSpPr>
          <p:nvPr userDrawn="1"/>
        </p:nvSpPr>
        <p:spPr bwMode="auto">
          <a:xfrm>
            <a:off x="11006448" y="878505"/>
            <a:ext cx="1185552" cy="77748"/>
          </a:xfrm>
          <a:prstGeom prst="rect">
            <a:avLst/>
          </a:prstGeom>
          <a:solidFill>
            <a:schemeClr val="accent6"/>
          </a:solidFill>
          <a:ln>
            <a:noFill/>
          </a:ln>
          <a:extLst>
            <a:ext uri="{91240B29-F687-4f45-9708-019B960494DF}">
              <a14:hiddenLine xmlns="" xmlns:a14="http://schemas.microsoft.com/office/drawing/2010/main" w="25400" algn="ctr">
                <a:solidFill>
                  <a:srgbClr val="000000"/>
                </a:solidFill>
                <a:miter lim="800000"/>
                <a:headEnd/>
                <a:tailEnd/>
              </a14:hiddenLine>
            </a:ext>
          </a:extLst>
        </p:spPr>
        <p:txBody>
          <a:bodyPr lIns="91431" tIns="45716" rIns="91431" bIns="45716" anchor="ctr"/>
          <a:lstStyle/>
          <a:p>
            <a:pPr algn="ctr">
              <a:defRPr/>
            </a:pPr>
            <a:endParaRPr lang="en-US" sz="1800" dirty="0">
              <a:solidFill>
                <a:srgbClr val="FFFFFF"/>
              </a:solidFill>
              <a:cs typeface="Arial" charset="0"/>
            </a:endParaRPr>
          </a:p>
        </p:txBody>
      </p:sp>
      <p:sp>
        <p:nvSpPr>
          <p:cNvPr id="18" name="Rectangle 17"/>
          <p:cNvSpPr>
            <a:spLocks noChangeArrowheads="1"/>
          </p:cNvSpPr>
          <p:nvPr userDrawn="1"/>
        </p:nvSpPr>
        <p:spPr bwMode="auto">
          <a:xfrm>
            <a:off x="9405847" y="878505"/>
            <a:ext cx="1626551" cy="77748"/>
          </a:xfrm>
          <a:prstGeom prst="rect">
            <a:avLst/>
          </a:prstGeom>
          <a:solidFill>
            <a:schemeClr val="tx2"/>
          </a:solidFill>
          <a:ln>
            <a:noFill/>
          </a:ln>
          <a:extLst>
            <a:ext uri="{91240B29-F687-4f45-9708-019B960494DF}">
              <a14:hiddenLine xmlns="" xmlns:a14="http://schemas.microsoft.com/office/drawing/2010/main" w="25400" algn="ctr">
                <a:solidFill>
                  <a:srgbClr val="000000"/>
                </a:solidFill>
                <a:miter lim="800000"/>
                <a:headEnd/>
                <a:tailEnd/>
              </a14:hiddenLine>
            </a:ext>
          </a:extLst>
        </p:spPr>
        <p:txBody>
          <a:bodyPr lIns="91431" tIns="45716" rIns="91431" bIns="45716" anchor="ctr"/>
          <a:lstStyle/>
          <a:p>
            <a:pPr algn="ctr">
              <a:defRPr/>
            </a:pPr>
            <a:endParaRPr lang="en-US" sz="1800" dirty="0">
              <a:solidFill>
                <a:srgbClr val="FFFFFF"/>
              </a:solidFill>
              <a:cs typeface="Arial" charset="0"/>
            </a:endParaRPr>
          </a:p>
        </p:txBody>
      </p:sp>
      <p:sp>
        <p:nvSpPr>
          <p:cNvPr id="19" name="Rectangle 18"/>
          <p:cNvSpPr>
            <a:spLocks noChangeArrowheads="1"/>
          </p:cNvSpPr>
          <p:nvPr userDrawn="1"/>
        </p:nvSpPr>
        <p:spPr bwMode="auto">
          <a:xfrm>
            <a:off x="11032398" y="878505"/>
            <a:ext cx="1159604" cy="77748"/>
          </a:xfrm>
          <a:prstGeom prst="rect">
            <a:avLst/>
          </a:prstGeom>
          <a:solidFill>
            <a:schemeClr val="bg1">
              <a:lumMod val="85000"/>
            </a:schemeClr>
          </a:solidFill>
          <a:ln>
            <a:noFill/>
          </a:ln>
          <a:extLst>
            <a:ext uri="{91240B29-F687-4f45-9708-019B960494DF}">
              <a14:hiddenLine xmlns="" xmlns:a14="http://schemas.microsoft.com/office/drawing/2010/main" w="25400" algn="ctr">
                <a:solidFill>
                  <a:srgbClr val="000000"/>
                </a:solidFill>
                <a:miter lim="800000"/>
                <a:headEnd/>
                <a:tailEnd/>
              </a14:hiddenLine>
            </a:ext>
          </a:extLst>
        </p:spPr>
        <p:txBody>
          <a:bodyPr lIns="91431" tIns="45716" rIns="91431" bIns="45716" anchor="ctr"/>
          <a:lstStyle/>
          <a:p>
            <a:pPr algn="ctr">
              <a:defRPr/>
            </a:pPr>
            <a:endParaRPr lang="en-US" sz="1800" dirty="0">
              <a:solidFill>
                <a:srgbClr val="FFFFFF"/>
              </a:solidFill>
              <a:cs typeface="Arial" charset="0"/>
            </a:endParaRPr>
          </a:p>
        </p:txBody>
      </p:sp>
    </p:spTree>
    <p:extLst>
      <p:ext uri="{BB962C8B-B14F-4D97-AF65-F5344CB8AC3E}">
        <p14:creationId xmlns:p14="http://schemas.microsoft.com/office/powerpoint/2010/main" val="58271763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231773" y="1142357"/>
            <a:ext cx="11672551" cy="5175176"/>
          </a:xfrm>
        </p:spPr>
        <p:txBody>
          <a:bodyPr>
            <a:noAutofit/>
          </a:bodyPr>
          <a:lstStyle>
            <a:lvl1pPr>
              <a:buClr>
                <a:schemeClr val="tx2"/>
              </a:buClr>
              <a:defRPr sz="1600">
                <a:solidFill>
                  <a:schemeClr val="tx1"/>
                </a:solidFill>
                <a:latin typeface="Arial" panose="020B0604020202020204" pitchFamily="34" charset="0"/>
                <a:cs typeface="Arial" panose="020B0604020202020204" pitchFamily="34" charset="0"/>
              </a:defRPr>
            </a:lvl1pPr>
            <a:lvl2pPr marL="512763" indent="-168275">
              <a:buClr>
                <a:schemeClr val="tx2"/>
              </a:buClr>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2pPr>
            <a:lvl3pPr marL="747713" indent="-227013">
              <a:buClr>
                <a:schemeClr val="tx2"/>
              </a:buClr>
              <a:buSzPct val="120000"/>
              <a:buFont typeface="Arial" panose="020B0604020202020204" pitchFamily="34" charset="0"/>
              <a:buChar char="▫"/>
              <a:tabLst/>
              <a:defRPr sz="1600">
                <a:solidFill>
                  <a:schemeClr val="tx1"/>
                </a:solidFill>
                <a:latin typeface="Arial" panose="020B0604020202020204" pitchFamily="34" charset="0"/>
                <a:cs typeface="Arial" panose="020B0604020202020204" pitchFamily="34" charset="0"/>
              </a:defRPr>
            </a:lvl3pPr>
            <a:lvl4pPr>
              <a:buClr>
                <a:schemeClr val="tx2"/>
              </a:buClr>
              <a:defRPr sz="1600">
                <a:solidFill>
                  <a:schemeClr val="tx1"/>
                </a:solidFill>
                <a:latin typeface="Arial" panose="020B0604020202020204" pitchFamily="34" charset="0"/>
                <a:cs typeface="Arial" panose="020B0604020202020204" pitchFamily="34" charset="0"/>
              </a:defRPr>
            </a:lvl4pPr>
            <a:lvl5pPr>
              <a:buClr>
                <a:schemeClr val="tx2"/>
              </a:buClr>
              <a:defRPr sz="1600">
                <a:solidFill>
                  <a:schemeClr val="tx1"/>
                </a:solidFill>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itle 13"/>
          <p:cNvSpPr>
            <a:spLocks noGrp="1"/>
          </p:cNvSpPr>
          <p:nvPr>
            <p:ph type="title"/>
          </p:nvPr>
        </p:nvSpPr>
        <p:spPr>
          <a:xfrm>
            <a:off x="231773" y="155577"/>
            <a:ext cx="11670161" cy="634999"/>
          </a:xfrm>
          <a:prstGeom prst="rect">
            <a:avLst/>
          </a:prstGeom>
        </p:spPr>
        <p:txBody>
          <a:bodyPr/>
          <a:lstStyle>
            <a:lvl1pPr>
              <a:defRPr>
                <a:solidFill>
                  <a:schemeClr val="tx2"/>
                </a:solidFill>
              </a:defRPr>
            </a:lvl1pPr>
          </a:lstStyle>
          <a:p>
            <a:r>
              <a:rPr lang="en-US" dirty="0"/>
              <a:t>Click to edit Master title style</a:t>
            </a:r>
          </a:p>
        </p:txBody>
      </p:sp>
      <p:sp>
        <p:nvSpPr>
          <p:cNvPr id="11" name="Rectangle 10"/>
          <p:cNvSpPr>
            <a:spLocks noChangeArrowheads="1"/>
          </p:cNvSpPr>
          <p:nvPr userDrawn="1"/>
        </p:nvSpPr>
        <p:spPr bwMode="auto">
          <a:xfrm>
            <a:off x="1" y="878505"/>
            <a:ext cx="12198479" cy="77748"/>
          </a:xfrm>
          <a:prstGeom prst="rect">
            <a:avLst/>
          </a:prstGeom>
          <a:solidFill>
            <a:schemeClr val="accent6"/>
          </a:solidFill>
          <a:ln>
            <a:noFill/>
          </a:ln>
          <a:extLst>
            <a:ext uri="{91240B29-F687-4f45-9708-019B960494DF}">
              <a14:hiddenLine xmlns="" xmlns:a14="http://schemas.microsoft.com/office/drawing/2010/main" w="25400" algn="ctr">
                <a:solidFill>
                  <a:srgbClr val="000000"/>
                </a:solidFill>
                <a:miter lim="800000"/>
                <a:headEnd/>
                <a:tailEnd/>
              </a14:hiddenLine>
            </a:ext>
          </a:extLst>
        </p:spPr>
        <p:txBody>
          <a:bodyPr lIns="91431" tIns="45716" rIns="91431" bIns="45716" anchor="ctr"/>
          <a:lstStyle/>
          <a:p>
            <a:pPr algn="ctr">
              <a:defRPr/>
            </a:pPr>
            <a:endParaRPr lang="en-US" sz="1800" dirty="0">
              <a:solidFill>
                <a:srgbClr val="FFFFFF"/>
              </a:solidFill>
              <a:cs typeface="Arial" charset="0"/>
            </a:endParaRPr>
          </a:p>
        </p:txBody>
      </p:sp>
      <p:sp>
        <p:nvSpPr>
          <p:cNvPr id="9" name="Rectangle 8"/>
          <p:cNvSpPr>
            <a:spLocks noChangeArrowheads="1"/>
          </p:cNvSpPr>
          <p:nvPr userDrawn="1"/>
        </p:nvSpPr>
        <p:spPr bwMode="auto">
          <a:xfrm>
            <a:off x="7294262" y="878505"/>
            <a:ext cx="2924861" cy="77748"/>
          </a:xfrm>
          <a:prstGeom prst="rect">
            <a:avLst/>
          </a:prstGeom>
          <a:solidFill>
            <a:srgbClr val="F8BF56"/>
          </a:solidFill>
          <a:ln>
            <a:noFill/>
          </a:ln>
          <a:extLst>
            <a:ext uri="{91240B29-F687-4f45-9708-019B960494DF}">
              <a14:hiddenLine xmlns="" xmlns:a14="http://schemas.microsoft.com/office/drawing/2010/main" w="25400" algn="ctr">
                <a:solidFill>
                  <a:srgbClr val="000000"/>
                </a:solidFill>
                <a:miter lim="800000"/>
                <a:headEnd/>
                <a:tailEnd/>
              </a14:hiddenLine>
            </a:ext>
          </a:extLst>
        </p:spPr>
        <p:txBody>
          <a:bodyPr lIns="91431" tIns="45716" rIns="91431" bIns="45716" anchor="ctr"/>
          <a:lstStyle/>
          <a:p>
            <a:pPr algn="ctr">
              <a:defRPr/>
            </a:pPr>
            <a:endParaRPr lang="en-US" sz="1800" dirty="0">
              <a:solidFill>
                <a:srgbClr val="FFFFFF"/>
              </a:solidFill>
              <a:cs typeface="Arial" charset="0"/>
            </a:endParaRPr>
          </a:p>
        </p:txBody>
      </p:sp>
      <p:sp>
        <p:nvSpPr>
          <p:cNvPr id="10" name="Rectangle 9"/>
          <p:cNvSpPr>
            <a:spLocks noChangeArrowheads="1"/>
          </p:cNvSpPr>
          <p:nvPr userDrawn="1"/>
        </p:nvSpPr>
        <p:spPr bwMode="auto">
          <a:xfrm>
            <a:off x="11006448" y="878505"/>
            <a:ext cx="1185552" cy="77748"/>
          </a:xfrm>
          <a:prstGeom prst="rect">
            <a:avLst/>
          </a:prstGeom>
          <a:solidFill>
            <a:schemeClr val="accent6"/>
          </a:solidFill>
          <a:ln>
            <a:noFill/>
          </a:ln>
          <a:extLst>
            <a:ext uri="{91240B29-F687-4f45-9708-019B960494DF}">
              <a14:hiddenLine xmlns="" xmlns:a14="http://schemas.microsoft.com/office/drawing/2010/main" w="25400" algn="ctr">
                <a:solidFill>
                  <a:srgbClr val="000000"/>
                </a:solidFill>
                <a:miter lim="800000"/>
                <a:headEnd/>
                <a:tailEnd/>
              </a14:hiddenLine>
            </a:ext>
          </a:extLst>
        </p:spPr>
        <p:txBody>
          <a:bodyPr lIns="91431" tIns="45716" rIns="91431" bIns="45716" anchor="ctr"/>
          <a:lstStyle/>
          <a:p>
            <a:pPr algn="ctr">
              <a:defRPr/>
            </a:pPr>
            <a:endParaRPr lang="en-US" sz="1800" dirty="0">
              <a:solidFill>
                <a:srgbClr val="FFFFFF"/>
              </a:solidFill>
              <a:cs typeface="Arial" charset="0"/>
            </a:endParaRPr>
          </a:p>
        </p:txBody>
      </p:sp>
      <p:sp>
        <p:nvSpPr>
          <p:cNvPr id="18" name="Rectangle 17"/>
          <p:cNvSpPr>
            <a:spLocks noChangeArrowheads="1"/>
          </p:cNvSpPr>
          <p:nvPr userDrawn="1"/>
        </p:nvSpPr>
        <p:spPr bwMode="auto">
          <a:xfrm>
            <a:off x="9405847" y="878505"/>
            <a:ext cx="1626551" cy="77748"/>
          </a:xfrm>
          <a:prstGeom prst="rect">
            <a:avLst/>
          </a:prstGeom>
          <a:solidFill>
            <a:schemeClr val="tx2"/>
          </a:solidFill>
          <a:ln>
            <a:noFill/>
          </a:ln>
          <a:extLst>
            <a:ext uri="{91240B29-F687-4f45-9708-019B960494DF}">
              <a14:hiddenLine xmlns="" xmlns:a14="http://schemas.microsoft.com/office/drawing/2010/main" w="25400" algn="ctr">
                <a:solidFill>
                  <a:srgbClr val="000000"/>
                </a:solidFill>
                <a:miter lim="800000"/>
                <a:headEnd/>
                <a:tailEnd/>
              </a14:hiddenLine>
            </a:ext>
          </a:extLst>
        </p:spPr>
        <p:txBody>
          <a:bodyPr lIns="91431" tIns="45716" rIns="91431" bIns="45716" anchor="ctr"/>
          <a:lstStyle/>
          <a:p>
            <a:pPr algn="ctr">
              <a:defRPr/>
            </a:pPr>
            <a:endParaRPr lang="en-US" sz="1800" dirty="0">
              <a:solidFill>
                <a:srgbClr val="FFFFFF"/>
              </a:solidFill>
              <a:cs typeface="Arial" charset="0"/>
            </a:endParaRPr>
          </a:p>
        </p:txBody>
      </p:sp>
      <p:sp>
        <p:nvSpPr>
          <p:cNvPr id="19" name="Rectangle 18"/>
          <p:cNvSpPr>
            <a:spLocks noChangeArrowheads="1"/>
          </p:cNvSpPr>
          <p:nvPr userDrawn="1"/>
        </p:nvSpPr>
        <p:spPr bwMode="auto">
          <a:xfrm>
            <a:off x="11032398" y="878505"/>
            <a:ext cx="1159604" cy="77748"/>
          </a:xfrm>
          <a:prstGeom prst="rect">
            <a:avLst/>
          </a:prstGeom>
          <a:solidFill>
            <a:schemeClr val="bg1">
              <a:lumMod val="85000"/>
            </a:schemeClr>
          </a:solidFill>
          <a:ln>
            <a:noFill/>
          </a:ln>
          <a:extLst>
            <a:ext uri="{91240B29-F687-4f45-9708-019B960494DF}">
              <a14:hiddenLine xmlns="" xmlns:a14="http://schemas.microsoft.com/office/drawing/2010/main" w="25400" algn="ctr">
                <a:solidFill>
                  <a:srgbClr val="000000"/>
                </a:solidFill>
                <a:miter lim="800000"/>
                <a:headEnd/>
                <a:tailEnd/>
              </a14:hiddenLine>
            </a:ext>
          </a:extLst>
        </p:spPr>
        <p:txBody>
          <a:bodyPr lIns="91431" tIns="45716" rIns="91431" bIns="45716" anchor="ctr"/>
          <a:lstStyle/>
          <a:p>
            <a:pPr algn="ctr">
              <a:defRPr/>
            </a:pPr>
            <a:endParaRPr lang="en-US" sz="1800" dirty="0">
              <a:solidFill>
                <a:srgbClr val="FFFFFF"/>
              </a:solidFill>
              <a:cs typeface="Arial" charset="0"/>
            </a:endParaRPr>
          </a:p>
        </p:txBody>
      </p:sp>
    </p:spTree>
    <p:extLst>
      <p:ext uri="{BB962C8B-B14F-4D97-AF65-F5344CB8AC3E}">
        <p14:creationId xmlns:p14="http://schemas.microsoft.com/office/powerpoint/2010/main" val="2720053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2EF4016-12BE-46B5-AABF-45576BA9A21E}" type="datetimeFigureOut">
              <a:rPr lang="en-US" smtClean="0"/>
              <a:t>5/6/2021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16405D-F480-4059-A15E-042C943E9634}" type="slidenum">
              <a:rPr lang="en-US" smtClean="0"/>
              <a:t>‹#›</a:t>
            </a:fld>
            <a:endParaRPr lang="en-US"/>
          </a:p>
        </p:txBody>
      </p:sp>
    </p:spTree>
    <p:extLst>
      <p:ext uri="{BB962C8B-B14F-4D97-AF65-F5344CB8AC3E}">
        <p14:creationId xmlns:p14="http://schemas.microsoft.com/office/powerpoint/2010/main" val="18773075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2"/>
            </p:custDataLst>
            <p:extLst/>
          </p:nvPr>
        </p:nvGraphicFramePr>
        <p:xfrm>
          <a:off x="2118" y="1589"/>
          <a:ext cx="2116" cy="1587"/>
        </p:xfrm>
        <a:graphic>
          <a:graphicData uri="http://schemas.openxmlformats.org/presentationml/2006/ole">
            <mc:AlternateContent xmlns:mc="http://schemas.openxmlformats.org/markup-compatibility/2006">
              <mc:Choice xmlns:v="urn:schemas-microsoft-com:vml" Requires="v">
                <p:oleObj spid="_x0000_s12358" name="think-cell Slide" r:id="rId5" imgW="270" imgH="270" progId="TCLayout.ActiveDocument.1">
                  <p:embed/>
                </p:oleObj>
              </mc:Choice>
              <mc:Fallback>
                <p:oleObj name="think-cell Slide" r:id="rId5" imgW="270" imgH="270" progId="TCLayout.ActiveDocument.1">
                  <p:embed/>
                  <p:pic>
                    <p:nvPicPr>
                      <p:cNvPr id="0" name=""/>
                      <p:cNvPicPr/>
                      <p:nvPr/>
                    </p:nvPicPr>
                    <p:blipFill>
                      <a:blip r:embed="rId6"/>
                      <a:stretch>
                        <a:fillRect/>
                      </a:stretch>
                    </p:blipFill>
                    <p:spPr>
                      <a:xfrm>
                        <a:off x="2118" y="1589"/>
                        <a:ext cx="2116" cy="1587"/>
                      </a:xfrm>
                      <a:prstGeom prst="rect">
                        <a:avLst/>
                      </a:prstGeom>
                    </p:spPr>
                  </p:pic>
                </p:oleObj>
              </mc:Fallback>
            </mc:AlternateContent>
          </a:graphicData>
        </a:graphic>
      </p:graphicFrame>
      <p:sp>
        <p:nvSpPr>
          <p:cNvPr id="4" name="Rectangle 3" hidden="1"/>
          <p:cNvSpPr/>
          <p:nvPr userDrawn="1">
            <p:custDataLst>
              <p:tags r:id="rId3"/>
            </p:custDataLst>
          </p:nvPr>
        </p:nvSpPr>
        <p:spPr>
          <a:xfrm>
            <a:off x="0" y="0"/>
            <a:ext cx="211667"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fontAlgn="base">
              <a:spcBef>
                <a:spcPct val="0"/>
              </a:spcBef>
              <a:spcAft>
                <a:spcPct val="0"/>
              </a:spcAft>
            </a:pPr>
            <a:endParaRPr lang="en-US" sz="1900" b="1" dirty="0">
              <a:solidFill>
                <a:srgbClr val="FFFFFF"/>
              </a:solidFill>
              <a:cs typeface="Arial" panose="020B0604020202020204" pitchFamily="34" charset="0"/>
              <a:sym typeface="Arial" panose="020B0604020202020204" pitchFamily="34" charset="0"/>
            </a:endParaRPr>
          </a:p>
        </p:txBody>
      </p:sp>
    </p:spTree>
    <p:extLst>
      <p:ext uri="{BB962C8B-B14F-4D97-AF65-F5344CB8AC3E}">
        <p14:creationId xmlns:p14="http://schemas.microsoft.com/office/powerpoint/2010/main" val="250870419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231773" y="1142357"/>
            <a:ext cx="11672551" cy="5175176"/>
          </a:xfrm>
        </p:spPr>
        <p:txBody>
          <a:bodyPr>
            <a:noAutofit/>
          </a:bodyPr>
          <a:lstStyle>
            <a:lvl1pPr>
              <a:buClr>
                <a:schemeClr val="tx2"/>
              </a:buClr>
              <a:defRPr sz="1600">
                <a:solidFill>
                  <a:schemeClr val="tx1"/>
                </a:solidFill>
                <a:latin typeface="Arial" panose="020B0604020202020204" pitchFamily="34" charset="0"/>
                <a:cs typeface="Arial" panose="020B0604020202020204" pitchFamily="34" charset="0"/>
              </a:defRPr>
            </a:lvl1pPr>
            <a:lvl2pPr marL="512763" indent="-168275">
              <a:buClr>
                <a:schemeClr val="tx2"/>
              </a:buClr>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2pPr>
            <a:lvl3pPr marL="747713" indent="-227013">
              <a:buClr>
                <a:schemeClr val="tx2"/>
              </a:buClr>
              <a:buSzPct val="120000"/>
              <a:buFont typeface="Arial" panose="020B0604020202020204" pitchFamily="34" charset="0"/>
              <a:buChar char="▫"/>
              <a:tabLst/>
              <a:defRPr sz="1600">
                <a:solidFill>
                  <a:schemeClr val="tx1"/>
                </a:solidFill>
                <a:latin typeface="Arial" panose="020B0604020202020204" pitchFamily="34" charset="0"/>
                <a:cs typeface="Arial" panose="020B0604020202020204" pitchFamily="34" charset="0"/>
              </a:defRPr>
            </a:lvl3pPr>
            <a:lvl4pPr>
              <a:buClr>
                <a:schemeClr val="tx2"/>
              </a:buClr>
              <a:defRPr sz="1600">
                <a:solidFill>
                  <a:schemeClr val="tx1"/>
                </a:solidFill>
                <a:latin typeface="Arial" panose="020B0604020202020204" pitchFamily="34" charset="0"/>
                <a:cs typeface="Arial" panose="020B0604020202020204" pitchFamily="34" charset="0"/>
              </a:defRPr>
            </a:lvl4pPr>
            <a:lvl5pPr>
              <a:buClr>
                <a:schemeClr val="tx2"/>
              </a:buClr>
              <a:defRPr sz="1600">
                <a:solidFill>
                  <a:schemeClr val="tx1"/>
                </a:solidFill>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itle 13"/>
          <p:cNvSpPr>
            <a:spLocks noGrp="1"/>
          </p:cNvSpPr>
          <p:nvPr>
            <p:ph type="title"/>
          </p:nvPr>
        </p:nvSpPr>
        <p:spPr>
          <a:xfrm>
            <a:off x="231773" y="155577"/>
            <a:ext cx="11670161" cy="634999"/>
          </a:xfrm>
          <a:prstGeom prst="rect">
            <a:avLst/>
          </a:prstGeom>
        </p:spPr>
        <p:txBody>
          <a:bodyPr/>
          <a:lstStyle>
            <a:lvl1pPr>
              <a:defRPr>
                <a:solidFill>
                  <a:schemeClr val="tx2"/>
                </a:solidFill>
              </a:defRPr>
            </a:lvl1pPr>
          </a:lstStyle>
          <a:p>
            <a:r>
              <a:rPr lang="en-US" dirty="0"/>
              <a:t>Click to edit Master title style</a:t>
            </a:r>
          </a:p>
        </p:txBody>
      </p:sp>
      <p:sp>
        <p:nvSpPr>
          <p:cNvPr id="11" name="Rectangle 10"/>
          <p:cNvSpPr>
            <a:spLocks noChangeArrowheads="1"/>
          </p:cNvSpPr>
          <p:nvPr userDrawn="1"/>
        </p:nvSpPr>
        <p:spPr bwMode="auto">
          <a:xfrm>
            <a:off x="1" y="878505"/>
            <a:ext cx="12198479" cy="77748"/>
          </a:xfrm>
          <a:prstGeom prst="rect">
            <a:avLst/>
          </a:prstGeom>
          <a:solidFill>
            <a:schemeClr val="accent6"/>
          </a:solidFill>
          <a:ln>
            <a:noFill/>
          </a:ln>
          <a:extLst>
            <a:ext uri="{91240B29-F687-4f45-9708-019B960494DF}">
              <a14:hiddenLine xmlns="" xmlns:a14="http://schemas.microsoft.com/office/drawing/2010/main" w="25400" algn="ctr">
                <a:solidFill>
                  <a:srgbClr val="000000"/>
                </a:solidFill>
                <a:miter lim="800000"/>
                <a:headEnd/>
                <a:tailEnd/>
              </a14:hiddenLine>
            </a:ext>
          </a:extLst>
        </p:spPr>
        <p:txBody>
          <a:bodyPr lIns="91431" tIns="45716" rIns="91431" bIns="45716" anchor="ctr"/>
          <a:lstStyle/>
          <a:p>
            <a:pPr algn="ctr">
              <a:defRPr/>
            </a:pPr>
            <a:endParaRPr lang="en-US" sz="1800" dirty="0">
              <a:solidFill>
                <a:srgbClr val="FFFFFF"/>
              </a:solidFill>
              <a:cs typeface="Arial" charset="0"/>
            </a:endParaRPr>
          </a:p>
        </p:txBody>
      </p:sp>
      <p:sp>
        <p:nvSpPr>
          <p:cNvPr id="9" name="Rectangle 8"/>
          <p:cNvSpPr>
            <a:spLocks noChangeArrowheads="1"/>
          </p:cNvSpPr>
          <p:nvPr userDrawn="1"/>
        </p:nvSpPr>
        <p:spPr bwMode="auto">
          <a:xfrm>
            <a:off x="7294262" y="878505"/>
            <a:ext cx="2924861" cy="77748"/>
          </a:xfrm>
          <a:prstGeom prst="rect">
            <a:avLst/>
          </a:prstGeom>
          <a:solidFill>
            <a:srgbClr val="F8BF56"/>
          </a:solidFill>
          <a:ln>
            <a:noFill/>
          </a:ln>
          <a:extLst>
            <a:ext uri="{91240B29-F687-4f45-9708-019B960494DF}">
              <a14:hiddenLine xmlns="" xmlns:a14="http://schemas.microsoft.com/office/drawing/2010/main" w="25400" algn="ctr">
                <a:solidFill>
                  <a:srgbClr val="000000"/>
                </a:solidFill>
                <a:miter lim="800000"/>
                <a:headEnd/>
                <a:tailEnd/>
              </a14:hiddenLine>
            </a:ext>
          </a:extLst>
        </p:spPr>
        <p:txBody>
          <a:bodyPr lIns="91431" tIns="45716" rIns="91431" bIns="45716" anchor="ctr"/>
          <a:lstStyle/>
          <a:p>
            <a:pPr algn="ctr">
              <a:defRPr/>
            </a:pPr>
            <a:endParaRPr lang="en-US" sz="1800" dirty="0">
              <a:solidFill>
                <a:srgbClr val="FFFFFF"/>
              </a:solidFill>
              <a:cs typeface="Arial" charset="0"/>
            </a:endParaRPr>
          </a:p>
        </p:txBody>
      </p:sp>
      <p:sp>
        <p:nvSpPr>
          <p:cNvPr id="10" name="Rectangle 9"/>
          <p:cNvSpPr>
            <a:spLocks noChangeArrowheads="1"/>
          </p:cNvSpPr>
          <p:nvPr userDrawn="1"/>
        </p:nvSpPr>
        <p:spPr bwMode="auto">
          <a:xfrm>
            <a:off x="11006448" y="878505"/>
            <a:ext cx="1185552" cy="77748"/>
          </a:xfrm>
          <a:prstGeom prst="rect">
            <a:avLst/>
          </a:prstGeom>
          <a:solidFill>
            <a:schemeClr val="accent6"/>
          </a:solidFill>
          <a:ln>
            <a:noFill/>
          </a:ln>
          <a:extLst>
            <a:ext uri="{91240B29-F687-4f45-9708-019B960494DF}">
              <a14:hiddenLine xmlns="" xmlns:a14="http://schemas.microsoft.com/office/drawing/2010/main" w="25400" algn="ctr">
                <a:solidFill>
                  <a:srgbClr val="000000"/>
                </a:solidFill>
                <a:miter lim="800000"/>
                <a:headEnd/>
                <a:tailEnd/>
              </a14:hiddenLine>
            </a:ext>
          </a:extLst>
        </p:spPr>
        <p:txBody>
          <a:bodyPr lIns="91431" tIns="45716" rIns="91431" bIns="45716" anchor="ctr"/>
          <a:lstStyle/>
          <a:p>
            <a:pPr algn="ctr">
              <a:defRPr/>
            </a:pPr>
            <a:endParaRPr lang="en-US" sz="1800" dirty="0">
              <a:solidFill>
                <a:srgbClr val="FFFFFF"/>
              </a:solidFill>
              <a:cs typeface="Arial" charset="0"/>
            </a:endParaRPr>
          </a:p>
        </p:txBody>
      </p:sp>
      <p:sp>
        <p:nvSpPr>
          <p:cNvPr id="18" name="Rectangle 17"/>
          <p:cNvSpPr>
            <a:spLocks noChangeArrowheads="1"/>
          </p:cNvSpPr>
          <p:nvPr userDrawn="1"/>
        </p:nvSpPr>
        <p:spPr bwMode="auto">
          <a:xfrm>
            <a:off x="9405847" y="878505"/>
            <a:ext cx="1626551" cy="77748"/>
          </a:xfrm>
          <a:prstGeom prst="rect">
            <a:avLst/>
          </a:prstGeom>
          <a:solidFill>
            <a:schemeClr val="tx2"/>
          </a:solidFill>
          <a:ln>
            <a:noFill/>
          </a:ln>
          <a:extLst>
            <a:ext uri="{91240B29-F687-4f45-9708-019B960494DF}">
              <a14:hiddenLine xmlns="" xmlns:a14="http://schemas.microsoft.com/office/drawing/2010/main" w="25400" algn="ctr">
                <a:solidFill>
                  <a:srgbClr val="000000"/>
                </a:solidFill>
                <a:miter lim="800000"/>
                <a:headEnd/>
                <a:tailEnd/>
              </a14:hiddenLine>
            </a:ext>
          </a:extLst>
        </p:spPr>
        <p:txBody>
          <a:bodyPr lIns="91431" tIns="45716" rIns="91431" bIns="45716" anchor="ctr"/>
          <a:lstStyle/>
          <a:p>
            <a:pPr algn="ctr">
              <a:defRPr/>
            </a:pPr>
            <a:endParaRPr lang="en-US" sz="1800" dirty="0">
              <a:solidFill>
                <a:srgbClr val="FFFFFF"/>
              </a:solidFill>
              <a:cs typeface="Arial" charset="0"/>
            </a:endParaRPr>
          </a:p>
        </p:txBody>
      </p:sp>
      <p:sp>
        <p:nvSpPr>
          <p:cNvPr id="19" name="Rectangle 18"/>
          <p:cNvSpPr>
            <a:spLocks noChangeArrowheads="1"/>
          </p:cNvSpPr>
          <p:nvPr userDrawn="1"/>
        </p:nvSpPr>
        <p:spPr bwMode="auto">
          <a:xfrm>
            <a:off x="11032398" y="878505"/>
            <a:ext cx="1159604" cy="77748"/>
          </a:xfrm>
          <a:prstGeom prst="rect">
            <a:avLst/>
          </a:prstGeom>
          <a:solidFill>
            <a:schemeClr val="bg1">
              <a:lumMod val="85000"/>
            </a:schemeClr>
          </a:solidFill>
          <a:ln>
            <a:noFill/>
          </a:ln>
          <a:extLst>
            <a:ext uri="{91240B29-F687-4f45-9708-019B960494DF}">
              <a14:hiddenLine xmlns="" xmlns:a14="http://schemas.microsoft.com/office/drawing/2010/main" w="25400" algn="ctr">
                <a:solidFill>
                  <a:srgbClr val="000000"/>
                </a:solidFill>
                <a:miter lim="800000"/>
                <a:headEnd/>
                <a:tailEnd/>
              </a14:hiddenLine>
            </a:ext>
          </a:extLst>
        </p:spPr>
        <p:txBody>
          <a:bodyPr lIns="91431" tIns="45716" rIns="91431" bIns="45716" anchor="ctr"/>
          <a:lstStyle/>
          <a:p>
            <a:pPr algn="ctr">
              <a:defRPr/>
            </a:pPr>
            <a:endParaRPr lang="en-US" sz="1800" dirty="0">
              <a:solidFill>
                <a:srgbClr val="FFFFFF"/>
              </a:solidFill>
              <a:cs typeface="Arial" charset="0"/>
            </a:endParaRPr>
          </a:p>
        </p:txBody>
      </p:sp>
    </p:spTree>
    <p:extLst>
      <p:ext uri="{BB962C8B-B14F-4D97-AF65-F5344CB8AC3E}">
        <p14:creationId xmlns:p14="http://schemas.microsoft.com/office/powerpoint/2010/main" val="145156230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9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231773" y="1142357"/>
            <a:ext cx="11672551" cy="5175176"/>
          </a:xfrm>
        </p:spPr>
        <p:txBody>
          <a:bodyPr>
            <a:noAutofit/>
          </a:bodyPr>
          <a:lstStyle>
            <a:lvl1pPr>
              <a:buClr>
                <a:schemeClr val="tx2"/>
              </a:buClr>
              <a:defRPr sz="1600">
                <a:solidFill>
                  <a:schemeClr val="tx1"/>
                </a:solidFill>
                <a:latin typeface="Arial" panose="020B0604020202020204" pitchFamily="34" charset="0"/>
                <a:cs typeface="Arial" panose="020B0604020202020204" pitchFamily="34" charset="0"/>
              </a:defRPr>
            </a:lvl1pPr>
            <a:lvl2pPr marL="512763" indent="-168275">
              <a:buClr>
                <a:schemeClr val="tx2"/>
              </a:buClr>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2pPr>
            <a:lvl3pPr marL="747713" indent="-227013">
              <a:buClr>
                <a:schemeClr val="tx2"/>
              </a:buClr>
              <a:buSzPct val="120000"/>
              <a:buFont typeface="Arial" panose="020B0604020202020204" pitchFamily="34" charset="0"/>
              <a:buChar char="▫"/>
              <a:tabLst/>
              <a:defRPr sz="1600">
                <a:solidFill>
                  <a:schemeClr val="tx1"/>
                </a:solidFill>
                <a:latin typeface="Arial" panose="020B0604020202020204" pitchFamily="34" charset="0"/>
                <a:cs typeface="Arial" panose="020B0604020202020204" pitchFamily="34" charset="0"/>
              </a:defRPr>
            </a:lvl3pPr>
            <a:lvl4pPr>
              <a:buClr>
                <a:schemeClr val="tx2"/>
              </a:buClr>
              <a:defRPr sz="1600">
                <a:solidFill>
                  <a:schemeClr val="tx1"/>
                </a:solidFill>
                <a:latin typeface="Arial" panose="020B0604020202020204" pitchFamily="34" charset="0"/>
                <a:cs typeface="Arial" panose="020B0604020202020204" pitchFamily="34" charset="0"/>
              </a:defRPr>
            </a:lvl4pPr>
            <a:lvl5pPr>
              <a:buClr>
                <a:schemeClr val="tx2"/>
              </a:buClr>
              <a:defRPr sz="1600">
                <a:solidFill>
                  <a:schemeClr val="tx1"/>
                </a:solidFill>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itle 13"/>
          <p:cNvSpPr>
            <a:spLocks noGrp="1"/>
          </p:cNvSpPr>
          <p:nvPr>
            <p:ph type="title"/>
          </p:nvPr>
        </p:nvSpPr>
        <p:spPr>
          <a:xfrm>
            <a:off x="231773" y="155577"/>
            <a:ext cx="11670161" cy="634999"/>
          </a:xfrm>
          <a:prstGeom prst="rect">
            <a:avLst/>
          </a:prstGeom>
        </p:spPr>
        <p:txBody>
          <a:bodyPr/>
          <a:lstStyle>
            <a:lvl1pPr>
              <a:defRPr>
                <a:solidFill>
                  <a:schemeClr val="tx2"/>
                </a:solidFill>
              </a:defRPr>
            </a:lvl1pPr>
          </a:lstStyle>
          <a:p>
            <a:r>
              <a:rPr lang="en-US" dirty="0"/>
              <a:t>Click to edit Master title style</a:t>
            </a:r>
          </a:p>
        </p:txBody>
      </p:sp>
      <p:sp>
        <p:nvSpPr>
          <p:cNvPr id="11" name="Rectangle 10"/>
          <p:cNvSpPr>
            <a:spLocks noChangeArrowheads="1"/>
          </p:cNvSpPr>
          <p:nvPr userDrawn="1"/>
        </p:nvSpPr>
        <p:spPr bwMode="auto">
          <a:xfrm>
            <a:off x="1" y="878505"/>
            <a:ext cx="12198479" cy="77748"/>
          </a:xfrm>
          <a:prstGeom prst="rect">
            <a:avLst/>
          </a:prstGeom>
          <a:solidFill>
            <a:schemeClr val="accent6"/>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lIns="91431" tIns="45716" rIns="91431" bIns="45716" anchor="ctr"/>
          <a:lstStyle/>
          <a:p>
            <a:pPr algn="ctr">
              <a:defRPr/>
            </a:pPr>
            <a:endParaRPr lang="en-US" sz="1800" dirty="0">
              <a:solidFill>
                <a:srgbClr val="FFFFFF"/>
              </a:solidFill>
              <a:cs typeface="Arial" charset="0"/>
            </a:endParaRPr>
          </a:p>
        </p:txBody>
      </p:sp>
      <p:sp>
        <p:nvSpPr>
          <p:cNvPr id="9" name="Rectangle 8"/>
          <p:cNvSpPr>
            <a:spLocks noChangeArrowheads="1"/>
          </p:cNvSpPr>
          <p:nvPr userDrawn="1"/>
        </p:nvSpPr>
        <p:spPr bwMode="auto">
          <a:xfrm>
            <a:off x="7294262" y="878505"/>
            <a:ext cx="2924861" cy="77748"/>
          </a:xfrm>
          <a:prstGeom prst="rect">
            <a:avLst/>
          </a:prstGeom>
          <a:solidFill>
            <a:srgbClr val="F8BF56"/>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lIns="91431" tIns="45716" rIns="91431" bIns="45716" anchor="ctr"/>
          <a:lstStyle/>
          <a:p>
            <a:pPr algn="ctr">
              <a:defRPr/>
            </a:pPr>
            <a:endParaRPr lang="en-US" sz="1800" dirty="0">
              <a:solidFill>
                <a:srgbClr val="FFFFFF"/>
              </a:solidFill>
              <a:cs typeface="Arial" charset="0"/>
            </a:endParaRPr>
          </a:p>
        </p:txBody>
      </p:sp>
      <p:sp>
        <p:nvSpPr>
          <p:cNvPr id="10" name="Rectangle 9"/>
          <p:cNvSpPr>
            <a:spLocks noChangeArrowheads="1"/>
          </p:cNvSpPr>
          <p:nvPr userDrawn="1"/>
        </p:nvSpPr>
        <p:spPr bwMode="auto">
          <a:xfrm>
            <a:off x="11006448" y="878505"/>
            <a:ext cx="1185552" cy="77748"/>
          </a:xfrm>
          <a:prstGeom prst="rect">
            <a:avLst/>
          </a:prstGeom>
          <a:solidFill>
            <a:schemeClr val="accent6"/>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lIns="91431" tIns="45716" rIns="91431" bIns="45716" anchor="ctr"/>
          <a:lstStyle/>
          <a:p>
            <a:pPr algn="ctr">
              <a:defRPr/>
            </a:pPr>
            <a:endParaRPr lang="en-US" sz="1800" dirty="0">
              <a:solidFill>
                <a:srgbClr val="FFFFFF"/>
              </a:solidFill>
              <a:cs typeface="Arial" charset="0"/>
            </a:endParaRPr>
          </a:p>
        </p:txBody>
      </p:sp>
      <p:sp>
        <p:nvSpPr>
          <p:cNvPr id="18" name="Rectangle 17"/>
          <p:cNvSpPr>
            <a:spLocks noChangeArrowheads="1"/>
          </p:cNvSpPr>
          <p:nvPr userDrawn="1"/>
        </p:nvSpPr>
        <p:spPr bwMode="auto">
          <a:xfrm>
            <a:off x="9405847" y="878505"/>
            <a:ext cx="1626551" cy="77748"/>
          </a:xfrm>
          <a:prstGeom prst="rect">
            <a:avLst/>
          </a:prstGeom>
          <a:solidFill>
            <a:schemeClr val="tx2"/>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lIns="91431" tIns="45716" rIns="91431" bIns="45716" anchor="ctr"/>
          <a:lstStyle/>
          <a:p>
            <a:pPr algn="ctr">
              <a:defRPr/>
            </a:pPr>
            <a:endParaRPr lang="en-US" sz="1800" dirty="0">
              <a:solidFill>
                <a:srgbClr val="FFFFFF"/>
              </a:solidFill>
              <a:cs typeface="Arial" charset="0"/>
            </a:endParaRPr>
          </a:p>
        </p:txBody>
      </p:sp>
      <p:sp>
        <p:nvSpPr>
          <p:cNvPr id="19" name="Rectangle 18"/>
          <p:cNvSpPr>
            <a:spLocks noChangeArrowheads="1"/>
          </p:cNvSpPr>
          <p:nvPr userDrawn="1"/>
        </p:nvSpPr>
        <p:spPr bwMode="auto">
          <a:xfrm>
            <a:off x="11032398" y="878505"/>
            <a:ext cx="1159604" cy="77748"/>
          </a:xfrm>
          <a:prstGeom prst="rect">
            <a:avLst/>
          </a:prstGeom>
          <a:solidFill>
            <a:schemeClr val="bg1">
              <a:lumMod val="85000"/>
            </a:schemeClr>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lIns="91431" tIns="45716" rIns="91431" bIns="45716" anchor="ctr"/>
          <a:lstStyle/>
          <a:p>
            <a:pPr algn="ctr">
              <a:defRPr/>
            </a:pPr>
            <a:endParaRPr lang="en-US" sz="1800" dirty="0">
              <a:solidFill>
                <a:srgbClr val="FFFFFF"/>
              </a:solidFill>
              <a:cs typeface="Arial" charset="0"/>
            </a:endParaRPr>
          </a:p>
        </p:txBody>
      </p:sp>
    </p:spTree>
    <p:extLst>
      <p:ext uri="{BB962C8B-B14F-4D97-AF65-F5344CB8AC3E}">
        <p14:creationId xmlns:p14="http://schemas.microsoft.com/office/powerpoint/2010/main" val="309041921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16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231774" y="1142357"/>
            <a:ext cx="11672551" cy="5175176"/>
          </a:xfrm>
        </p:spPr>
        <p:txBody>
          <a:bodyPr>
            <a:noAutofit/>
          </a:bodyPr>
          <a:lstStyle>
            <a:lvl1pPr>
              <a:buClr>
                <a:schemeClr val="tx2"/>
              </a:buClr>
              <a:defRPr sz="1200">
                <a:solidFill>
                  <a:schemeClr val="tx1"/>
                </a:solidFill>
                <a:latin typeface="Arial" panose="020B0604020202020204" pitchFamily="34" charset="0"/>
                <a:cs typeface="Arial" panose="020B0604020202020204" pitchFamily="34" charset="0"/>
              </a:defRPr>
            </a:lvl1pPr>
            <a:lvl2pPr marL="384572" indent="-126206">
              <a:buClr>
                <a:schemeClr val="tx2"/>
              </a:buClr>
              <a:buFont typeface="Arial" panose="020B0604020202020204" pitchFamily="34" charset="0"/>
              <a:buChar char="̶"/>
              <a:defRPr sz="1200">
                <a:solidFill>
                  <a:schemeClr val="tx1"/>
                </a:solidFill>
                <a:latin typeface="Arial" panose="020B0604020202020204" pitchFamily="34" charset="0"/>
                <a:cs typeface="Arial" panose="020B0604020202020204" pitchFamily="34" charset="0"/>
              </a:defRPr>
            </a:lvl2pPr>
            <a:lvl3pPr marL="560785" indent="-170260">
              <a:buClr>
                <a:schemeClr val="tx2"/>
              </a:buClr>
              <a:buSzPct val="120000"/>
              <a:buFont typeface="Arial" panose="020B0604020202020204" pitchFamily="34" charset="0"/>
              <a:buChar char="▫"/>
              <a:tabLst/>
              <a:defRPr sz="1200">
                <a:solidFill>
                  <a:schemeClr val="tx1"/>
                </a:solidFill>
                <a:latin typeface="Arial" panose="020B0604020202020204" pitchFamily="34" charset="0"/>
                <a:cs typeface="Arial" panose="020B0604020202020204" pitchFamily="34" charset="0"/>
              </a:defRPr>
            </a:lvl3pPr>
            <a:lvl4pPr>
              <a:buClr>
                <a:schemeClr val="tx2"/>
              </a:buClr>
              <a:defRPr sz="1200">
                <a:solidFill>
                  <a:schemeClr val="tx1"/>
                </a:solidFill>
                <a:latin typeface="Arial" panose="020B0604020202020204" pitchFamily="34" charset="0"/>
                <a:cs typeface="Arial" panose="020B0604020202020204" pitchFamily="34" charset="0"/>
              </a:defRPr>
            </a:lvl4pPr>
            <a:lvl5pPr>
              <a:buClr>
                <a:schemeClr val="tx2"/>
              </a:buClr>
              <a:defRPr sz="1200">
                <a:solidFill>
                  <a:schemeClr val="tx1"/>
                </a:solidFill>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 Placeholder 5"/>
          <p:cNvSpPr>
            <a:spLocks noGrp="1"/>
          </p:cNvSpPr>
          <p:nvPr>
            <p:ph type="body" sz="quarter" idx="11"/>
          </p:nvPr>
        </p:nvSpPr>
        <p:spPr>
          <a:xfrm>
            <a:off x="279403" y="6660156"/>
            <a:ext cx="9426572" cy="189778"/>
          </a:xfrm>
          <a:prstGeom prst="rect">
            <a:avLst/>
          </a:prstGeom>
        </p:spPr>
        <p:txBody>
          <a:bodyPr anchor="b"/>
          <a:lstStyle>
            <a:lvl1pPr marL="0" indent="0">
              <a:spcBef>
                <a:spcPts val="0"/>
              </a:spcBef>
              <a:buNone/>
              <a:defRPr sz="600">
                <a:solidFill>
                  <a:schemeClr val="bg2"/>
                </a:solidFill>
              </a:defRPr>
            </a:lvl1pPr>
          </a:lstStyle>
          <a:p>
            <a:pPr lvl="0"/>
            <a:r>
              <a:rPr lang="en-US" dirty="0"/>
              <a:t>Click to edit Master text styles</a:t>
            </a:r>
          </a:p>
        </p:txBody>
      </p:sp>
      <p:sp>
        <p:nvSpPr>
          <p:cNvPr id="14" name="Title 13"/>
          <p:cNvSpPr>
            <a:spLocks noGrp="1"/>
          </p:cNvSpPr>
          <p:nvPr>
            <p:ph type="title"/>
          </p:nvPr>
        </p:nvSpPr>
        <p:spPr>
          <a:xfrm>
            <a:off x="231774" y="155579"/>
            <a:ext cx="11670161" cy="634999"/>
          </a:xfrm>
          <a:prstGeom prst="rect">
            <a:avLst/>
          </a:prstGeom>
        </p:spPr>
        <p:txBody>
          <a:bodyPr/>
          <a:lstStyle>
            <a:lvl1pPr>
              <a:defRPr>
                <a:solidFill>
                  <a:schemeClr val="tx2"/>
                </a:solidFill>
              </a:defRPr>
            </a:lvl1pPr>
          </a:lstStyle>
          <a:p>
            <a:r>
              <a:rPr lang="en-US" dirty="0"/>
              <a:t>Click to edit Master title style</a:t>
            </a:r>
          </a:p>
        </p:txBody>
      </p:sp>
      <p:sp>
        <p:nvSpPr>
          <p:cNvPr id="11" name="Rectangle 10"/>
          <p:cNvSpPr>
            <a:spLocks noChangeArrowheads="1"/>
          </p:cNvSpPr>
          <p:nvPr userDrawn="1"/>
        </p:nvSpPr>
        <p:spPr bwMode="auto">
          <a:xfrm>
            <a:off x="2" y="878505"/>
            <a:ext cx="12198479" cy="77748"/>
          </a:xfrm>
          <a:prstGeom prst="rect">
            <a:avLst/>
          </a:prstGeom>
          <a:solidFill>
            <a:schemeClr val="accent6"/>
          </a:solidFill>
          <a:ln>
            <a:noFill/>
          </a:ln>
          <a:extLst>
            <a:ext uri="{91240B29-F687-4f45-9708-019B960494DF}">
              <a14:hiddenLine xmlns:a14="http://schemas.microsoft.com/office/drawing/2010/main" xmlns="" w="25400" algn="ctr">
                <a:solidFill>
                  <a:srgbClr val="000000"/>
                </a:solidFill>
                <a:miter lim="800000"/>
                <a:headEnd/>
                <a:tailEnd/>
              </a14:hiddenLine>
            </a:ext>
          </a:extLst>
        </p:spPr>
        <p:txBody>
          <a:bodyPr lIns="68573" tIns="34287" rIns="68573" bIns="34287" anchor="ctr"/>
          <a:lstStyle/>
          <a:p>
            <a:pPr algn="ctr" fontAlgn="base">
              <a:spcBef>
                <a:spcPct val="0"/>
              </a:spcBef>
              <a:spcAft>
                <a:spcPct val="0"/>
              </a:spcAft>
              <a:defRPr/>
            </a:pPr>
            <a:endParaRPr lang="en-US" sz="1350" dirty="0">
              <a:solidFill>
                <a:srgbClr val="FFFFFF"/>
              </a:solidFill>
              <a:cs typeface="Arial" charset="0"/>
            </a:endParaRPr>
          </a:p>
        </p:txBody>
      </p:sp>
      <p:sp>
        <p:nvSpPr>
          <p:cNvPr id="9" name="Rectangle 8"/>
          <p:cNvSpPr>
            <a:spLocks noChangeArrowheads="1"/>
          </p:cNvSpPr>
          <p:nvPr userDrawn="1"/>
        </p:nvSpPr>
        <p:spPr bwMode="auto">
          <a:xfrm>
            <a:off x="7294263" y="878505"/>
            <a:ext cx="2924861" cy="77748"/>
          </a:xfrm>
          <a:prstGeom prst="rect">
            <a:avLst/>
          </a:prstGeom>
          <a:solidFill>
            <a:srgbClr val="F8BF56"/>
          </a:solidFill>
          <a:ln>
            <a:noFill/>
          </a:ln>
          <a:extLst>
            <a:ext uri="{91240B29-F687-4f45-9708-019B960494DF}">
              <a14:hiddenLine xmlns:a14="http://schemas.microsoft.com/office/drawing/2010/main" xmlns="" w="25400" algn="ctr">
                <a:solidFill>
                  <a:srgbClr val="000000"/>
                </a:solidFill>
                <a:miter lim="800000"/>
                <a:headEnd/>
                <a:tailEnd/>
              </a14:hiddenLine>
            </a:ext>
          </a:extLst>
        </p:spPr>
        <p:txBody>
          <a:bodyPr lIns="68573" tIns="34287" rIns="68573" bIns="34287" anchor="ctr"/>
          <a:lstStyle/>
          <a:p>
            <a:pPr algn="ctr" fontAlgn="base">
              <a:spcBef>
                <a:spcPct val="0"/>
              </a:spcBef>
              <a:spcAft>
                <a:spcPct val="0"/>
              </a:spcAft>
              <a:defRPr/>
            </a:pPr>
            <a:endParaRPr lang="en-US" sz="1350" dirty="0">
              <a:solidFill>
                <a:srgbClr val="FFFFFF"/>
              </a:solidFill>
              <a:cs typeface="Arial" charset="0"/>
            </a:endParaRPr>
          </a:p>
        </p:txBody>
      </p:sp>
      <p:sp>
        <p:nvSpPr>
          <p:cNvPr id="10" name="Rectangle 9"/>
          <p:cNvSpPr>
            <a:spLocks noChangeArrowheads="1"/>
          </p:cNvSpPr>
          <p:nvPr userDrawn="1"/>
        </p:nvSpPr>
        <p:spPr bwMode="auto">
          <a:xfrm>
            <a:off x="11006448" y="878505"/>
            <a:ext cx="1185552" cy="77748"/>
          </a:xfrm>
          <a:prstGeom prst="rect">
            <a:avLst/>
          </a:prstGeom>
          <a:solidFill>
            <a:schemeClr val="accent6"/>
          </a:solidFill>
          <a:ln>
            <a:noFill/>
          </a:ln>
          <a:extLst>
            <a:ext uri="{91240B29-F687-4f45-9708-019B960494DF}">
              <a14:hiddenLine xmlns:a14="http://schemas.microsoft.com/office/drawing/2010/main" xmlns="" w="25400" algn="ctr">
                <a:solidFill>
                  <a:srgbClr val="000000"/>
                </a:solidFill>
                <a:miter lim="800000"/>
                <a:headEnd/>
                <a:tailEnd/>
              </a14:hiddenLine>
            </a:ext>
          </a:extLst>
        </p:spPr>
        <p:txBody>
          <a:bodyPr lIns="68573" tIns="34287" rIns="68573" bIns="34287" anchor="ctr"/>
          <a:lstStyle/>
          <a:p>
            <a:pPr algn="ctr" fontAlgn="base">
              <a:spcBef>
                <a:spcPct val="0"/>
              </a:spcBef>
              <a:spcAft>
                <a:spcPct val="0"/>
              </a:spcAft>
              <a:defRPr/>
            </a:pPr>
            <a:endParaRPr lang="en-US" sz="1350" dirty="0">
              <a:solidFill>
                <a:srgbClr val="FFFFFF"/>
              </a:solidFill>
              <a:cs typeface="Arial" charset="0"/>
            </a:endParaRPr>
          </a:p>
        </p:txBody>
      </p:sp>
      <p:sp>
        <p:nvSpPr>
          <p:cNvPr id="18" name="Rectangle 17"/>
          <p:cNvSpPr>
            <a:spLocks noChangeArrowheads="1"/>
          </p:cNvSpPr>
          <p:nvPr userDrawn="1"/>
        </p:nvSpPr>
        <p:spPr bwMode="auto">
          <a:xfrm>
            <a:off x="9405849" y="878505"/>
            <a:ext cx="1626551" cy="77748"/>
          </a:xfrm>
          <a:prstGeom prst="rect">
            <a:avLst/>
          </a:prstGeom>
          <a:solidFill>
            <a:schemeClr val="tx2"/>
          </a:solidFill>
          <a:ln>
            <a:noFill/>
          </a:ln>
          <a:extLst>
            <a:ext uri="{91240B29-F687-4f45-9708-019B960494DF}">
              <a14:hiddenLine xmlns:a14="http://schemas.microsoft.com/office/drawing/2010/main" xmlns="" w="25400" algn="ctr">
                <a:solidFill>
                  <a:srgbClr val="000000"/>
                </a:solidFill>
                <a:miter lim="800000"/>
                <a:headEnd/>
                <a:tailEnd/>
              </a14:hiddenLine>
            </a:ext>
          </a:extLst>
        </p:spPr>
        <p:txBody>
          <a:bodyPr lIns="68573" tIns="34287" rIns="68573" bIns="34287" anchor="ctr"/>
          <a:lstStyle/>
          <a:p>
            <a:pPr algn="ctr" fontAlgn="base">
              <a:spcBef>
                <a:spcPct val="0"/>
              </a:spcBef>
              <a:spcAft>
                <a:spcPct val="0"/>
              </a:spcAft>
              <a:defRPr/>
            </a:pPr>
            <a:endParaRPr lang="en-US" sz="1350" dirty="0">
              <a:solidFill>
                <a:srgbClr val="FFFFFF"/>
              </a:solidFill>
              <a:cs typeface="Arial" charset="0"/>
            </a:endParaRPr>
          </a:p>
        </p:txBody>
      </p:sp>
      <p:sp>
        <p:nvSpPr>
          <p:cNvPr id="19" name="Rectangle 18"/>
          <p:cNvSpPr>
            <a:spLocks noChangeArrowheads="1"/>
          </p:cNvSpPr>
          <p:nvPr userDrawn="1"/>
        </p:nvSpPr>
        <p:spPr bwMode="auto">
          <a:xfrm>
            <a:off x="11032399" y="878505"/>
            <a:ext cx="1159604" cy="77748"/>
          </a:xfrm>
          <a:prstGeom prst="rect">
            <a:avLst/>
          </a:prstGeom>
          <a:solidFill>
            <a:schemeClr val="bg1">
              <a:lumMod val="85000"/>
            </a:schemeClr>
          </a:solidFill>
          <a:ln>
            <a:noFill/>
          </a:ln>
          <a:extLst>
            <a:ext uri="{91240B29-F687-4f45-9708-019B960494DF}">
              <a14:hiddenLine xmlns:a14="http://schemas.microsoft.com/office/drawing/2010/main" xmlns="" w="25400" algn="ctr">
                <a:solidFill>
                  <a:srgbClr val="000000"/>
                </a:solidFill>
                <a:miter lim="800000"/>
                <a:headEnd/>
                <a:tailEnd/>
              </a14:hiddenLine>
            </a:ext>
          </a:extLst>
        </p:spPr>
        <p:txBody>
          <a:bodyPr lIns="68573" tIns="34287" rIns="68573" bIns="34287" anchor="ctr"/>
          <a:lstStyle/>
          <a:p>
            <a:pPr algn="ctr" fontAlgn="base">
              <a:spcBef>
                <a:spcPct val="0"/>
              </a:spcBef>
              <a:spcAft>
                <a:spcPct val="0"/>
              </a:spcAft>
              <a:defRPr/>
            </a:pPr>
            <a:endParaRPr lang="en-US" sz="1350" dirty="0">
              <a:solidFill>
                <a:srgbClr val="FFFFFF"/>
              </a:solidFill>
              <a:cs typeface="Arial" charset="0"/>
            </a:endParaRPr>
          </a:p>
        </p:txBody>
      </p:sp>
    </p:spTree>
    <p:extLst>
      <p:ext uri="{BB962C8B-B14F-4D97-AF65-F5344CB8AC3E}">
        <p14:creationId xmlns:p14="http://schemas.microsoft.com/office/powerpoint/2010/main" val="22992396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7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231773" y="1142357"/>
            <a:ext cx="11672551" cy="5175176"/>
          </a:xfrm>
        </p:spPr>
        <p:txBody>
          <a:bodyPr>
            <a:noAutofit/>
          </a:bodyPr>
          <a:lstStyle>
            <a:lvl1pPr>
              <a:buClr>
                <a:schemeClr val="tx2"/>
              </a:buClr>
              <a:defRPr sz="1600">
                <a:solidFill>
                  <a:schemeClr val="tx1"/>
                </a:solidFill>
                <a:latin typeface="Arial" panose="020B0604020202020204" pitchFamily="34" charset="0"/>
                <a:cs typeface="Arial" panose="020B0604020202020204" pitchFamily="34" charset="0"/>
              </a:defRPr>
            </a:lvl1pPr>
            <a:lvl2pPr marL="512763" indent="-168275">
              <a:buClr>
                <a:schemeClr val="tx2"/>
              </a:buClr>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2pPr>
            <a:lvl3pPr marL="747713" indent="-227013">
              <a:buClr>
                <a:schemeClr val="tx2"/>
              </a:buClr>
              <a:buSzPct val="120000"/>
              <a:buFont typeface="Arial" panose="020B0604020202020204" pitchFamily="34" charset="0"/>
              <a:buChar char="▫"/>
              <a:tabLst/>
              <a:defRPr sz="1600">
                <a:solidFill>
                  <a:schemeClr val="tx1"/>
                </a:solidFill>
                <a:latin typeface="Arial" panose="020B0604020202020204" pitchFamily="34" charset="0"/>
                <a:cs typeface="Arial" panose="020B0604020202020204" pitchFamily="34" charset="0"/>
              </a:defRPr>
            </a:lvl3pPr>
            <a:lvl4pPr>
              <a:buClr>
                <a:schemeClr val="tx2"/>
              </a:buClr>
              <a:defRPr sz="1600">
                <a:solidFill>
                  <a:schemeClr val="tx1"/>
                </a:solidFill>
                <a:latin typeface="Arial" panose="020B0604020202020204" pitchFamily="34" charset="0"/>
                <a:cs typeface="Arial" panose="020B0604020202020204" pitchFamily="34" charset="0"/>
              </a:defRPr>
            </a:lvl4pPr>
            <a:lvl5pPr>
              <a:buClr>
                <a:schemeClr val="tx2"/>
              </a:buClr>
              <a:defRPr sz="1600">
                <a:solidFill>
                  <a:schemeClr val="tx1"/>
                </a:solidFill>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itle 13"/>
          <p:cNvSpPr>
            <a:spLocks noGrp="1"/>
          </p:cNvSpPr>
          <p:nvPr>
            <p:ph type="title"/>
          </p:nvPr>
        </p:nvSpPr>
        <p:spPr>
          <a:xfrm>
            <a:off x="231773" y="155577"/>
            <a:ext cx="11670161" cy="634999"/>
          </a:xfrm>
          <a:prstGeom prst="rect">
            <a:avLst/>
          </a:prstGeom>
        </p:spPr>
        <p:txBody>
          <a:bodyPr/>
          <a:lstStyle>
            <a:lvl1pPr>
              <a:defRPr>
                <a:solidFill>
                  <a:schemeClr val="tx2"/>
                </a:solidFill>
              </a:defRPr>
            </a:lvl1pPr>
          </a:lstStyle>
          <a:p>
            <a:r>
              <a:rPr lang="en-US" dirty="0"/>
              <a:t>Click to edit Master title style</a:t>
            </a:r>
          </a:p>
        </p:txBody>
      </p:sp>
      <p:sp>
        <p:nvSpPr>
          <p:cNvPr id="11" name="Rectangle 10"/>
          <p:cNvSpPr>
            <a:spLocks noChangeArrowheads="1"/>
          </p:cNvSpPr>
          <p:nvPr userDrawn="1"/>
        </p:nvSpPr>
        <p:spPr bwMode="auto">
          <a:xfrm>
            <a:off x="1" y="878505"/>
            <a:ext cx="12198479" cy="77748"/>
          </a:xfrm>
          <a:prstGeom prst="rect">
            <a:avLst/>
          </a:prstGeom>
          <a:solidFill>
            <a:schemeClr val="accent6"/>
          </a:solidFill>
          <a:ln>
            <a:noFill/>
          </a:ln>
          <a:extLst>
            <a:ext uri="{91240B29-F687-4f45-9708-019B960494DF}">
              <a14:hiddenLine xmlns="" xmlns:a14="http://schemas.microsoft.com/office/drawing/2010/main" w="25400" algn="ctr">
                <a:solidFill>
                  <a:srgbClr val="000000"/>
                </a:solidFill>
                <a:miter lim="800000"/>
                <a:headEnd/>
                <a:tailEnd/>
              </a14:hiddenLine>
            </a:ext>
          </a:extLst>
        </p:spPr>
        <p:txBody>
          <a:bodyPr lIns="91431" tIns="45716" rIns="91431" bIns="45716" anchor="ctr"/>
          <a:lstStyle/>
          <a:p>
            <a:pPr algn="ctr">
              <a:defRPr/>
            </a:pPr>
            <a:endParaRPr lang="en-US" sz="1800" dirty="0">
              <a:solidFill>
                <a:srgbClr val="FFFFFF"/>
              </a:solidFill>
              <a:cs typeface="Arial" charset="0"/>
            </a:endParaRPr>
          </a:p>
        </p:txBody>
      </p:sp>
      <p:sp>
        <p:nvSpPr>
          <p:cNvPr id="9" name="Rectangle 8"/>
          <p:cNvSpPr>
            <a:spLocks noChangeArrowheads="1"/>
          </p:cNvSpPr>
          <p:nvPr userDrawn="1"/>
        </p:nvSpPr>
        <p:spPr bwMode="auto">
          <a:xfrm>
            <a:off x="7294262" y="878505"/>
            <a:ext cx="2924861" cy="77748"/>
          </a:xfrm>
          <a:prstGeom prst="rect">
            <a:avLst/>
          </a:prstGeom>
          <a:solidFill>
            <a:srgbClr val="F8BF56"/>
          </a:solidFill>
          <a:ln>
            <a:noFill/>
          </a:ln>
          <a:extLst>
            <a:ext uri="{91240B29-F687-4f45-9708-019B960494DF}">
              <a14:hiddenLine xmlns="" xmlns:a14="http://schemas.microsoft.com/office/drawing/2010/main" w="25400" algn="ctr">
                <a:solidFill>
                  <a:srgbClr val="000000"/>
                </a:solidFill>
                <a:miter lim="800000"/>
                <a:headEnd/>
                <a:tailEnd/>
              </a14:hiddenLine>
            </a:ext>
          </a:extLst>
        </p:spPr>
        <p:txBody>
          <a:bodyPr lIns="91431" tIns="45716" rIns="91431" bIns="45716" anchor="ctr"/>
          <a:lstStyle/>
          <a:p>
            <a:pPr algn="ctr">
              <a:defRPr/>
            </a:pPr>
            <a:endParaRPr lang="en-US" sz="1800" dirty="0">
              <a:solidFill>
                <a:srgbClr val="FFFFFF"/>
              </a:solidFill>
              <a:cs typeface="Arial" charset="0"/>
            </a:endParaRPr>
          </a:p>
        </p:txBody>
      </p:sp>
      <p:sp>
        <p:nvSpPr>
          <p:cNvPr id="10" name="Rectangle 9"/>
          <p:cNvSpPr>
            <a:spLocks noChangeArrowheads="1"/>
          </p:cNvSpPr>
          <p:nvPr userDrawn="1"/>
        </p:nvSpPr>
        <p:spPr bwMode="auto">
          <a:xfrm>
            <a:off x="11006448" y="878505"/>
            <a:ext cx="1185552" cy="77748"/>
          </a:xfrm>
          <a:prstGeom prst="rect">
            <a:avLst/>
          </a:prstGeom>
          <a:solidFill>
            <a:schemeClr val="accent6"/>
          </a:solidFill>
          <a:ln>
            <a:noFill/>
          </a:ln>
          <a:extLst>
            <a:ext uri="{91240B29-F687-4f45-9708-019B960494DF}">
              <a14:hiddenLine xmlns="" xmlns:a14="http://schemas.microsoft.com/office/drawing/2010/main" w="25400" algn="ctr">
                <a:solidFill>
                  <a:srgbClr val="000000"/>
                </a:solidFill>
                <a:miter lim="800000"/>
                <a:headEnd/>
                <a:tailEnd/>
              </a14:hiddenLine>
            </a:ext>
          </a:extLst>
        </p:spPr>
        <p:txBody>
          <a:bodyPr lIns="91431" tIns="45716" rIns="91431" bIns="45716" anchor="ctr"/>
          <a:lstStyle/>
          <a:p>
            <a:pPr algn="ctr">
              <a:defRPr/>
            </a:pPr>
            <a:endParaRPr lang="en-US" sz="1800" dirty="0">
              <a:solidFill>
                <a:srgbClr val="FFFFFF"/>
              </a:solidFill>
              <a:cs typeface="Arial" charset="0"/>
            </a:endParaRPr>
          </a:p>
        </p:txBody>
      </p:sp>
      <p:sp>
        <p:nvSpPr>
          <p:cNvPr id="18" name="Rectangle 17"/>
          <p:cNvSpPr>
            <a:spLocks noChangeArrowheads="1"/>
          </p:cNvSpPr>
          <p:nvPr userDrawn="1"/>
        </p:nvSpPr>
        <p:spPr bwMode="auto">
          <a:xfrm>
            <a:off x="9405847" y="878505"/>
            <a:ext cx="1626551" cy="77748"/>
          </a:xfrm>
          <a:prstGeom prst="rect">
            <a:avLst/>
          </a:prstGeom>
          <a:solidFill>
            <a:schemeClr val="tx2"/>
          </a:solidFill>
          <a:ln>
            <a:noFill/>
          </a:ln>
          <a:extLst>
            <a:ext uri="{91240B29-F687-4f45-9708-019B960494DF}">
              <a14:hiddenLine xmlns="" xmlns:a14="http://schemas.microsoft.com/office/drawing/2010/main" w="25400" algn="ctr">
                <a:solidFill>
                  <a:srgbClr val="000000"/>
                </a:solidFill>
                <a:miter lim="800000"/>
                <a:headEnd/>
                <a:tailEnd/>
              </a14:hiddenLine>
            </a:ext>
          </a:extLst>
        </p:spPr>
        <p:txBody>
          <a:bodyPr lIns="91431" tIns="45716" rIns="91431" bIns="45716" anchor="ctr"/>
          <a:lstStyle/>
          <a:p>
            <a:pPr algn="ctr">
              <a:defRPr/>
            </a:pPr>
            <a:endParaRPr lang="en-US" sz="1800" dirty="0">
              <a:solidFill>
                <a:srgbClr val="FFFFFF"/>
              </a:solidFill>
              <a:cs typeface="Arial" charset="0"/>
            </a:endParaRPr>
          </a:p>
        </p:txBody>
      </p:sp>
      <p:sp>
        <p:nvSpPr>
          <p:cNvPr id="19" name="Rectangle 18"/>
          <p:cNvSpPr>
            <a:spLocks noChangeArrowheads="1"/>
          </p:cNvSpPr>
          <p:nvPr userDrawn="1"/>
        </p:nvSpPr>
        <p:spPr bwMode="auto">
          <a:xfrm>
            <a:off x="11032398" y="878505"/>
            <a:ext cx="1159604" cy="77748"/>
          </a:xfrm>
          <a:prstGeom prst="rect">
            <a:avLst/>
          </a:prstGeom>
          <a:solidFill>
            <a:schemeClr val="bg1">
              <a:lumMod val="85000"/>
            </a:schemeClr>
          </a:solidFill>
          <a:ln>
            <a:noFill/>
          </a:ln>
          <a:extLst>
            <a:ext uri="{91240B29-F687-4f45-9708-019B960494DF}">
              <a14:hiddenLine xmlns="" xmlns:a14="http://schemas.microsoft.com/office/drawing/2010/main" w="25400" algn="ctr">
                <a:solidFill>
                  <a:srgbClr val="000000"/>
                </a:solidFill>
                <a:miter lim="800000"/>
                <a:headEnd/>
                <a:tailEnd/>
              </a14:hiddenLine>
            </a:ext>
          </a:extLst>
        </p:spPr>
        <p:txBody>
          <a:bodyPr lIns="91431" tIns="45716" rIns="91431" bIns="45716" anchor="ctr"/>
          <a:lstStyle/>
          <a:p>
            <a:pPr algn="ctr">
              <a:defRPr/>
            </a:pPr>
            <a:endParaRPr lang="en-US" sz="1800" dirty="0">
              <a:solidFill>
                <a:srgbClr val="FFFFFF"/>
              </a:solidFill>
              <a:cs typeface="Arial" charset="0"/>
            </a:endParaRPr>
          </a:p>
        </p:txBody>
      </p:sp>
    </p:spTree>
    <p:extLst>
      <p:ext uri="{BB962C8B-B14F-4D97-AF65-F5344CB8AC3E}">
        <p14:creationId xmlns:p14="http://schemas.microsoft.com/office/powerpoint/2010/main" val="417709408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8_Title and Content">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nvPr>
        </p:nvGraphicFramePr>
        <p:xfrm>
          <a:off x="2118" y="1589"/>
          <a:ext cx="2116" cy="1587"/>
        </p:xfrm>
        <a:graphic>
          <a:graphicData uri="http://schemas.openxmlformats.org/presentationml/2006/ole">
            <mc:AlternateContent xmlns:mc="http://schemas.openxmlformats.org/markup-compatibility/2006">
              <mc:Choice xmlns:v="urn:schemas-microsoft-com:vml" Requires="v">
                <p:oleObj spid="_x0000_s13382"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2118" y="1589"/>
                        <a:ext cx="2116" cy="1587"/>
                      </a:xfrm>
                      <a:prstGeom prst="rect">
                        <a:avLst/>
                      </a:prstGeom>
                    </p:spPr>
                  </p:pic>
                </p:oleObj>
              </mc:Fallback>
            </mc:AlternateContent>
          </a:graphicData>
        </a:graphic>
      </p:graphicFrame>
      <p:sp>
        <p:nvSpPr>
          <p:cNvPr id="3" name="Content Placeholder 2"/>
          <p:cNvSpPr>
            <a:spLocks noGrp="1"/>
          </p:cNvSpPr>
          <p:nvPr>
            <p:ph idx="1"/>
          </p:nvPr>
        </p:nvSpPr>
        <p:spPr>
          <a:xfrm>
            <a:off x="231773" y="1142357"/>
            <a:ext cx="11672551" cy="5175176"/>
          </a:xfrm>
        </p:spPr>
        <p:txBody>
          <a:bodyPr>
            <a:noAutofit/>
          </a:bodyPr>
          <a:lstStyle>
            <a:lvl1pPr>
              <a:buClr>
                <a:schemeClr val="tx2"/>
              </a:buClr>
              <a:defRPr sz="1600">
                <a:solidFill>
                  <a:schemeClr val="tx1"/>
                </a:solidFill>
                <a:latin typeface="Arial" panose="020B0604020202020204" pitchFamily="34" charset="0"/>
                <a:cs typeface="Arial" panose="020B0604020202020204" pitchFamily="34" charset="0"/>
              </a:defRPr>
            </a:lvl1pPr>
            <a:lvl2pPr marL="512763" indent="-168275">
              <a:buClr>
                <a:schemeClr val="tx2"/>
              </a:buClr>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2pPr>
            <a:lvl3pPr marL="747713" indent="-227013">
              <a:buClr>
                <a:schemeClr val="tx2"/>
              </a:buClr>
              <a:buSzPct val="120000"/>
              <a:buFont typeface="Arial" panose="020B0604020202020204" pitchFamily="34" charset="0"/>
              <a:buChar char="▫"/>
              <a:tabLst/>
              <a:defRPr sz="1600">
                <a:solidFill>
                  <a:schemeClr val="tx1"/>
                </a:solidFill>
                <a:latin typeface="Arial" panose="020B0604020202020204" pitchFamily="34" charset="0"/>
                <a:cs typeface="Arial" panose="020B0604020202020204" pitchFamily="34" charset="0"/>
              </a:defRPr>
            </a:lvl3pPr>
            <a:lvl4pPr>
              <a:buClr>
                <a:schemeClr val="tx2"/>
              </a:buClr>
              <a:defRPr sz="1600">
                <a:solidFill>
                  <a:schemeClr val="tx1"/>
                </a:solidFill>
                <a:latin typeface="Arial" panose="020B0604020202020204" pitchFamily="34" charset="0"/>
                <a:cs typeface="Arial" panose="020B0604020202020204" pitchFamily="34" charset="0"/>
              </a:defRPr>
            </a:lvl4pPr>
            <a:lvl5pPr>
              <a:buClr>
                <a:schemeClr val="tx2"/>
              </a:buClr>
              <a:defRPr sz="1600">
                <a:solidFill>
                  <a:schemeClr val="tx1"/>
                </a:solidFill>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 Placeholder 5"/>
          <p:cNvSpPr>
            <a:spLocks noGrp="1"/>
          </p:cNvSpPr>
          <p:nvPr>
            <p:ph type="body" sz="quarter" idx="11"/>
          </p:nvPr>
        </p:nvSpPr>
        <p:spPr>
          <a:xfrm>
            <a:off x="279403" y="6660156"/>
            <a:ext cx="9426572" cy="189778"/>
          </a:xfrm>
          <a:prstGeom prst="rect">
            <a:avLst/>
          </a:prstGeom>
        </p:spPr>
        <p:txBody>
          <a:bodyPr anchor="b"/>
          <a:lstStyle>
            <a:lvl1pPr marL="0" indent="0">
              <a:spcBef>
                <a:spcPts val="0"/>
              </a:spcBef>
              <a:buNone/>
              <a:defRPr sz="800">
                <a:solidFill>
                  <a:schemeClr val="bg2"/>
                </a:solidFill>
              </a:defRPr>
            </a:lvl1pPr>
          </a:lstStyle>
          <a:p>
            <a:pPr lvl="0"/>
            <a:r>
              <a:rPr lang="en-US" dirty="0"/>
              <a:t>Click to edit Master text styles</a:t>
            </a:r>
          </a:p>
        </p:txBody>
      </p:sp>
      <p:sp>
        <p:nvSpPr>
          <p:cNvPr id="14" name="Title 13"/>
          <p:cNvSpPr>
            <a:spLocks noGrp="1"/>
          </p:cNvSpPr>
          <p:nvPr>
            <p:ph type="title"/>
          </p:nvPr>
        </p:nvSpPr>
        <p:spPr>
          <a:xfrm>
            <a:off x="231773" y="155577"/>
            <a:ext cx="11670161" cy="634999"/>
          </a:xfrm>
          <a:prstGeom prst="rect">
            <a:avLst/>
          </a:prstGeom>
        </p:spPr>
        <p:txBody>
          <a:bodyPr/>
          <a:lstStyle>
            <a:lvl1pPr>
              <a:defRPr>
                <a:solidFill>
                  <a:schemeClr val="tx2"/>
                </a:solidFill>
              </a:defRPr>
            </a:lvl1pPr>
          </a:lstStyle>
          <a:p>
            <a:r>
              <a:rPr lang="en-US" dirty="0"/>
              <a:t>Click to edit Master title style</a:t>
            </a:r>
          </a:p>
        </p:txBody>
      </p:sp>
      <p:sp>
        <p:nvSpPr>
          <p:cNvPr id="11" name="Rectangle 10"/>
          <p:cNvSpPr>
            <a:spLocks noChangeArrowheads="1"/>
          </p:cNvSpPr>
          <p:nvPr userDrawn="1"/>
        </p:nvSpPr>
        <p:spPr bwMode="auto">
          <a:xfrm>
            <a:off x="1" y="878505"/>
            <a:ext cx="12198479" cy="77748"/>
          </a:xfrm>
          <a:prstGeom prst="rect">
            <a:avLst/>
          </a:prstGeom>
          <a:solidFill>
            <a:schemeClr val="accent6"/>
          </a:solidFill>
          <a:ln>
            <a:noFill/>
          </a:ln>
          <a:extLst>
            <a:ext uri="{91240B29-F687-4f45-9708-019B960494DF}">
              <a14:hiddenLine xmlns:a14="http://schemas.microsoft.com/office/drawing/2010/main" xmlns="" w="25400" algn="ctr">
                <a:solidFill>
                  <a:srgbClr val="000000"/>
                </a:solidFill>
                <a:miter lim="800000"/>
                <a:headEnd/>
                <a:tailEnd/>
              </a14:hiddenLine>
            </a:ext>
          </a:extLst>
        </p:spPr>
        <p:txBody>
          <a:bodyPr lIns="91431" tIns="45716" rIns="91431" bIns="45716" anchor="ctr"/>
          <a:lstStyle/>
          <a:p>
            <a:pPr algn="ctr">
              <a:defRPr/>
            </a:pPr>
            <a:endParaRPr lang="en-US" sz="1800" dirty="0">
              <a:solidFill>
                <a:srgbClr val="FFFFFF"/>
              </a:solidFill>
              <a:cs typeface="Arial" charset="0"/>
            </a:endParaRPr>
          </a:p>
        </p:txBody>
      </p:sp>
      <p:sp>
        <p:nvSpPr>
          <p:cNvPr id="9" name="Rectangle 8"/>
          <p:cNvSpPr>
            <a:spLocks noChangeArrowheads="1"/>
          </p:cNvSpPr>
          <p:nvPr userDrawn="1"/>
        </p:nvSpPr>
        <p:spPr bwMode="auto">
          <a:xfrm>
            <a:off x="7294262" y="878505"/>
            <a:ext cx="2924861" cy="77748"/>
          </a:xfrm>
          <a:prstGeom prst="rect">
            <a:avLst/>
          </a:prstGeom>
          <a:solidFill>
            <a:srgbClr val="F8BF56"/>
          </a:solidFill>
          <a:ln>
            <a:noFill/>
          </a:ln>
          <a:extLst>
            <a:ext uri="{91240B29-F687-4f45-9708-019B960494DF}">
              <a14:hiddenLine xmlns:a14="http://schemas.microsoft.com/office/drawing/2010/main" xmlns="" w="25400" algn="ctr">
                <a:solidFill>
                  <a:srgbClr val="000000"/>
                </a:solidFill>
                <a:miter lim="800000"/>
                <a:headEnd/>
                <a:tailEnd/>
              </a14:hiddenLine>
            </a:ext>
          </a:extLst>
        </p:spPr>
        <p:txBody>
          <a:bodyPr lIns="91431" tIns="45716" rIns="91431" bIns="45716" anchor="ctr"/>
          <a:lstStyle/>
          <a:p>
            <a:pPr algn="ctr">
              <a:defRPr/>
            </a:pPr>
            <a:endParaRPr lang="en-US" sz="1800" dirty="0">
              <a:solidFill>
                <a:srgbClr val="FFFFFF"/>
              </a:solidFill>
              <a:cs typeface="Arial" charset="0"/>
            </a:endParaRPr>
          </a:p>
        </p:txBody>
      </p:sp>
      <p:sp>
        <p:nvSpPr>
          <p:cNvPr id="10" name="Rectangle 9"/>
          <p:cNvSpPr>
            <a:spLocks noChangeArrowheads="1"/>
          </p:cNvSpPr>
          <p:nvPr userDrawn="1"/>
        </p:nvSpPr>
        <p:spPr bwMode="auto">
          <a:xfrm>
            <a:off x="11006448" y="878505"/>
            <a:ext cx="1185552" cy="77748"/>
          </a:xfrm>
          <a:prstGeom prst="rect">
            <a:avLst/>
          </a:prstGeom>
          <a:solidFill>
            <a:schemeClr val="accent6"/>
          </a:solidFill>
          <a:ln>
            <a:noFill/>
          </a:ln>
          <a:extLst>
            <a:ext uri="{91240B29-F687-4f45-9708-019B960494DF}">
              <a14:hiddenLine xmlns:a14="http://schemas.microsoft.com/office/drawing/2010/main" xmlns="" w="25400" algn="ctr">
                <a:solidFill>
                  <a:srgbClr val="000000"/>
                </a:solidFill>
                <a:miter lim="800000"/>
                <a:headEnd/>
                <a:tailEnd/>
              </a14:hiddenLine>
            </a:ext>
          </a:extLst>
        </p:spPr>
        <p:txBody>
          <a:bodyPr lIns="91431" tIns="45716" rIns="91431" bIns="45716" anchor="ctr"/>
          <a:lstStyle/>
          <a:p>
            <a:pPr algn="ctr">
              <a:defRPr/>
            </a:pPr>
            <a:endParaRPr lang="en-US" sz="1800" dirty="0">
              <a:solidFill>
                <a:srgbClr val="FFFFFF"/>
              </a:solidFill>
              <a:cs typeface="Arial" charset="0"/>
            </a:endParaRPr>
          </a:p>
        </p:txBody>
      </p:sp>
      <p:sp>
        <p:nvSpPr>
          <p:cNvPr id="18" name="Rectangle 17"/>
          <p:cNvSpPr>
            <a:spLocks noChangeArrowheads="1"/>
          </p:cNvSpPr>
          <p:nvPr userDrawn="1"/>
        </p:nvSpPr>
        <p:spPr bwMode="auto">
          <a:xfrm>
            <a:off x="9405847" y="878505"/>
            <a:ext cx="1626551" cy="77748"/>
          </a:xfrm>
          <a:prstGeom prst="rect">
            <a:avLst/>
          </a:prstGeom>
          <a:solidFill>
            <a:schemeClr val="tx2"/>
          </a:solidFill>
          <a:ln>
            <a:noFill/>
          </a:ln>
          <a:extLst>
            <a:ext uri="{91240B29-F687-4f45-9708-019B960494DF}">
              <a14:hiddenLine xmlns:a14="http://schemas.microsoft.com/office/drawing/2010/main" xmlns="" w="25400" algn="ctr">
                <a:solidFill>
                  <a:srgbClr val="000000"/>
                </a:solidFill>
                <a:miter lim="800000"/>
                <a:headEnd/>
                <a:tailEnd/>
              </a14:hiddenLine>
            </a:ext>
          </a:extLst>
        </p:spPr>
        <p:txBody>
          <a:bodyPr lIns="91431" tIns="45716" rIns="91431" bIns="45716" anchor="ctr"/>
          <a:lstStyle/>
          <a:p>
            <a:pPr algn="ctr">
              <a:defRPr/>
            </a:pPr>
            <a:endParaRPr lang="en-US" sz="1800" dirty="0">
              <a:solidFill>
                <a:srgbClr val="FFFFFF"/>
              </a:solidFill>
              <a:cs typeface="Arial" charset="0"/>
            </a:endParaRPr>
          </a:p>
        </p:txBody>
      </p:sp>
      <p:sp>
        <p:nvSpPr>
          <p:cNvPr id="19" name="Rectangle 18"/>
          <p:cNvSpPr>
            <a:spLocks noChangeArrowheads="1"/>
          </p:cNvSpPr>
          <p:nvPr userDrawn="1"/>
        </p:nvSpPr>
        <p:spPr bwMode="auto">
          <a:xfrm>
            <a:off x="11032398" y="878505"/>
            <a:ext cx="1159604" cy="77748"/>
          </a:xfrm>
          <a:prstGeom prst="rect">
            <a:avLst/>
          </a:prstGeom>
          <a:solidFill>
            <a:schemeClr val="bg1">
              <a:lumMod val="85000"/>
            </a:schemeClr>
          </a:solidFill>
          <a:ln>
            <a:noFill/>
          </a:ln>
          <a:extLst>
            <a:ext uri="{91240B29-F687-4f45-9708-019B960494DF}">
              <a14:hiddenLine xmlns:a14="http://schemas.microsoft.com/office/drawing/2010/main" xmlns="" w="25400" algn="ctr">
                <a:solidFill>
                  <a:srgbClr val="000000"/>
                </a:solidFill>
                <a:miter lim="800000"/>
                <a:headEnd/>
                <a:tailEnd/>
              </a14:hiddenLine>
            </a:ext>
          </a:extLst>
        </p:spPr>
        <p:txBody>
          <a:bodyPr lIns="91431" tIns="45716" rIns="91431" bIns="45716" anchor="ctr"/>
          <a:lstStyle/>
          <a:p>
            <a:pPr algn="ctr">
              <a:defRPr/>
            </a:pPr>
            <a:endParaRPr lang="en-US" sz="1800" dirty="0">
              <a:solidFill>
                <a:srgbClr val="FFFFFF"/>
              </a:solidFill>
              <a:cs typeface="Arial" charset="0"/>
            </a:endParaRPr>
          </a:p>
        </p:txBody>
      </p:sp>
    </p:spTree>
    <p:extLst>
      <p:ext uri="{BB962C8B-B14F-4D97-AF65-F5344CB8AC3E}">
        <p14:creationId xmlns:p14="http://schemas.microsoft.com/office/powerpoint/2010/main" val="13538694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2EF4016-12BE-46B5-AABF-45576BA9A21E}" type="datetimeFigureOut">
              <a:rPr lang="en-US" smtClean="0"/>
              <a:t>5/6/2021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16405D-F480-4059-A15E-042C943E9634}" type="slidenum">
              <a:rPr lang="en-US" smtClean="0"/>
              <a:t>‹#›</a:t>
            </a:fld>
            <a:endParaRPr lang="en-US"/>
          </a:p>
        </p:txBody>
      </p:sp>
    </p:spTree>
    <p:extLst>
      <p:ext uri="{BB962C8B-B14F-4D97-AF65-F5344CB8AC3E}">
        <p14:creationId xmlns:p14="http://schemas.microsoft.com/office/powerpoint/2010/main" val="12207435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2EF4016-12BE-46B5-AABF-45576BA9A21E}" type="datetimeFigureOut">
              <a:rPr lang="en-US" smtClean="0"/>
              <a:t>5/6/2021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716405D-F480-4059-A15E-042C943E9634}" type="slidenum">
              <a:rPr lang="en-US" smtClean="0"/>
              <a:t>‹#›</a:t>
            </a:fld>
            <a:endParaRPr lang="en-US"/>
          </a:p>
        </p:txBody>
      </p:sp>
    </p:spTree>
    <p:extLst>
      <p:ext uri="{BB962C8B-B14F-4D97-AF65-F5344CB8AC3E}">
        <p14:creationId xmlns:p14="http://schemas.microsoft.com/office/powerpoint/2010/main" val="42944802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2EF4016-12BE-46B5-AABF-45576BA9A21E}" type="datetimeFigureOut">
              <a:rPr lang="en-US" smtClean="0"/>
              <a:t>5/6/2021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716405D-F480-4059-A15E-042C943E9634}" type="slidenum">
              <a:rPr lang="en-US" smtClean="0"/>
              <a:t>‹#›</a:t>
            </a:fld>
            <a:endParaRPr lang="en-US"/>
          </a:p>
        </p:txBody>
      </p:sp>
    </p:spTree>
    <p:extLst>
      <p:ext uri="{BB962C8B-B14F-4D97-AF65-F5344CB8AC3E}">
        <p14:creationId xmlns:p14="http://schemas.microsoft.com/office/powerpoint/2010/main" val="38457346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EF4016-12BE-46B5-AABF-45576BA9A21E}" type="datetimeFigureOut">
              <a:rPr lang="en-US" smtClean="0"/>
              <a:t>5/6/2021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716405D-F480-4059-A15E-042C943E9634}" type="slidenum">
              <a:rPr lang="en-US" smtClean="0"/>
              <a:t>‹#›</a:t>
            </a:fld>
            <a:endParaRPr lang="en-US"/>
          </a:p>
        </p:txBody>
      </p:sp>
    </p:spTree>
    <p:extLst>
      <p:ext uri="{BB962C8B-B14F-4D97-AF65-F5344CB8AC3E}">
        <p14:creationId xmlns:p14="http://schemas.microsoft.com/office/powerpoint/2010/main" val="31810286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2EF4016-12BE-46B5-AABF-45576BA9A21E}" type="datetimeFigureOut">
              <a:rPr lang="en-US" smtClean="0"/>
              <a:t>5/6/2021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16405D-F480-4059-A15E-042C943E9634}" type="slidenum">
              <a:rPr lang="en-US" smtClean="0"/>
              <a:t>‹#›</a:t>
            </a:fld>
            <a:endParaRPr lang="en-US"/>
          </a:p>
        </p:txBody>
      </p:sp>
    </p:spTree>
    <p:extLst>
      <p:ext uri="{BB962C8B-B14F-4D97-AF65-F5344CB8AC3E}">
        <p14:creationId xmlns:p14="http://schemas.microsoft.com/office/powerpoint/2010/main" val="15063575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2EF4016-12BE-46B5-AABF-45576BA9A21E}" type="datetimeFigureOut">
              <a:rPr lang="en-US" smtClean="0"/>
              <a:t>5/6/2021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16405D-F480-4059-A15E-042C943E9634}" type="slidenum">
              <a:rPr lang="en-US" smtClean="0"/>
              <a:t>‹#›</a:t>
            </a:fld>
            <a:endParaRPr lang="en-US"/>
          </a:p>
        </p:txBody>
      </p:sp>
    </p:spTree>
    <p:extLst>
      <p:ext uri="{BB962C8B-B14F-4D97-AF65-F5344CB8AC3E}">
        <p14:creationId xmlns:p14="http://schemas.microsoft.com/office/powerpoint/2010/main" val="943321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image" Target="../media/image1.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slideLayout" Target="../slideLayouts/slideLayout34.xml"/><Relationship Id="rId18" Type="http://schemas.openxmlformats.org/officeDocument/2006/relationships/tags" Target="../tags/tag2.xml"/><Relationship Id="rId3" Type="http://schemas.openxmlformats.org/officeDocument/2006/relationships/slideLayout" Target="../slideLayouts/slideLayout24.xml"/><Relationship Id="rId21" Type="http://schemas.openxmlformats.org/officeDocument/2006/relationships/image" Target="../media/image4.png"/><Relationship Id="rId7" Type="http://schemas.openxmlformats.org/officeDocument/2006/relationships/slideLayout" Target="../slideLayouts/slideLayout28.xml"/><Relationship Id="rId12" Type="http://schemas.openxmlformats.org/officeDocument/2006/relationships/slideLayout" Target="../slideLayouts/slideLayout33.xml"/><Relationship Id="rId17" Type="http://schemas.openxmlformats.org/officeDocument/2006/relationships/tags" Target="../tags/tag1.xml"/><Relationship Id="rId2" Type="http://schemas.openxmlformats.org/officeDocument/2006/relationships/slideLayout" Target="../slideLayouts/slideLayout23.xml"/><Relationship Id="rId16" Type="http://schemas.openxmlformats.org/officeDocument/2006/relationships/vmlDrawing" Target="../drawings/vmlDrawing1.vml"/><Relationship Id="rId20" Type="http://schemas.openxmlformats.org/officeDocument/2006/relationships/image" Target="../media/image3.emf"/><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5" Type="http://schemas.openxmlformats.org/officeDocument/2006/relationships/theme" Target="../theme/theme3.xml"/><Relationship Id="rId10" Type="http://schemas.openxmlformats.org/officeDocument/2006/relationships/slideLayout" Target="../slideLayouts/slideLayout31.xml"/><Relationship Id="rId19" Type="http://schemas.openxmlformats.org/officeDocument/2006/relationships/oleObject" Target="../embeddings/oleObject1.bin"/><Relationship Id="rId4" Type="http://schemas.openxmlformats.org/officeDocument/2006/relationships/slideLayout" Target="../slideLayouts/slideLayout25.xml"/><Relationship Id="rId9" Type="http://schemas.openxmlformats.org/officeDocument/2006/relationships/slideLayout" Target="../slideLayouts/slideLayout30.xml"/><Relationship Id="rId14"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EF4016-12BE-46B5-AABF-45576BA9A21E}" type="datetimeFigureOut">
              <a:rPr lang="en-US" smtClean="0"/>
              <a:t>5/6/2021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16405D-F480-4059-A15E-042C943E9634}" type="slidenum">
              <a:rPr lang="en-US" smtClean="0"/>
              <a:t>‹#›</a:t>
            </a:fld>
            <a:endParaRPr lang="en-US"/>
          </a:p>
        </p:txBody>
      </p:sp>
    </p:spTree>
    <p:extLst>
      <p:ext uri="{BB962C8B-B14F-4D97-AF65-F5344CB8AC3E}">
        <p14:creationId xmlns:p14="http://schemas.microsoft.com/office/powerpoint/2010/main" val="4781000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2046947"/>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3509681"/>
            <a:ext cx="10515600" cy="266728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bg1"/>
                </a:solidFill>
              </a:defRPr>
            </a:lvl1pPr>
          </a:lstStyle>
          <a:p>
            <a:fld id="{51ED27F3-01FB-F742-B9CA-CAA473C679F3}" type="datetimeFigureOut">
              <a:rPr lang="en-US" smtClean="0">
                <a:solidFill>
                  <a:prstClr val="white"/>
                </a:solidFill>
              </a:rPr>
              <a:pPr/>
              <a:t>5/6/2021</a:t>
            </a:fld>
            <a:endParaRPr lang="en-US" dirty="0">
              <a:solidFill>
                <a:prstClr val="white"/>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solidFill>
                <a:prstClr val="white"/>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bg1"/>
                </a:solidFill>
              </a:defRPr>
            </a:lvl1pPr>
          </a:lstStyle>
          <a:p>
            <a:fld id="{688FE077-60B4-BD49-872E-7004728C97B0}" type="slidenum">
              <a:rPr lang="en-US" smtClean="0">
                <a:solidFill>
                  <a:prstClr val="white"/>
                </a:solidFill>
              </a:rPr>
              <a:pPr/>
              <a:t>‹#›</a:t>
            </a:fld>
            <a:endParaRPr lang="en-US" dirty="0">
              <a:solidFill>
                <a:prstClr val="white"/>
              </a:solidFill>
            </a:endParaRPr>
          </a:p>
        </p:txBody>
      </p:sp>
      <p:pic>
        <p:nvPicPr>
          <p:cNvPr id="7" name="Picture 6"/>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10482072" y="5515535"/>
            <a:ext cx="871728" cy="524256"/>
          </a:xfrm>
          <a:prstGeom prst="rect">
            <a:avLst/>
          </a:prstGeom>
        </p:spPr>
      </p:pic>
      <p:pic>
        <p:nvPicPr>
          <p:cNvPr id="8" name="Picture 7"/>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371552" y="585059"/>
            <a:ext cx="4429048" cy="1488453"/>
          </a:xfrm>
          <a:prstGeom prst="rect">
            <a:avLst/>
          </a:prstGeom>
        </p:spPr>
      </p:pic>
      <p:cxnSp>
        <p:nvCxnSpPr>
          <p:cNvPr id="9" name="Straight Connector 8"/>
          <p:cNvCxnSpPr/>
          <p:nvPr userDrawn="1"/>
        </p:nvCxnSpPr>
        <p:spPr>
          <a:xfrm>
            <a:off x="5056094" y="1438835"/>
            <a:ext cx="6291356" cy="53749"/>
          </a:xfrm>
          <a:prstGeom prst="line">
            <a:avLst/>
          </a:prstGeom>
          <a:ln w="12700">
            <a:solidFill>
              <a:srgbClr val="44B8C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15130762"/>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Lst>
  <p:txStyles>
    <p:titleStyle>
      <a:lvl1pPr algn="l" defTabSz="914400" rtl="0" eaLnBrk="1" latinLnBrk="0" hangingPunct="1">
        <a:lnSpc>
          <a:spcPct val="90000"/>
        </a:lnSpc>
        <a:spcBef>
          <a:spcPct val="0"/>
        </a:spcBef>
        <a:buNone/>
        <a:defRPr sz="4400" b="0" i="0" kern="1200">
          <a:solidFill>
            <a:srgbClr val="403F41"/>
          </a:solidFill>
          <a:latin typeface="Arial" charset="0"/>
          <a:ea typeface="Arial" charset="0"/>
          <a:cs typeface="Arial" charset="0"/>
        </a:defRPr>
      </a:lvl1pPr>
    </p:titleStyle>
    <p:bodyStyle>
      <a:lvl1pPr marL="228600" indent="-228600" algn="l" defTabSz="914400" rtl="0" eaLnBrk="1" latinLnBrk="0" hangingPunct="1">
        <a:lnSpc>
          <a:spcPct val="90000"/>
        </a:lnSpc>
        <a:spcBef>
          <a:spcPts val="1000"/>
        </a:spcBef>
        <a:buFont typeface="Arial"/>
        <a:buChar char="•"/>
        <a:defRPr sz="2800" b="1" i="0" kern="1200">
          <a:solidFill>
            <a:srgbClr val="403F41"/>
          </a:solidFill>
          <a:latin typeface="Arial" charset="0"/>
          <a:ea typeface="Arial" charset="0"/>
          <a:cs typeface="Arial" charset="0"/>
        </a:defRPr>
      </a:lvl1pPr>
      <a:lvl2pPr marL="685800" indent="-228600" algn="l" defTabSz="914400" rtl="0" eaLnBrk="1" latinLnBrk="0" hangingPunct="1">
        <a:lnSpc>
          <a:spcPct val="90000"/>
        </a:lnSpc>
        <a:spcBef>
          <a:spcPts val="500"/>
        </a:spcBef>
        <a:buFont typeface="Arial"/>
        <a:buChar char="•"/>
        <a:defRPr sz="2400" kern="1200">
          <a:solidFill>
            <a:srgbClr val="403F41"/>
          </a:solidFill>
          <a:latin typeface="Arial" charset="0"/>
          <a:ea typeface="Arial" charset="0"/>
          <a:cs typeface="Arial" charset="0"/>
        </a:defRPr>
      </a:lvl2pPr>
      <a:lvl3pPr marL="1143000" indent="-228600" algn="l" defTabSz="914400" rtl="0" eaLnBrk="1" latinLnBrk="0" hangingPunct="1">
        <a:lnSpc>
          <a:spcPct val="90000"/>
        </a:lnSpc>
        <a:spcBef>
          <a:spcPts val="500"/>
        </a:spcBef>
        <a:buFont typeface="Arial"/>
        <a:buChar char="•"/>
        <a:defRPr sz="2000" kern="1200">
          <a:solidFill>
            <a:srgbClr val="403F41"/>
          </a:solidFill>
          <a:latin typeface="Arial" charset="0"/>
          <a:ea typeface="Arial" charset="0"/>
          <a:cs typeface="Arial" charset="0"/>
        </a:defRPr>
      </a:lvl3pPr>
      <a:lvl4pPr marL="1600200" indent="-228600" algn="l" defTabSz="914400" rtl="0" eaLnBrk="1" latinLnBrk="0" hangingPunct="1">
        <a:lnSpc>
          <a:spcPct val="90000"/>
        </a:lnSpc>
        <a:spcBef>
          <a:spcPts val="500"/>
        </a:spcBef>
        <a:buFont typeface="Arial"/>
        <a:buChar char="•"/>
        <a:defRPr sz="1800" kern="1200">
          <a:solidFill>
            <a:srgbClr val="403F41"/>
          </a:solidFill>
          <a:latin typeface="Arial" charset="0"/>
          <a:ea typeface="Arial" charset="0"/>
          <a:cs typeface="Arial" charset="0"/>
        </a:defRPr>
      </a:lvl4pPr>
      <a:lvl5pPr marL="2057400" indent="-228600" algn="l" defTabSz="914400" rtl="0" eaLnBrk="1" latinLnBrk="0" hangingPunct="1">
        <a:lnSpc>
          <a:spcPct val="90000"/>
        </a:lnSpc>
        <a:spcBef>
          <a:spcPts val="500"/>
        </a:spcBef>
        <a:buFont typeface="Arial"/>
        <a:buChar char="•"/>
        <a:defRPr sz="1800" kern="1200">
          <a:solidFill>
            <a:srgbClr val="403F41"/>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userDrawn="1">
            <p:custDataLst>
              <p:tags r:id="rId17"/>
            </p:custDataLst>
            <p:extLst/>
          </p:nvPr>
        </p:nvGraphicFramePr>
        <p:xfrm>
          <a:off x="2118" y="1589"/>
          <a:ext cx="2116" cy="1587"/>
        </p:xfrm>
        <a:graphic>
          <a:graphicData uri="http://schemas.openxmlformats.org/presentationml/2006/ole">
            <mc:AlternateContent xmlns:mc="http://schemas.openxmlformats.org/markup-compatibility/2006">
              <mc:Choice xmlns:v="urn:schemas-microsoft-com:vml" Requires="v">
                <p:oleObj spid="_x0000_s8262" name="think-cell Slide" r:id="rId19" imgW="270" imgH="270" progId="TCLayout.ActiveDocument.1">
                  <p:embed/>
                </p:oleObj>
              </mc:Choice>
              <mc:Fallback>
                <p:oleObj name="think-cell Slide" r:id="rId19" imgW="270" imgH="270" progId="TCLayout.ActiveDocument.1">
                  <p:embed/>
                  <p:pic>
                    <p:nvPicPr>
                      <p:cNvPr id="0" name=""/>
                      <p:cNvPicPr/>
                      <p:nvPr/>
                    </p:nvPicPr>
                    <p:blipFill>
                      <a:blip r:embed="rId20"/>
                      <a:stretch>
                        <a:fillRect/>
                      </a:stretch>
                    </p:blipFill>
                    <p:spPr>
                      <a:xfrm>
                        <a:off x="2118" y="1589"/>
                        <a:ext cx="2116" cy="1587"/>
                      </a:xfrm>
                      <a:prstGeom prst="rect">
                        <a:avLst/>
                      </a:prstGeom>
                    </p:spPr>
                  </p:pic>
                </p:oleObj>
              </mc:Fallback>
            </mc:AlternateContent>
          </a:graphicData>
        </a:graphic>
      </p:graphicFrame>
      <p:sp>
        <p:nvSpPr>
          <p:cNvPr id="13" name="Rectangle 12" hidden="1"/>
          <p:cNvSpPr/>
          <p:nvPr userDrawn="1">
            <p:custDataLst>
              <p:tags r:id="rId18"/>
            </p:custDataLst>
          </p:nvPr>
        </p:nvSpPr>
        <p:spPr>
          <a:xfrm>
            <a:off x="0" y="0"/>
            <a:ext cx="211667"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fontAlgn="base">
              <a:spcBef>
                <a:spcPct val="0"/>
              </a:spcBef>
              <a:spcAft>
                <a:spcPct val="0"/>
              </a:spcAft>
            </a:pPr>
            <a:endParaRPr lang="en-US" sz="1900" b="1" dirty="0">
              <a:solidFill>
                <a:srgbClr val="FFFFFF"/>
              </a:solidFill>
              <a:cs typeface="Arial" panose="020B0604020202020204" pitchFamily="34" charset="0"/>
              <a:sym typeface="Arial" panose="020B0604020202020204" pitchFamily="34" charset="0"/>
            </a:endParaRPr>
          </a:p>
        </p:txBody>
      </p:sp>
      <p:sp>
        <p:nvSpPr>
          <p:cNvPr id="5" name="Rectangle 4"/>
          <p:cNvSpPr/>
          <p:nvPr userDrawn="1"/>
        </p:nvSpPr>
        <p:spPr>
          <a:xfrm>
            <a:off x="-1" y="6428097"/>
            <a:ext cx="12192000" cy="42990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1800" dirty="0">
              <a:solidFill>
                <a:srgbClr val="FFFFFF"/>
              </a:solidFill>
            </a:endParaRPr>
          </a:p>
        </p:txBody>
      </p:sp>
      <p:sp>
        <p:nvSpPr>
          <p:cNvPr id="3" name="Text Placeholder 2"/>
          <p:cNvSpPr>
            <a:spLocks noGrp="1"/>
          </p:cNvSpPr>
          <p:nvPr>
            <p:ph type="body" idx="1"/>
          </p:nvPr>
        </p:nvSpPr>
        <p:spPr>
          <a:xfrm>
            <a:off x="234163" y="1146379"/>
            <a:ext cx="11665736" cy="5213324"/>
          </a:xfrm>
          <a:prstGeom prst="rect">
            <a:avLst/>
          </a:prstGeom>
        </p:spPr>
        <p:txBody>
          <a:bodyPr vert="horz" lIns="91440" tIns="45720" rIns="91440" bIns="45720" rtlCol="0">
            <a:noAutofit/>
          </a:bodyPr>
          <a:lstStyle/>
          <a:p>
            <a:pPr lvl="0"/>
            <a:r>
              <a:rPr lang="en-US"/>
              <a:t>Text</a:t>
            </a:r>
            <a:endParaRPr lang="en-US" dirty="0"/>
          </a:p>
        </p:txBody>
      </p:sp>
      <p:sp>
        <p:nvSpPr>
          <p:cNvPr id="7" name="Rectangle 6"/>
          <p:cNvSpPr>
            <a:spLocks noChangeArrowheads="1"/>
          </p:cNvSpPr>
          <p:nvPr userDrawn="1"/>
        </p:nvSpPr>
        <p:spPr bwMode="auto">
          <a:xfrm>
            <a:off x="1" y="878505"/>
            <a:ext cx="12198479" cy="77748"/>
          </a:xfrm>
          <a:prstGeom prst="rect">
            <a:avLst/>
          </a:prstGeom>
          <a:solidFill>
            <a:srgbClr val="6283C2"/>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lIns="91431" tIns="45716" rIns="91431" bIns="45716" anchor="ctr"/>
          <a:lstStyle/>
          <a:p>
            <a:pPr algn="ctr">
              <a:defRPr/>
            </a:pPr>
            <a:endParaRPr lang="en-US" sz="1800" dirty="0">
              <a:solidFill>
                <a:srgbClr val="FFFFFF"/>
              </a:solidFill>
              <a:cs typeface="Arial" charset="0"/>
            </a:endParaRPr>
          </a:p>
        </p:txBody>
      </p:sp>
      <p:pic>
        <p:nvPicPr>
          <p:cNvPr id="8" name="Picture 7"/>
          <p:cNvPicPr>
            <a:picLocks noChangeAspect="1"/>
          </p:cNvPicPr>
          <p:nvPr userDrawn="1"/>
        </p:nvPicPr>
        <p:blipFill>
          <a:blip r:embed="rId21" cstate="print">
            <a:extLst>
              <a:ext uri="{28A0092B-C50C-407E-A947-70E740481C1C}">
                <a14:useLocalDpi xmlns:a14="http://schemas.microsoft.com/office/drawing/2010/main" val="0"/>
              </a:ext>
            </a:extLst>
          </a:blip>
          <a:stretch>
            <a:fillRect/>
          </a:stretch>
        </p:blipFill>
        <p:spPr>
          <a:xfrm>
            <a:off x="9922429" y="6543028"/>
            <a:ext cx="1576916" cy="271437"/>
          </a:xfrm>
          <a:prstGeom prst="rect">
            <a:avLst/>
          </a:prstGeom>
        </p:spPr>
      </p:pic>
      <p:sp>
        <p:nvSpPr>
          <p:cNvPr id="9" name="Rectangle 8"/>
          <p:cNvSpPr>
            <a:spLocks noChangeArrowheads="1"/>
          </p:cNvSpPr>
          <p:nvPr userDrawn="1"/>
        </p:nvSpPr>
        <p:spPr bwMode="auto">
          <a:xfrm>
            <a:off x="7294262" y="878505"/>
            <a:ext cx="2924861" cy="77748"/>
          </a:xfrm>
          <a:prstGeom prst="rect">
            <a:avLst/>
          </a:prstGeom>
          <a:solidFill>
            <a:srgbClr val="F8BF56"/>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lIns="91431" tIns="45716" rIns="91431" bIns="45716" anchor="ctr"/>
          <a:lstStyle/>
          <a:p>
            <a:pPr algn="ctr">
              <a:defRPr/>
            </a:pPr>
            <a:endParaRPr lang="en-US" sz="1800" dirty="0">
              <a:solidFill>
                <a:srgbClr val="FFFFFF"/>
              </a:solidFill>
              <a:cs typeface="Arial" charset="0"/>
            </a:endParaRPr>
          </a:p>
        </p:txBody>
      </p:sp>
      <p:sp>
        <p:nvSpPr>
          <p:cNvPr id="10" name="Rectangle 9"/>
          <p:cNvSpPr>
            <a:spLocks noChangeArrowheads="1"/>
          </p:cNvSpPr>
          <p:nvPr userDrawn="1"/>
        </p:nvSpPr>
        <p:spPr bwMode="auto">
          <a:xfrm>
            <a:off x="11006448" y="878505"/>
            <a:ext cx="1185552" cy="77748"/>
          </a:xfrm>
          <a:prstGeom prst="rect">
            <a:avLst/>
          </a:prstGeom>
          <a:solidFill>
            <a:schemeClr val="accent6"/>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lIns="91431" tIns="45716" rIns="91431" bIns="45716" anchor="ctr"/>
          <a:lstStyle/>
          <a:p>
            <a:pPr algn="ctr">
              <a:defRPr/>
            </a:pPr>
            <a:endParaRPr lang="en-US" sz="1800" dirty="0">
              <a:solidFill>
                <a:srgbClr val="FFFFFF"/>
              </a:solidFill>
              <a:cs typeface="Arial" charset="0"/>
            </a:endParaRPr>
          </a:p>
        </p:txBody>
      </p:sp>
      <p:sp>
        <p:nvSpPr>
          <p:cNvPr id="11" name="Rectangle 10"/>
          <p:cNvSpPr>
            <a:spLocks noChangeArrowheads="1"/>
          </p:cNvSpPr>
          <p:nvPr userDrawn="1"/>
        </p:nvSpPr>
        <p:spPr bwMode="auto">
          <a:xfrm>
            <a:off x="9405847" y="878505"/>
            <a:ext cx="1626551" cy="77748"/>
          </a:xfrm>
          <a:prstGeom prst="rect">
            <a:avLst/>
          </a:prstGeom>
          <a:solidFill>
            <a:schemeClr val="tx2"/>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lIns="91431" tIns="45716" rIns="91431" bIns="45716" anchor="ctr"/>
          <a:lstStyle/>
          <a:p>
            <a:pPr algn="ctr">
              <a:defRPr/>
            </a:pPr>
            <a:endParaRPr lang="en-US" sz="1800" dirty="0">
              <a:solidFill>
                <a:srgbClr val="FFFFFF"/>
              </a:solidFill>
              <a:cs typeface="Arial" charset="0"/>
            </a:endParaRPr>
          </a:p>
        </p:txBody>
      </p:sp>
      <p:sp>
        <p:nvSpPr>
          <p:cNvPr id="12" name="Rectangle 11"/>
          <p:cNvSpPr>
            <a:spLocks noChangeArrowheads="1"/>
          </p:cNvSpPr>
          <p:nvPr userDrawn="1"/>
        </p:nvSpPr>
        <p:spPr bwMode="auto">
          <a:xfrm>
            <a:off x="11032398" y="878505"/>
            <a:ext cx="1159604" cy="77748"/>
          </a:xfrm>
          <a:prstGeom prst="rect">
            <a:avLst/>
          </a:prstGeom>
          <a:solidFill>
            <a:srgbClr val="D9D9D9"/>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lIns="91431" tIns="45716" rIns="91431" bIns="45716" anchor="ctr"/>
          <a:lstStyle/>
          <a:p>
            <a:pPr algn="ctr">
              <a:defRPr/>
            </a:pPr>
            <a:endParaRPr lang="en-US" sz="1800" dirty="0">
              <a:solidFill>
                <a:srgbClr val="FFFFFF"/>
              </a:solidFill>
              <a:cs typeface="Arial" charset="0"/>
            </a:endParaRPr>
          </a:p>
        </p:txBody>
      </p:sp>
      <p:sp>
        <p:nvSpPr>
          <p:cNvPr id="4" name="TextBox 3"/>
          <p:cNvSpPr txBox="1"/>
          <p:nvPr userDrawn="1"/>
        </p:nvSpPr>
        <p:spPr>
          <a:xfrm>
            <a:off x="11347940" y="6536954"/>
            <a:ext cx="844061" cy="230832"/>
          </a:xfrm>
          <a:prstGeom prst="rect">
            <a:avLst/>
          </a:prstGeom>
          <a:noFill/>
        </p:spPr>
        <p:txBody>
          <a:bodyPr wrap="square" rtlCol="0">
            <a:spAutoFit/>
          </a:bodyPr>
          <a:lstStyle/>
          <a:p>
            <a:pPr algn="r" fontAlgn="base">
              <a:spcBef>
                <a:spcPct val="0"/>
              </a:spcBef>
              <a:spcAft>
                <a:spcPct val="0"/>
              </a:spcAft>
              <a:buFont typeface="Wingdings" panose="05000000000000000000" pitchFamily="2" charset="2"/>
              <a:buNone/>
            </a:pPr>
            <a:fld id="{875E1BC9-AFED-45F7-883E-56D4DC3C4571}" type="slidenum">
              <a:rPr lang="en-US" sz="900" smtClean="0">
                <a:solidFill>
                  <a:srgbClr val="FFFFFF"/>
                </a:solidFill>
                <a:cs typeface="Arial" panose="020B0604020202020204" pitchFamily="34" charset="0"/>
              </a:rPr>
              <a:pPr algn="r" fontAlgn="base">
                <a:spcBef>
                  <a:spcPct val="0"/>
                </a:spcBef>
                <a:spcAft>
                  <a:spcPct val="0"/>
                </a:spcAft>
                <a:buFont typeface="Wingdings" panose="05000000000000000000" pitchFamily="2" charset="2"/>
                <a:buNone/>
              </a:pPr>
              <a:t>‹#›</a:t>
            </a:fld>
            <a:endParaRPr lang="en-US" sz="900" dirty="0">
              <a:solidFill>
                <a:srgbClr val="FFFFFF"/>
              </a:solidFill>
              <a:cs typeface="Arial" panose="020B0604020202020204" pitchFamily="34" charset="0"/>
            </a:endParaRPr>
          </a:p>
        </p:txBody>
      </p:sp>
    </p:spTree>
    <p:extLst>
      <p:ext uri="{BB962C8B-B14F-4D97-AF65-F5344CB8AC3E}">
        <p14:creationId xmlns:p14="http://schemas.microsoft.com/office/powerpoint/2010/main" val="455198837"/>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Lst>
  <p:hf hdr="0" ftr="0" dt="0"/>
  <p:txStyles>
    <p:titleStyle>
      <a:lvl1pPr algn="l" defTabSz="914400" rtl="0" eaLnBrk="1" latinLnBrk="0" hangingPunct="1">
        <a:lnSpc>
          <a:spcPct val="90000"/>
        </a:lnSpc>
        <a:spcBef>
          <a:spcPct val="0"/>
        </a:spcBef>
        <a:buNone/>
        <a:defRPr sz="19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Clr>
          <a:schemeClr val="tx2"/>
        </a:buClr>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1pPr>
      <a:lvl2pPr marL="514350" indent="-171450" algn="l" defTabSz="914400" rtl="0" eaLnBrk="1" latinLnBrk="0" hangingPunct="1">
        <a:lnSpc>
          <a:spcPct val="90000"/>
        </a:lnSpc>
        <a:spcBef>
          <a:spcPts val="500"/>
        </a:spcBef>
        <a:buClr>
          <a:schemeClr val="tx2"/>
        </a:buClr>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2pPr>
      <a:lvl3pPr marL="739775" indent="-225425" algn="l" defTabSz="914400" rtl="0" eaLnBrk="1" latinLnBrk="0" hangingPunct="1">
        <a:lnSpc>
          <a:spcPct val="90000"/>
        </a:lnSpc>
        <a:spcBef>
          <a:spcPts val="500"/>
        </a:spcBef>
        <a:buClr>
          <a:schemeClr val="tx2"/>
        </a:buClr>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3pPr>
      <a:lvl4pPr marL="1143000" indent="-228600" algn="l" defTabSz="914400" rtl="0" eaLnBrk="1" latinLnBrk="0" hangingPunct="1">
        <a:lnSpc>
          <a:spcPct val="90000"/>
        </a:lnSpc>
        <a:spcBef>
          <a:spcPts val="500"/>
        </a:spcBef>
        <a:buClr>
          <a:schemeClr val="tx2"/>
        </a:buClr>
        <a:buFont typeface="Arial" panose="020B0604020202020204" pitchFamily="34" charset="0"/>
        <a:buChar char="̶"/>
        <a:tabLst/>
        <a:defRPr sz="1600" kern="1200">
          <a:solidFill>
            <a:schemeClr val="tx1"/>
          </a:solidFill>
          <a:latin typeface="Arial" panose="020B0604020202020204" pitchFamily="34" charset="0"/>
          <a:ea typeface="+mn-ea"/>
          <a:cs typeface="Arial" panose="020B0604020202020204" pitchFamily="34" charset="0"/>
        </a:defRPr>
      </a:lvl4pPr>
      <a:lvl5pPr marL="1371600" indent="-228600" algn="l" defTabSz="914400" rtl="0" eaLnBrk="1" latinLnBrk="0" hangingPunct="1">
        <a:lnSpc>
          <a:spcPct val="90000"/>
        </a:lnSpc>
        <a:spcBef>
          <a:spcPts val="500"/>
        </a:spcBef>
        <a:buClr>
          <a:schemeClr val="tx2"/>
        </a:buClr>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1.png"/><Relationship Id="rId11" Type="http://schemas.openxmlformats.org/officeDocument/2006/relationships/image" Target="../media/image15.png"/><Relationship Id="rId5" Type="http://schemas.openxmlformats.org/officeDocument/2006/relationships/image" Target="../media/image10.png"/><Relationship Id="rId10" Type="http://schemas.openxmlformats.org/officeDocument/2006/relationships/image" Target="../media/image14.jpeg"/><Relationship Id="rId4" Type="http://schemas.openxmlformats.org/officeDocument/2006/relationships/image" Target="../media/image9.png"/><Relationship Id="rId9" Type="http://schemas.openxmlformats.org/officeDocument/2006/relationships/image" Target="../media/image7.png"/></Relationships>
</file>

<file path=ppt/slides/_rels/slide3.xml.rels><?xml version="1.0" encoding="UTF-8" standalone="yes"?>
<Relationships xmlns="http://schemas.openxmlformats.org/package/2006/relationships"><Relationship Id="rId8" Type="http://schemas.openxmlformats.org/officeDocument/2006/relationships/image" Target="../media/image21.gif"/><Relationship Id="rId3" Type="http://schemas.openxmlformats.org/officeDocument/2006/relationships/image" Target="../media/image16.png"/><Relationship Id="rId7" Type="http://schemas.openxmlformats.org/officeDocument/2006/relationships/image" Target="../media/image20.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gif"/><Relationship Id="rId9"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23.jpg"/><Relationship Id="rId2" Type="http://schemas.openxmlformats.org/officeDocument/2006/relationships/image" Target="../media/image22.jpe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24.png"/></Relationships>
</file>

<file path=ppt/slides/_rels/slide5.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80097" y="841513"/>
            <a:ext cx="7965295" cy="3032444"/>
          </a:xfrm>
        </p:spPr>
        <p:txBody>
          <a:bodyPr>
            <a:normAutofit fontScale="90000"/>
          </a:bodyPr>
          <a:lstStyle/>
          <a:p>
            <a:r>
              <a:rPr lang="en-US" b="1" dirty="0"/>
              <a:t>Translating Research Into Practice (TRIP):</a:t>
            </a:r>
            <a:br>
              <a:rPr lang="en-US" b="1" dirty="0"/>
            </a:br>
            <a:r>
              <a:rPr lang="en-US" b="1" dirty="0"/>
              <a:t>Best Practices for Integrating </a:t>
            </a:r>
            <a:r>
              <a:rPr lang="en-US" b="1" dirty="0" smtClean="0"/>
              <a:t>Social Needs Assessments</a:t>
            </a:r>
            <a:endParaRPr lang="en-US" dirty="0"/>
          </a:p>
        </p:txBody>
      </p:sp>
      <p:sp>
        <p:nvSpPr>
          <p:cNvPr id="3" name="Subtitle 2"/>
          <p:cNvSpPr>
            <a:spLocks noGrp="1"/>
          </p:cNvSpPr>
          <p:nvPr>
            <p:ph type="subTitle" idx="1"/>
          </p:nvPr>
        </p:nvSpPr>
        <p:spPr>
          <a:xfrm>
            <a:off x="3939520" y="4154557"/>
            <a:ext cx="3891039" cy="585257"/>
          </a:xfrm>
        </p:spPr>
        <p:txBody>
          <a:bodyPr>
            <a:noAutofit/>
          </a:bodyPr>
          <a:lstStyle/>
          <a:p>
            <a:r>
              <a:rPr lang="en-US" dirty="0"/>
              <a:t>May 17, 2021</a:t>
            </a:r>
          </a:p>
        </p:txBody>
      </p:sp>
      <p:pic>
        <p:nvPicPr>
          <p:cNvPr id="7" name="Picture 6" descr="C:\Users\COWINKLE\Desktop\TRIP Logo_220X277.png"/>
          <p:cNvPicPr/>
          <p:nvPr/>
        </p:nvPicPr>
        <p:blipFill rotWithShape="1">
          <a:blip r:embed="rId3">
            <a:extLst>
              <a:ext uri="{28A0092B-C50C-407E-A947-70E740481C1C}">
                <a14:useLocalDpi xmlns:a14="http://schemas.microsoft.com/office/drawing/2010/main" val="0"/>
              </a:ext>
            </a:extLst>
          </a:blip>
          <a:srcRect t="31765" b="30980"/>
          <a:stretch/>
        </p:blipFill>
        <p:spPr bwMode="auto">
          <a:xfrm>
            <a:off x="3939520" y="4949687"/>
            <a:ext cx="3848862" cy="1401416"/>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6534217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t>Discussion Questions</a:t>
            </a:r>
            <a:endParaRPr lang="en-US" dirty="0"/>
          </a:p>
        </p:txBody>
      </p:sp>
      <p:sp>
        <p:nvSpPr>
          <p:cNvPr id="3" name="Content Placeholder 2"/>
          <p:cNvSpPr>
            <a:spLocks noGrp="1"/>
          </p:cNvSpPr>
          <p:nvPr>
            <p:ph idx="1"/>
          </p:nvPr>
        </p:nvSpPr>
        <p:spPr>
          <a:xfrm>
            <a:off x="838200" y="1572962"/>
            <a:ext cx="10515600" cy="4351338"/>
          </a:xfrm>
        </p:spPr>
        <p:txBody>
          <a:bodyPr/>
          <a:lstStyle/>
          <a:p>
            <a:r>
              <a:rPr lang="en-US" dirty="0" smtClean="0"/>
              <a:t>What is the role of leadership and setting expectations around completing social needs assessments at your institution?</a:t>
            </a:r>
          </a:p>
          <a:p>
            <a:r>
              <a:rPr lang="en-US" dirty="0" smtClean="0"/>
              <a:t>Who at your institution is conducting the social needs assessment?</a:t>
            </a:r>
          </a:p>
          <a:p>
            <a:pPr lvl="1"/>
            <a:r>
              <a:rPr lang="en-US" dirty="0" smtClean="0"/>
              <a:t>Primary care? Specialty? All?</a:t>
            </a:r>
          </a:p>
          <a:p>
            <a:pPr lvl="1"/>
            <a:r>
              <a:rPr lang="en-US" dirty="0" smtClean="0"/>
              <a:t>Providers? Support staff? All?</a:t>
            </a:r>
          </a:p>
          <a:p>
            <a:r>
              <a:rPr lang="en-US" dirty="0" smtClean="0"/>
              <a:t>Has your institution integrated a social needs screening platform into your EHR?</a:t>
            </a:r>
          </a:p>
          <a:p>
            <a:pPr lvl="1"/>
            <a:r>
              <a:rPr lang="en-US" dirty="0" smtClean="0"/>
              <a:t>What does integration mean in terms of provider access to data?</a:t>
            </a:r>
          </a:p>
          <a:p>
            <a:r>
              <a:rPr lang="en-US" dirty="0" smtClean="0"/>
              <a:t>Have you collected patient feedback around their experience receiving the social needs assessment?</a:t>
            </a:r>
            <a:endParaRPr lang="en-US" dirty="0"/>
          </a:p>
        </p:txBody>
      </p:sp>
      <p:sp>
        <p:nvSpPr>
          <p:cNvPr id="16" name="Slide Number Placeholder 15"/>
          <p:cNvSpPr>
            <a:spLocks noGrp="1"/>
          </p:cNvSpPr>
          <p:nvPr>
            <p:ph type="sldNum" sz="quarter" idx="12"/>
          </p:nvPr>
        </p:nvSpPr>
        <p:spPr/>
        <p:txBody>
          <a:bodyPr/>
          <a:lstStyle/>
          <a:p>
            <a:endParaRPr lang="en-US" dirty="0"/>
          </a:p>
          <a:p>
            <a:fld id="{E860F963-8068-41FF-8F08-0BCAC939B687}" type="slidenum">
              <a:rPr lang="en-US" smtClean="0"/>
              <a:t>10</a:t>
            </a:fld>
            <a:endParaRPr lang="en-US" dirty="0"/>
          </a:p>
        </p:txBody>
      </p:sp>
      <p:pic>
        <p:nvPicPr>
          <p:cNvPr id="17" name="Picture 16" descr="C:\Users\COWINKLE\Desktop\TRIP Logo_220X277.png"/>
          <p:cNvPicPr/>
          <p:nvPr/>
        </p:nvPicPr>
        <p:blipFill rotWithShape="1">
          <a:blip r:embed="rId2">
            <a:extLst>
              <a:ext uri="{28A0092B-C50C-407E-A947-70E740481C1C}">
                <a14:useLocalDpi xmlns:a14="http://schemas.microsoft.com/office/drawing/2010/main" val="0"/>
              </a:ext>
            </a:extLst>
          </a:blip>
          <a:srcRect t="31765" b="30980"/>
          <a:stretch/>
        </p:blipFill>
        <p:spPr bwMode="auto">
          <a:xfrm>
            <a:off x="10392759" y="115888"/>
            <a:ext cx="1651000" cy="631825"/>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3132206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6159"/>
            <a:ext cx="10515600" cy="1325563"/>
          </a:xfrm>
        </p:spPr>
        <p:txBody>
          <a:bodyPr/>
          <a:lstStyle/>
          <a:p>
            <a:pPr algn="ctr"/>
            <a:r>
              <a:rPr lang="en-US" b="1" dirty="0"/>
              <a:t>TRIP*: Addressing disparities together</a:t>
            </a:r>
          </a:p>
        </p:txBody>
      </p:sp>
      <p:sp>
        <p:nvSpPr>
          <p:cNvPr id="4" name="TextBox 21"/>
          <p:cNvSpPr txBox="1"/>
          <p:nvPr/>
        </p:nvSpPr>
        <p:spPr>
          <a:xfrm>
            <a:off x="875019" y="3603962"/>
            <a:ext cx="2732621" cy="1455849"/>
          </a:xfrm>
          <a:prstGeom prst="rect">
            <a:avLst/>
          </a:prstGeom>
          <a:solidFill>
            <a:srgbClr val="002060"/>
          </a:solidFill>
        </p:spPr>
        <p:style>
          <a:lnRef idx="0">
            <a:schemeClr val="accent5"/>
          </a:lnRef>
          <a:fillRef idx="3">
            <a:schemeClr val="accent5"/>
          </a:fillRef>
          <a:effectRef idx="3">
            <a:schemeClr val="accent5"/>
          </a:effectRef>
          <a:fontRef idx="minor">
            <a:schemeClr val="lt1"/>
          </a:fontRef>
        </p:style>
        <p:txBody>
          <a:bodyPr wrap="square"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algn="ctr">
              <a:spcBef>
                <a:spcPts val="0"/>
              </a:spcBef>
              <a:spcAft>
                <a:spcPts val="0"/>
              </a:spcAft>
            </a:pPr>
            <a:r>
              <a:rPr lang="en-US" sz="2400" b="1" kern="1200" dirty="0">
                <a:solidFill>
                  <a:srgbClr val="FFFFFF"/>
                </a:solidFill>
                <a:effectLst/>
                <a:latin typeface="Times" pitchFamily="2" charset="0"/>
                <a:ea typeface="Times New Roman" panose="02020603050405020304" pitchFamily="18" charset="0"/>
                <a:cs typeface="Times New Roman" panose="02020603050405020304" pitchFamily="18" charset="0"/>
              </a:rPr>
              <a:t>Boston </a:t>
            </a:r>
            <a:br>
              <a:rPr lang="en-US" sz="2400" b="1" kern="1200" dirty="0">
                <a:solidFill>
                  <a:srgbClr val="FFFFFF"/>
                </a:solidFill>
                <a:effectLst/>
                <a:latin typeface="Times" pitchFamily="2" charset="0"/>
                <a:ea typeface="Times New Roman" panose="02020603050405020304" pitchFamily="18" charset="0"/>
                <a:cs typeface="Times New Roman" panose="02020603050405020304" pitchFamily="18" charset="0"/>
              </a:rPr>
            </a:br>
            <a:r>
              <a:rPr lang="en-US" sz="2400" b="1" kern="1200" dirty="0">
                <a:solidFill>
                  <a:srgbClr val="FFFFFF"/>
                </a:solidFill>
                <a:effectLst/>
                <a:latin typeface="Times" pitchFamily="2" charset="0"/>
                <a:ea typeface="Times New Roman" panose="02020603050405020304" pitchFamily="18" charset="0"/>
                <a:cs typeface="Times New Roman" panose="02020603050405020304" pitchFamily="18" charset="0"/>
              </a:rPr>
              <a:t>Patient Navigator Network</a:t>
            </a:r>
            <a:endParaRPr lang="en-US" sz="2400" b="1" dirty="0">
              <a:effectLst/>
              <a:latin typeface="Times" pitchFamily="2" charset="0"/>
              <a:ea typeface="Times New Roman" panose="02020603050405020304" pitchFamily="18" charset="0"/>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15761" y="3269401"/>
            <a:ext cx="3707448" cy="2056741"/>
          </a:xfrm>
          <a:prstGeom prst="rect">
            <a:avLst/>
          </a:prstGeom>
        </p:spPr>
      </p:pic>
      <p:graphicFrame>
        <p:nvGraphicFramePr>
          <p:cNvPr id="10" name="Content Placeholder 3"/>
          <p:cNvGraphicFramePr>
            <a:graphicFrameLocks noGrp="1"/>
          </p:cNvGraphicFramePr>
          <p:nvPr>
            <p:ph idx="1"/>
            <p:extLst/>
          </p:nvPr>
        </p:nvGraphicFramePr>
        <p:xfrm>
          <a:off x="547444" y="1420837"/>
          <a:ext cx="10973996" cy="1699321"/>
        </p:xfrm>
        <a:graphic>
          <a:graphicData uri="http://schemas.openxmlformats.org/drawingml/2006/table">
            <a:tbl>
              <a:tblPr firstRow="1" bandRow="1">
                <a:tableStyleId>{E8034E78-7F5D-4C2E-B375-FC64B27BC917}</a:tableStyleId>
              </a:tblPr>
              <a:tblGrid>
                <a:gridCol w="2743499">
                  <a:extLst>
                    <a:ext uri="{9D8B030D-6E8A-4147-A177-3AD203B41FA5}">
                      <a16:colId xmlns:a16="http://schemas.microsoft.com/office/drawing/2014/main" val="20000"/>
                    </a:ext>
                  </a:extLst>
                </a:gridCol>
                <a:gridCol w="2743499">
                  <a:extLst>
                    <a:ext uri="{9D8B030D-6E8A-4147-A177-3AD203B41FA5}">
                      <a16:colId xmlns:a16="http://schemas.microsoft.com/office/drawing/2014/main" val="20001"/>
                    </a:ext>
                  </a:extLst>
                </a:gridCol>
                <a:gridCol w="2743499">
                  <a:extLst>
                    <a:ext uri="{9D8B030D-6E8A-4147-A177-3AD203B41FA5}">
                      <a16:colId xmlns:a16="http://schemas.microsoft.com/office/drawing/2014/main" val="20002"/>
                    </a:ext>
                  </a:extLst>
                </a:gridCol>
                <a:gridCol w="2743499">
                  <a:extLst>
                    <a:ext uri="{9D8B030D-6E8A-4147-A177-3AD203B41FA5}">
                      <a16:colId xmlns:a16="http://schemas.microsoft.com/office/drawing/2014/main" val="20003"/>
                    </a:ext>
                  </a:extLst>
                </a:gridCol>
              </a:tblGrid>
              <a:tr h="495499">
                <a:tc>
                  <a:txBody>
                    <a:bodyPr/>
                    <a:lstStyle/>
                    <a:p>
                      <a:r>
                        <a:rPr lang="en-US" dirty="0"/>
                        <a:t>Tracy Battaglia, MD MPH</a:t>
                      </a:r>
                    </a:p>
                  </a:txBody>
                  <a:tcPr/>
                </a:tc>
                <a:tc>
                  <a:txBody>
                    <a:bodyPr/>
                    <a:lstStyle/>
                    <a:p>
                      <a:r>
                        <a:rPr lang="en-US" dirty="0"/>
                        <a:t>Karen</a:t>
                      </a:r>
                      <a:r>
                        <a:rPr lang="en-US" baseline="0" dirty="0"/>
                        <a:t> Freund, MD MPH</a:t>
                      </a:r>
                      <a:endParaRPr lang="en-US" dirty="0"/>
                    </a:p>
                  </a:txBody>
                  <a:tcPr/>
                </a:tc>
                <a:tc>
                  <a:txBody>
                    <a:bodyPr/>
                    <a:lstStyle/>
                    <a:p>
                      <a:r>
                        <a:rPr lang="en-US" dirty="0"/>
                        <a:t>Jennifer Haas, MD MPH</a:t>
                      </a:r>
                    </a:p>
                  </a:txBody>
                  <a:tcPr/>
                </a:tc>
                <a:tc>
                  <a:txBody>
                    <a:bodyPr/>
                    <a:lstStyle/>
                    <a:p>
                      <a:r>
                        <a:rPr lang="en-US" dirty="0"/>
                        <a:t>Stephenie Lemon,</a:t>
                      </a:r>
                      <a:r>
                        <a:rPr lang="en-US" baseline="0" dirty="0"/>
                        <a:t> PhD</a:t>
                      </a:r>
                      <a:endParaRPr lang="en-US" dirty="0"/>
                    </a:p>
                  </a:txBody>
                  <a:tcPr/>
                </a:tc>
                <a:extLst>
                  <a:ext uri="{0D108BD9-81ED-4DB2-BD59-A6C34878D82A}">
                    <a16:rowId xmlns:a16="http://schemas.microsoft.com/office/drawing/2014/main" val="10000"/>
                  </a:ext>
                </a:extLst>
              </a:tr>
              <a:tr h="1203822">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1"/>
                  </a:ext>
                </a:extLst>
              </a:tr>
            </a:tbl>
          </a:graphicData>
        </a:graphic>
      </p:graphicFrame>
      <p:pic>
        <p:nvPicPr>
          <p:cNvPr id="11" name="Pictur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1916" y="2357491"/>
            <a:ext cx="2473412" cy="202738"/>
          </a:xfrm>
          <a:prstGeom prst="rect">
            <a:avLst/>
          </a:prstGeom>
        </p:spPr>
      </p:pic>
      <p:pic>
        <p:nvPicPr>
          <p:cNvPr id="12" name="Picture 1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577279" y="2336258"/>
            <a:ext cx="2437988" cy="223971"/>
          </a:xfrm>
          <a:prstGeom prst="rect">
            <a:avLst/>
          </a:prstGeom>
        </p:spPr>
      </p:pic>
      <p:pic>
        <p:nvPicPr>
          <p:cNvPr id="13" name="Picture 1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292537" y="2201146"/>
            <a:ext cx="2102257" cy="545254"/>
          </a:xfrm>
          <a:prstGeom prst="rect">
            <a:avLst/>
          </a:prstGeom>
        </p:spPr>
      </p:pic>
      <p:pic>
        <p:nvPicPr>
          <p:cNvPr id="14" name="Picture 1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909690" y="2274454"/>
            <a:ext cx="1929214" cy="347577"/>
          </a:xfrm>
          <a:prstGeom prst="rect">
            <a:avLst/>
          </a:prstGeom>
        </p:spPr>
      </p:pic>
      <p:sp>
        <p:nvSpPr>
          <p:cNvPr id="19" name="Rectangle 18"/>
          <p:cNvSpPr/>
          <p:nvPr/>
        </p:nvSpPr>
        <p:spPr>
          <a:xfrm>
            <a:off x="4115761" y="6066017"/>
            <a:ext cx="3960478" cy="682825"/>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r>
              <a:rPr lang="en-US" dirty="0">
                <a:solidFill>
                  <a:sysClr val="windowText" lastClr="000000"/>
                </a:solidFill>
              </a:rPr>
              <a:t>Funded by</a:t>
            </a:r>
            <a:r>
              <a:rPr lang="en-US" dirty="0"/>
              <a:t>:</a:t>
            </a:r>
          </a:p>
        </p:txBody>
      </p:sp>
      <p:pic>
        <p:nvPicPr>
          <p:cNvPr id="20" name="Picture 2" descr="Home"/>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868762" y="6148854"/>
            <a:ext cx="2139865" cy="506435"/>
          </a:xfrm>
          <a:prstGeom prst="rect">
            <a:avLst/>
          </a:prstGeom>
          <a:noFill/>
          <a:extLst>
            <a:ext uri="{909E8E84-426E-40DD-AFC4-6F175D3DCCD1}">
              <a14:hiddenFill xmlns:a14="http://schemas.microsoft.com/office/drawing/2010/main">
                <a:solidFill>
                  <a:srgbClr val="FFFFFF"/>
                </a:solidFill>
              </a14:hiddenFill>
            </a:ext>
          </a:extLst>
        </p:spPr>
      </p:pic>
      <p:sp>
        <p:nvSpPr>
          <p:cNvPr id="3" name="Slide Number Placeholder 2"/>
          <p:cNvSpPr>
            <a:spLocks noGrp="1"/>
          </p:cNvSpPr>
          <p:nvPr>
            <p:ph type="sldNum" sz="quarter" idx="12"/>
          </p:nvPr>
        </p:nvSpPr>
        <p:spPr/>
        <p:txBody>
          <a:bodyPr/>
          <a:lstStyle/>
          <a:p>
            <a:fld id="{749D563A-11F8-43A6-83B7-796F7E364536}" type="slidenum">
              <a:rPr lang="en-US" smtClean="0"/>
              <a:t>2</a:t>
            </a:fld>
            <a:endParaRPr lang="en-US" dirty="0"/>
          </a:p>
        </p:txBody>
      </p:sp>
      <p:pic>
        <p:nvPicPr>
          <p:cNvPr id="17" name="Picture 16" descr="C:\Users\COWINKLE\Desktop\TRIP Logo_220X277.png"/>
          <p:cNvPicPr/>
          <p:nvPr/>
        </p:nvPicPr>
        <p:blipFill rotWithShape="1">
          <a:blip r:embed="rId9">
            <a:extLst>
              <a:ext uri="{28A0092B-C50C-407E-A947-70E740481C1C}">
                <a14:useLocalDpi xmlns:a14="http://schemas.microsoft.com/office/drawing/2010/main" val="0"/>
              </a:ext>
            </a:extLst>
          </a:blip>
          <a:srcRect t="31765" b="30980"/>
          <a:stretch/>
        </p:blipFill>
        <p:spPr bwMode="auto">
          <a:xfrm>
            <a:off x="10392759" y="115888"/>
            <a:ext cx="1651000" cy="631825"/>
          </a:xfrm>
          <a:prstGeom prst="rect">
            <a:avLst/>
          </a:prstGeom>
          <a:noFill/>
          <a:ln>
            <a:noFill/>
          </a:ln>
          <a:extLst>
            <a:ext uri="{53640926-AAD7-44D8-BBD7-CCE9431645EC}">
              <a14:shadowObscured xmlns:a14="http://schemas.microsoft.com/office/drawing/2010/main"/>
            </a:ext>
          </a:extLst>
        </p:spPr>
      </p:pic>
      <p:sp>
        <p:nvSpPr>
          <p:cNvPr id="7" name="Rectangle 6"/>
          <p:cNvSpPr/>
          <p:nvPr/>
        </p:nvSpPr>
        <p:spPr>
          <a:xfrm>
            <a:off x="3048000" y="3105835"/>
            <a:ext cx="6096000" cy="646331"/>
          </a:xfrm>
          <a:prstGeom prst="rect">
            <a:avLst/>
          </a:prstGeom>
        </p:spPr>
        <p:txBody>
          <a:bodyPr>
            <a:spAutoFit/>
          </a:bodyPr>
          <a:lstStyle/>
          <a:p>
            <a:pPr algn="ctr"/>
            <a:r>
              <a:rPr lang="en-US" dirty="0">
                <a:solidFill>
                  <a:srgbClr val="FFFFFF"/>
                </a:solidFill>
                <a:ea typeface="Times New Roman" panose="02020603050405020304" pitchFamily="18" charset="0"/>
                <a:cs typeface="Times New Roman" panose="02020603050405020304" pitchFamily="18" charset="0"/>
              </a:rPr>
              <a:t>Boston </a:t>
            </a:r>
            <a:br>
              <a:rPr lang="en-US" dirty="0">
                <a:solidFill>
                  <a:srgbClr val="FFFFFF"/>
                </a:solidFill>
                <a:ea typeface="Times New Roman" panose="02020603050405020304" pitchFamily="18" charset="0"/>
                <a:cs typeface="Times New Roman" panose="02020603050405020304" pitchFamily="18" charset="0"/>
              </a:rPr>
            </a:br>
            <a:r>
              <a:rPr lang="en-US" dirty="0">
                <a:solidFill>
                  <a:srgbClr val="FFFFFF"/>
                </a:solidFill>
                <a:ea typeface="Times New Roman" panose="02020603050405020304" pitchFamily="18" charset="0"/>
                <a:cs typeface="Times New Roman" panose="02020603050405020304" pitchFamily="18" charset="0"/>
              </a:rPr>
              <a:t>Patient Navigator Network</a:t>
            </a:r>
            <a:endParaRPr lang="en-US" dirty="0">
              <a:latin typeface="Times New Roman" panose="02020603050405020304" pitchFamily="18" charset="0"/>
              <a:ea typeface="Times New Roman" panose="02020603050405020304" pitchFamily="18" charset="0"/>
            </a:endParaRPr>
          </a:p>
        </p:txBody>
      </p:sp>
      <p:sp>
        <p:nvSpPr>
          <p:cNvPr id="16" name="TextBox 15"/>
          <p:cNvSpPr txBox="1"/>
          <p:nvPr/>
        </p:nvSpPr>
        <p:spPr>
          <a:xfrm>
            <a:off x="8282029" y="3719953"/>
            <a:ext cx="2556875" cy="1200329"/>
          </a:xfrm>
          <a:prstGeom prst="rect">
            <a:avLst/>
          </a:prstGeom>
          <a:solidFill>
            <a:srgbClr val="6E8BC5"/>
          </a:solidFill>
        </p:spPr>
        <p:txBody>
          <a:bodyPr wrap="square" rtlCol="0">
            <a:spAutoFit/>
          </a:bodyPr>
          <a:lstStyle/>
          <a:p>
            <a:pPr algn="ctr"/>
            <a:r>
              <a:rPr lang="en-US" sz="2400" b="1" dirty="0">
                <a:solidFill>
                  <a:schemeClr val="bg1"/>
                </a:solidFill>
                <a:latin typeface="Times New Roman" panose="02020603050405020304" pitchFamily="18" charset="0"/>
                <a:cs typeface="Times New Roman" panose="02020603050405020304" pitchFamily="18" charset="0"/>
              </a:rPr>
              <a:t>Clinical </a:t>
            </a:r>
          </a:p>
          <a:p>
            <a:pPr algn="ctr"/>
            <a:r>
              <a:rPr lang="en-US" sz="2400" b="1" dirty="0">
                <a:solidFill>
                  <a:schemeClr val="bg1"/>
                </a:solidFill>
                <a:latin typeface="Times New Roman" panose="02020603050405020304" pitchFamily="18" charset="0"/>
                <a:cs typeface="Times New Roman" panose="02020603050405020304" pitchFamily="18" charset="0"/>
              </a:rPr>
              <a:t>Advisory </a:t>
            </a:r>
          </a:p>
          <a:p>
            <a:pPr algn="ctr"/>
            <a:r>
              <a:rPr lang="en-US" sz="2400" b="1" dirty="0">
                <a:solidFill>
                  <a:schemeClr val="bg1"/>
                </a:solidFill>
                <a:latin typeface="Times New Roman" panose="02020603050405020304" pitchFamily="18" charset="0"/>
                <a:cs typeface="Times New Roman" panose="02020603050405020304" pitchFamily="18" charset="0"/>
              </a:rPr>
              <a:t>Panel</a:t>
            </a:r>
          </a:p>
        </p:txBody>
      </p:sp>
      <p:pic>
        <p:nvPicPr>
          <p:cNvPr id="21" name="Picture 20"/>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289577" y="5393570"/>
            <a:ext cx="5002960" cy="605564"/>
          </a:xfrm>
          <a:prstGeom prst="rect">
            <a:avLst/>
          </a:prstGeom>
        </p:spPr>
      </p:pic>
      <p:pic>
        <p:nvPicPr>
          <p:cNvPr id="18" name="Picture 17">
            <a:extLst>
              <a:ext uri="{FF2B5EF4-FFF2-40B4-BE49-F238E27FC236}">
                <a16:creationId xmlns:a16="http://schemas.microsoft.com/office/drawing/2014/main" id="{A7307BF0-773F-9346-8E67-54185BB1BA25}"/>
              </a:ext>
            </a:extLst>
          </p:cNvPr>
          <p:cNvPicPr>
            <a:picLocks noChangeAspect="1"/>
          </p:cNvPicPr>
          <p:nvPr/>
        </p:nvPicPr>
        <p:blipFill>
          <a:blip r:embed="rId11"/>
          <a:stretch>
            <a:fillRect/>
          </a:stretch>
        </p:blipFill>
        <p:spPr>
          <a:xfrm>
            <a:off x="7177012" y="5262459"/>
            <a:ext cx="2308636" cy="736675"/>
          </a:xfrm>
          <a:prstGeom prst="rect">
            <a:avLst/>
          </a:prstGeom>
        </p:spPr>
      </p:pic>
      <p:sp>
        <p:nvSpPr>
          <p:cNvPr id="6" name="TextBox 5"/>
          <p:cNvSpPr txBox="1"/>
          <p:nvPr/>
        </p:nvSpPr>
        <p:spPr>
          <a:xfrm>
            <a:off x="8674739" y="6444476"/>
            <a:ext cx="2399116" cy="276999"/>
          </a:xfrm>
          <a:prstGeom prst="rect">
            <a:avLst/>
          </a:prstGeom>
          <a:noFill/>
        </p:spPr>
        <p:txBody>
          <a:bodyPr wrap="square" rtlCol="0">
            <a:spAutoFit/>
          </a:bodyPr>
          <a:lstStyle/>
          <a:p>
            <a:r>
              <a:rPr lang="en-US" sz="1200" b="1" dirty="0"/>
              <a:t>*NIH/NCATS </a:t>
            </a:r>
            <a:r>
              <a:rPr lang="en-US" sz="1200" dirty="0"/>
              <a:t> </a:t>
            </a:r>
            <a:r>
              <a:rPr lang="en-US" sz="1200" b="1" dirty="0"/>
              <a:t>U01TR002070 </a:t>
            </a:r>
            <a:endParaRPr lang="en-US" sz="1200" dirty="0"/>
          </a:p>
        </p:txBody>
      </p:sp>
    </p:spTree>
    <p:extLst>
      <p:ext uri="{BB962C8B-B14F-4D97-AF65-F5344CB8AC3E}">
        <p14:creationId xmlns:p14="http://schemas.microsoft.com/office/powerpoint/2010/main" val="1010144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723" y="234589"/>
            <a:ext cx="10515600" cy="1325563"/>
          </a:xfrm>
        </p:spPr>
        <p:txBody>
          <a:bodyPr/>
          <a:lstStyle/>
          <a:p>
            <a:pPr algn="ctr"/>
            <a:r>
              <a:rPr lang="en-US" b="1" dirty="0"/>
              <a:t>TRIP: The Research Question</a:t>
            </a:r>
          </a:p>
        </p:txBody>
      </p:sp>
      <p:sp>
        <p:nvSpPr>
          <p:cNvPr id="3" name="Content Placeholder 2"/>
          <p:cNvSpPr>
            <a:spLocks noGrp="1"/>
          </p:cNvSpPr>
          <p:nvPr>
            <p:ph idx="1"/>
          </p:nvPr>
        </p:nvSpPr>
        <p:spPr>
          <a:xfrm>
            <a:off x="907895" y="1828978"/>
            <a:ext cx="10515600" cy="1858011"/>
          </a:xfrm>
        </p:spPr>
        <p:txBody>
          <a:bodyPr>
            <a:noAutofit/>
          </a:bodyPr>
          <a:lstStyle/>
          <a:p>
            <a:pPr marL="0" indent="0" algn="ctr">
              <a:buNone/>
            </a:pPr>
            <a:r>
              <a:rPr lang="en-US" sz="3600" dirty="0">
                <a:solidFill>
                  <a:schemeClr val="bg1"/>
                </a:solidFill>
              </a:rPr>
              <a:t>“Can we </a:t>
            </a:r>
            <a:r>
              <a:rPr lang="en-US" sz="3600" u="sng" dirty="0">
                <a:solidFill>
                  <a:schemeClr val="bg1"/>
                </a:solidFill>
              </a:rPr>
              <a:t>systematically implement </a:t>
            </a:r>
            <a:r>
              <a:rPr lang="en-US" sz="3600" dirty="0">
                <a:solidFill>
                  <a:schemeClr val="bg1"/>
                </a:solidFill>
              </a:rPr>
              <a:t> evidence-based  coordination of care </a:t>
            </a:r>
            <a:r>
              <a:rPr lang="en-US" sz="3600" u="sng" dirty="0">
                <a:solidFill>
                  <a:schemeClr val="bg1"/>
                </a:solidFill>
              </a:rPr>
              <a:t>across the city of Boston </a:t>
            </a:r>
            <a:r>
              <a:rPr lang="en-US" sz="3600" dirty="0">
                <a:solidFill>
                  <a:schemeClr val="bg1"/>
                </a:solidFill>
              </a:rPr>
              <a:t>to reduce delays for the most vulnerable women?”</a:t>
            </a: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5999" y="5382981"/>
            <a:ext cx="1693241" cy="321856"/>
          </a:xfrm>
          <a:prstGeom prst="rect">
            <a:avLst/>
          </a:prstGeom>
        </p:spPr>
      </p:pic>
      <p:pic>
        <p:nvPicPr>
          <p:cNvPr id="9" name="Picture 8" descr="Related imag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199" y="3991822"/>
            <a:ext cx="2755043" cy="836655"/>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10" descr="Image result for boston medical center no background"/>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095999" y="4032499"/>
            <a:ext cx="1694938" cy="812831"/>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2" descr="Image result for dana farber cancer institute no background"/>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044035" y="5281435"/>
            <a:ext cx="2325321" cy="40517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4" descr="Image result for mgh no background"/>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994524" y="4037212"/>
            <a:ext cx="3048190" cy="926085"/>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6" descr="Related imag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580470" y="4032499"/>
            <a:ext cx="2387358" cy="695617"/>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p:txBody>
          <a:bodyPr/>
          <a:lstStyle/>
          <a:p>
            <a:fld id="{749D563A-11F8-43A6-83B7-796F7E364536}" type="slidenum">
              <a:rPr lang="en-US" smtClean="0"/>
              <a:t>3</a:t>
            </a:fld>
            <a:endParaRPr lang="en-US" dirty="0"/>
          </a:p>
        </p:txBody>
      </p:sp>
      <p:sp>
        <p:nvSpPr>
          <p:cNvPr id="18" name="Content Placeholder 2"/>
          <p:cNvSpPr txBox="1">
            <a:spLocks/>
          </p:cNvSpPr>
          <p:nvPr/>
        </p:nvSpPr>
        <p:spPr>
          <a:xfrm>
            <a:off x="710028" y="1745516"/>
            <a:ext cx="10654991" cy="1797157"/>
          </a:xfrm>
          <a:prstGeom prst="rect">
            <a:avLst/>
          </a:prstGeom>
          <a:solidFill>
            <a:srgbClr val="0087D2"/>
          </a:solidFill>
        </p:spPr>
        <p:txBody>
          <a:bodyPr vert="horz" lIns="91440" tIns="45720" rIns="91440" bIns="45720" rtlCol="0">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algn="ctr">
              <a:buNone/>
            </a:pPr>
            <a:endParaRPr lang="en-US" sz="3600" dirty="0">
              <a:solidFill>
                <a:schemeClr val="bg1"/>
              </a:solidFill>
            </a:endParaRPr>
          </a:p>
        </p:txBody>
      </p:sp>
      <p:sp>
        <p:nvSpPr>
          <p:cNvPr id="19" name="Content Placeholder 2"/>
          <p:cNvSpPr>
            <a:spLocks noGrp="1"/>
          </p:cNvSpPr>
          <p:nvPr/>
        </p:nvSpPr>
        <p:spPr>
          <a:xfrm>
            <a:off x="849419" y="1792110"/>
            <a:ext cx="10515600" cy="18580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3600" dirty="0">
                <a:solidFill>
                  <a:schemeClr val="bg1"/>
                </a:solidFill>
              </a:rPr>
              <a:t>“Can we </a:t>
            </a:r>
            <a:r>
              <a:rPr lang="en-US" sz="3600" u="sng" dirty="0">
                <a:solidFill>
                  <a:schemeClr val="bg1"/>
                </a:solidFill>
              </a:rPr>
              <a:t>systematically implement</a:t>
            </a:r>
            <a:r>
              <a:rPr lang="en-US" sz="3600" dirty="0">
                <a:solidFill>
                  <a:schemeClr val="bg1"/>
                </a:solidFill>
              </a:rPr>
              <a:t> evidence-based  patient navigation </a:t>
            </a:r>
            <a:r>
              <a:rPr lang="en-US" sz="3600" u="sng" dirty="0">
                <a:solidFill>
                  <a:schemeClr val="bg1"/>
                </a:solidFill>
              </a:rPr>
              <a:t>across the city of Boston </a:t>
            </a:r>
            <a:r>
              <a:rPr lang="en-US" sz="3600" dirty="0">
                <a:solidFill>
                  <a:schemeClr val="bg1"/>
                </a:solidFill>
              </a:rPr>
              <a:t>to reduce delays in treatment and reduce disparities?”</a:t>
            </a:r>
          </a:p>
        </p:txBody>
      </p:sp>
      <p:pic>
        <p:nvPicPr>
          <p:cNvPr id="14" name="Picture 13" descr="C:\Users\COWINKLE\Desktop\TRIP Logo_220X277.png"/>
          <p:cNvPicPr/>
          <p:nvPr/>
        </p:nvPicPr>
        <p:blipFill rotWithShape="1">
          <a:blip r:embed="rId9">
            <a:extLst>
              <a:ext uri="{28A0092B-C50C-407E-A947-70E740481C1C}">
                <a14:useLocalDpi xmlns:a14="http://schemas.microsoft.com/office/drawing/2010/main" val="0"/>
              </a:ext>
            </a:extLst>
          </a:blip>
          <a:srcRect t="31765" b="30980"/>
          <a:stretch/>
        </p:blipFill>
        <p:spPr bwMode="auto">
          <a:xfrm>
            <a:off x="10392759" y="115888"/>
            <a:ext cx="1651000" cy="631825"/>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0894545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267079" y="1939976"/>
            <a:ext cx="4002616" cy="3773099"/>
            <a:chOff x="-431726" y="1391921"/>
            <a:chExt cx="5962832" cy="4882668"/>
          </a:xfrm>
        </p:grpSpPr>
        <p:sp>
          <p:nvSpPr>
            <p:cNvPr id="5" name="TextBox 4"/>
            <p:cNvSpPr txBox="1"/>
            <p:nvPr/>
          </p:nvSpPr>
          <p:spPr>
            <a:xfrm>
              <a:off x="-431726" y="5004129"/>
              <a:ext cx="5962832" cy="1270460"/>
            </a:xfrm>
            <a:prstGeom prst="rect">
              <a:avLst/>
            </a:prstGeom>
            <a:noFill/>
          </p:spPr>
          <p:txBody>
            <a:bodyPr wrap="square" rtlCol="0">
              <a:spAutoFit/>
            </a:bodyPr>
            <a:lstStyle/>
            <a:p>
              <a:pPr algn="ctr"/>
              <a:r>
                <a:rPr lang="en-US" sz="2400" b="1" dirty="0">
                  <a:solidFill>
                    <a:prstClr val="black"/>
                  </a:solidFill>
                </a:rPr>
                <a:t>Patient Navigation Services</a:t>
              </a:r>
            </a:p>
          </p:txBody>
        </p:sp>
        <p:pic>
          <p:nvPicPr>
            <p:cNvPr id="6" name="Picture 5"/>
            <p:cNvPicPr>
              <a:picLocks noChangeAspect="1"/>
            </p:cNvPicPr>
            <p:nvPr/>
          </p:nvPicPr>
          <p:blipFill rotWithShape="1">
            <a:blip r:embed="rId2" cstate="print">
              <a:extLst>
                <a:ext uri="{28A0092B-C50C-407E-A947-70E740481C1C}">
                  <a14:useLocalDpi xmlns:a14="http://schemas.microsoft.com/office/drawing/2010/main" val="0"/>
                </a:ext>
              </a:extLst>
            </a:blip>
            <a:srcRect t="14594"/>
            <a:stretch/>
          </p:blipFill>
          <p:spPr>
            <a:xfrm>
              <a:off x="601059" y="1391921"/>
              <a:ext cx="3635680" cy="3606629"/>
            </a:xfrm>
            <a:prstGeom prst="rect">
              <a:avLst/>
            </a:prstGeom>
          </p:spPr>
        </p:pic>
      </p:grpSp>
      <p:grpSp>
        <p:nvGrpSpPr>
          <p:cNvPr id="7" name="Group 6"/>
          <p:cNvGrpSpPr/>
          <p:nvPr/>
        </p:nvGrpSpPr>
        <p:grpSpPr>
          <a:xfrm>
            <a:off x="257833" y="2346673"/>
            <a:ext cx="4355880" cy="3479975"/>
            <a:chOff x="3297086" y="3743495"/>
            <a:chExt cx="5825286" cy="4277001"/>
          </a:xfrm>
        </p:grpSpPr>
        <p:sp>
          <p:nvSpPr>
            <p:cNvPr id="8" name="TextBox 7"/>
            <p:cNvSpPr txBox="1"/>
            <p:nvPr/>
          </p:nvSpPr>
          <p:spPr>
            <a:xfrm>
              <a:off x="3297086" y="5743677"/>
              <a:ext cx="5825286" cy="2276819"/>
            </a:xfrm>
            <a:prstGeom prst="rect">
              <a:avLst/>
            </a:prstGeom>
            <a:noFill/>
          </p:spPr>
          <p:txBody>
            <a:bodyPr wrap="square" rtlCol="0">
              <a:spAutoFit/>
            </a:bodyPr>
            <a:lstStyle/>
            <a:p>
              <a:pPr algn="ctr"/>
              <a:endParaRPr lang="en-US" sz="2400" b="1" i="1" dirty="0">
                <a:solidFill>
                  <a:prstClr val="black"/>
                </a:solidFill>
              </a:endParaRPr>
            </a:p>
            <a:p>
              <a:pPr algn="ctr"/>
              <a:endParaRPr lang="en-US" sz="2400" b="1" i="1" dirty="0">
                <a:solidFill>
                  <a:prstClr val="black"/>
                </a:solidFill>
              </a:endParaRPr>
            </a:p>
            <a:p>
              <a:pPr algn="ctr"/>
              <a:r>
                <a:rPr lang="en-US" sz="2400" b="1" dirty="0">
                  <a:solidFill>
                    <a:prstClr val="black"/>
                  </a:solidFill>
                </a:rPr>
                <a:t>Real-time Patient Registry</a:t>
              </a:r>
            </a:p>
          </p:txBody>
        </p:sp>
        <p:pic>
          <p:nvPicPr>
            <p:cNvPr id="10" name="Picture 9"/>
            <p:cNvPicPr>
              <a:picLocks noChangeAspect="1"/>
            </p:cNvPicPr>
            <p:nvPr/>
          </p:nvPicPr>
          <p:blipFill rotWithShape="1">
            <a:blip r:embed="rId3">
              <a:extLst>
                <a:ext uri="{28A0092B-C50C-407E-A947-70E740481C1C}">
                  <a14:useLocalDpi xmlns:a14="http://schemas.microsoft.com/office/drawing/2010/main" val="0"/>
                </a:ext>
              </a:extLst>
            </a:blip>
            <a:srcRect l="34307" t="33729" r="35862" b="38268"/>
            <a:stretch/>
          </p:blipFill>
          <p:spPr>
            <a:xfrm>
              <a:off x="4509068" y="3743495"/>
              <a:ext cx="3251021" cy="2796235"/>
            </a:xfrm>
            <a:prstGeom prst="rect">
              <a:avLst/>
            </a:prstGeom>
          </p:spPr>
        </p:pic>
      </p:grpSp>
      <p:grpSp>
        <p:nvGrpSpPr>
          <p:cNvPr id="13" name="Group 12"/>
          <p:cNvGrpSpPr/>
          <p:nvPr/>
        </p:nvGrpSpPr>
        <p:grpSpPr>
          <a:xfrm>
            <a:off x="7964937" y="1632031"/>
            <a:ext cx="4227063" cy="4497392"/>
            <a:chOff x="7514536" y="2129904"/>
            <a:chExt cx="5003424" cy="5236136"/>
          </a:xfrm>
        </p:grpSpPr>
        <p:sp>
          <p:nvSpPr>
            <p:cNvPr id="14" name="TextBox 13"/>
            <p:cNvSpPr txBox="1"/>
            <p:nvPr/>
          </p:nvSpPr>
          <p:spPr>
            <a:xfrm>
              <a:off x="7514536" y="5689848"/>
              <a:ext cx="5003424" cy="1676192"/>
            </a:xfrm>
            <a:prstGeom prst="rect">
              <a:avLst/>
            </a:prstGeom>
            <a:noFill/>
          </p:spPr>
          <p:txBody>
            <a:bodyPr wrap="square" rtlCol="0">
              <a:spAutoFit/>
            </a:bodyPr>
            <a:lstStyle/>
            <a:p>
              <a:pPr algn="ctr"/>
              <a:r>
                <a:rPr lang="en-US" sz="2400" b="1" dirty="0">
                  <a:solidFill>
                    <a:prstClr val="black"/>
                  </a:solidFill>
                </a:rPr>
                <a:t>Systematic Social Needs Assessment</a:t>
              </a:r>
            </a:p>
            <a:p>
              <a:pPr algn="ctr"/>
              <a:r>
                <a:rPr lang="en-US" sz="2400" b="1" i="1" dirty="0">
                  <a:solidFill>
                    <a:prstClr val="black"/>
                  </a:solidFill>
                </a:rPr>
                <a:t>(Aunt Bertha)</a:t>
              </a:r>
              <a:endParaRPr lang="en-US" sz="2400" b="1" dirty="0">
                <a:solidFill>
                  <a:prstClr val="black"/>
                </a:solidFill>
              </a:endParaRPr>
            </a:p>
          </p:txBody>
        </p:sp>
        <p:pic>
          <p:nvPicPr>
            <p:cNvPr id="15" name="Picture 1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05537" y="2129904"/>
              <a:ext cx="3958758" cy="3566448"/>
            </a:xfrm>
            <a:prstGeom prst="rect">
              <a:avLst/>
            </a:prstGeom>
          </p:spPr>
        </p:pic>
      </p:grpSp>
      <p:sp>
        <p:nvSpPr>
          <p:cNvPr id="11" name="Title 10"/>
          <p:cNvSpPr>
            <a:spLocks noGrp="1"/>
          </p:cNvSpPr>
          <p:nvPr>
            <p:ph type="title"/>
          </p:nvPr>
        </p:nvSpPr>
        <p:spPr>
          <a:xfrm>
            <a:off x="838200" y="614413"/>
            <a:ext cx="10515600" cy="1325563"/>
          </a:xfrm>
        </p:spPr>
        <p:txBody>
          <a:bodyPr/>
          <a:lstStyle/>
          <a:p>
            <a:pPr algn="ctr"/>
            <a:r>
              <a:rPr lang="en-US" b="1" dirty="0"/>
              <a:t>TRIP Intervention Components</a:t>
            </a:r>
            <a:r>
              <a:rPr lang="en-US" dirty="0"/>
              <a:t/>
            </a:r>
            <a:br>
              <a:rPr lang="en-US" dirty="0"/>
            </a:br>
            <a:endParaRPr lang="en-US" dirty="0"/>
          </a:p>
        </p:txBody>
      </p:sp>
      <p:sp>
        <p:nvSpPr>
          <p:cNvPr id="16" name="Slide Number Placeholder 15"/>
          <p:cNvSpPr>
            <a:spLocks noGrp="1"/>
          </p:cNvSpPr>
          <p:nvPr>
            <p:ph type="sldNum" sz="quarter" idx="12"/>
          </p:nvPr>
        </p:nvSpPr>
        <p:spPr/>
        <p:txBody>
          <a:bodyPr/>
          <a:lstStyle/>
          <a:p>
            <a:endParaRPr lang="en-US" dirty="0"/>
          </a:p>
          <a:p>
            <a:fld id="{E860F963-8068-41FF-8F08-0BCAC939B687}" type="slidenum">
              <a:rPr lang="en-US" smtClean="0"/>
              <a:t>4</a:t>
            </a:fld>
            <a:endParaRPr lang="en-US" dirty="0"/>
          </a:p>
        </p:txBody>
      </p:sp>
      <p:pic>
        <p:nvPicPr>
          <p:cNvPr id="17" name="Picture 16" descr="C:\Users\COWINKLE\Desktop\TRIP Logo_220X277.png"/>
          <p:cNvPicPr/>
          <p:nvPr/>
        </p:nvPicPr>
        <p:blipFill rotWithShape="1">
          <a:blip r:embed="rId5">
            <a:extLst>
              <a:ext uri="{28A0092B-C50C-407E-A947-70E740481C1C}">
                <a14:useLocalDpi xmlns:a14="http://schemas.microsoft.com/office/drawing/2010/main" val="0"/>
              </a:ext>
            </a:extLst>
          </a:blip>
          <a:srcRect t="31765" b="30980"/>
          <a:stretch/>
        </p:blipFill>
        <p:spPr bwMode="auto">
          <a:xfrm>
            <a:off x="10392759" y="115888"/>
            <a:ext cx="1651000" cy="631825"/>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9142433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5246" y="1220236"/>
            <a:ext cx="10484186" cy="5436565"/>
          </a:xfrm>
          <a:prstGeom prst="rect">
            <a:avLst/>
          </a:prstGeom>
        </p:spPr>
      </p:pic>
      <p:sp>
        <p:nvSpPr>
          <p:cNvPr id="8" name="Title 7"/>
          <p:cNvSpPr>
            <a:spLocks noGrp="1"/>
          </p:cNvSpPr>
          <p:nvPr>
            <p:ph type="title"/>
          </p:nvPr>
        </p:nvSpPr>
        <p:spPr>
          <a:xfrm>
            <a:off x="838200" y="179594"/>
            <a:ext cx="10515600" cy="1325563"/>
          </a:xfrm>
        </p:spPr>
        <p:txBody>
          <a:bodyPr/>
          <a:lstStyle/>
          <a:p>
            <a:pPr algn="ctr"/>
            <a:r>
              <a:rPr lang="en-US" b="1" dirty="0"/>
              <a:t>Pre-TRIP Workflows Across 6 Sites</a:t>
            </a:r>
          </a:p>
        </p:txBody>
      </p:sp>
    </p:spTree>
    <p:extLst>
      <p:ext uri="{BB962C8B-B14F-4D97-AF65-F5344CB8AC3E}">
        <p14:creationId xmlns:p14="http://schemas.microsoft.com/office/powerpoint/2010/main" val="40089605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00062"/>
            <a:ext cx="10515600" cy="1325563"/>
          </a:xfrm>
        </p:spPr>
        <p:txBody>
          <a:bodyPr>
            <a:normAutofit/>
          </a:bodyPr>
          <a:lstStyle/>
          <a:p>
            <a:pPr algn="ctr"/>
            <a:r>
              <a:rPr lang="en-US" b="1" dirty="0"/>
              <a:t>Best Practices for Integrating </a:t>
            </a:r>
            <a:r>
              <a:rPr lang="en-US" b="1" dirty="0" smtClean="0"/>
              <a:t>Social Needs Assessments</a:t>
            </a:r>
            <a:endParaRPr lang="en-US" dirty="0"/>
          </a:p>
        </p:txBody>
      </p:sp>
      <p:sp>
        <p:nvSpPr>
          <p:cNvPr id="3" name="Content Placeholder 2"/>
          <p:cNvSpPr>
            <a:spLocks noGrp="1"/>
          </p:cNvSpPr>
          <p:nvPr>
            <p:ph idx="1"/>
          </p:nvPr>
        </p:nvSpPr>
        <p:spPr/>
        <p:txBody>
          <a:bodyPr>
            <a:normAutofit/>
          </a:bodyPr>
          <a:lstStyle/>
          <a:p>
            <a:r>
              <a:rPr lang="en-US" dirty="0"/>
              <a:t>Baseline workflow assessment at each site</a:t>
            </a:r>
          </a:p>
          <a:p>
            <a:pPr lvl="1"/>
            <a:r>
              <a:rPr lang="en-US" dirty="0"/>
              <a:t>1-hr meeting</a:t>
            </a:r>
          </a:p>
          <a:p>
            <a:r>
              <a:rPr lang="en-US" dirty="0"/>
              <a:t>Provided trainings and support to increase adoption</a:t>
            </a:r>
          </a:p>
          <a:p>
            <a:pPr lvl="1"/>
            <a:r>
              <a:rPr lang="en-US" dirty="0"/>
              <a:t>Schedule: 2 hour training at startup, 3 1-hr check-ins over first 9 </a:t>
            </a:r>
            <a:r>
              <a:rPr lang="en-US" dirty="0" smtClean="0"/>
              <a:t>months</a:t>
            </a:r>
          </a:p>
          <a:p>
            <a:pPr lvl="1"/>
            <a:r>
              <a:rPr lang="en-US" dirty="0" smtClean="0"/>
              <a:t>Brought in a “super user”</a:t>
            </a:r>
          </a:p>
          <a:p>
            <a:pPr lvl="1"/>
            <a:r>
              <a:rPr lang="en-US" dirty="0" smtClean="0"/>
              <a:t>Skills practice (Empathetic Inquiry)</a:t>
            </a:r>
            <a:endParaRPr lang="en-US" dirty="0"/>
          </a:p>
          <a:p>
            <a:r>
              <a:rPr lang="en-US" dirty="0"/>
              <a:t>Monitoring and data feedback</a:t>
            </a:r>
          </a:p>
          <a:p>
            <a:pPr lvl="1"/>
            <a:r>
              <a:rPr lang="en-US" dirty="0"/>
              <a:t>Monthly review of platform usage data</a:t>
            </a:r>
          </a:p>
          <a:p>
            <a:r>
              <a:rPr lang="en-US" dirty="0"/>
              <a:t>Adapted Aunt Bertha functions to each site</a:t>
            </a:r>
          </a:p>
        </p:txBody>
      </p:sp>
      <p:sp>
        <p:nvSpPr>
          <p:cNvPr id="16" name="Slide Number Placeholder 15"/>
          <p:cNvSpPr>
            <a:spLocks noGrp="1"/>
          </p:cNvSpPr>
          <p:nvPr>
            <p:ph type="sldNum" sz="quarter" idx="12"/>
          </p:nvPr>
        </p:nvSpPr>
        <p:spPr/>
        <p:txBody>
          <a:bodyPr/>
          <a:lstStyle/>
          <a:p>
            <a:endParaRPr lang="en-US" dirty="0"/>
          </a:p>
          <a:p>
            <a:fld id="{E860F963-8068-41FF-8F08-0BCAC939B687}" type="slidenum">
              <a:rPr lang="en-US" smtClean="0"/>
              <a:t>6</a:t>
            </a:fld>
            <a:endParaRPr lang="en-US" dirty="0"/>
          </a:p>
        </p:txBody>
      </p:sp>
      <p:pic>
        <p:nvPicPr>
          <p:cNvPr id="17" name="Picture 16" descr="C:\Users\COWINKLE\Desktop\TRIP Logo_220X277.png"/>
          <p:cNvPicPr/>
          <p:nvPr/>
        </p:nvPicPr>
        <p:blipFill rotWithShape="1">
          <a:blip r:embed="rId3">
            <a:extLst>
              <a:ext uri="{28A0092B-C50C-407E-A947-70E740481C1C}">
                <a14:useLocalDpi xmlns:a14="http://schemas.microsoft.com/office/drawing/2010/main" val="0"/>
              </a:ext>
            </a:extLst>
          </a:blip>
          <a:srcRect t="31765" b="30980"/>
          <a:stretch/>
        </p:blipFill>
        <p:spPr bwMode="auto">
          <a:xfrm>
            <a:off x="10392759" y="115888"/>
            <a:ext cx="1651000" cy="631825"/>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8131821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t>Navigator Feedback</a:t>
            </a:r>
            <a:endParaRPr lang="en-US" dirty="0"/>
          </a:p>
        </p:txBody>
      </p:sp>
      <p:sp>
        <p:nvSpPr>
          <p:cNvPr id="3" name="Content Placeholder 2"/>
          <p:cNvSpPr>
            <a:spLocks noGrp="1"/>
          </p:cNvSpPr>
          <p:nvPr>
            <p:ph idx="1"/>
          </p:nvPr>
        </p:nvSpPr>
        <p:spPr/>
        <p:txBody>
          <a:bodyPr>
            <a:normAutofit fontScale="92500" lnSpcReduction="20000"/>
          </a:bodyPr>
          <a:lstStyle/>
          <a:p>
            <a:r>
              <a:rPr lang="en-US" dirty="0"/>
              <a:t>Facilitator: Language capability</a:t>
            </a:r>
          </a:p>
          <a:p>
            <a:pPr lvl="1"/>
            <a:r>
              <a:rPr lang="en-US" dirty="0"/>
              <a:t>“That's one really wonderful resource for us...now, we can just find out the social resource and provide a patient directly. But on the other hand, it's not really helpful for the patient who not speak English, because all the information provide to the patient is English, right?”</a:t>
            </a:r>
          </a:p>
          <a:p>
            <a:r>
              <a:rPr lang="en-US" dirty="0"/>
              <a:t>Barrier: Double data entry</a:t>
            </a:r>
          </a:p>
          <a:p>
            <a:pPr lvl="1"/>
            <a:r>
              <a:rPr lang="en-US" dirty="0"/>
              <a:t>“I think the only challenging part is remembering to use Aunt Bertha or to document things. Because it is kind of difficult to think, when I'm already documenting in the EMR or Epic, I fill out a flow sheet, I write out all these different things</a:t>
            </a:r>
            <a:r>
              <a:rPr lang="en-US" dirty="0" smtClean="0"/>
              <a:t>.”</a:t>
            </a:r>
          </a:p>
          <a:p>
            <a:r>
              <a:rPr lang="en-US" dirty="0" smtClean="0"/>
              <a:t>Barrier: Concern about patient acceptability</a:t>
            </a:r>
          </a:p>
          <a:p>
            <a:pPr lvl="1"/>
            <a:r>
              <a:rPr lang="en-US" dirty="0" smtClean="0"/>
              <a:t>“My </a:t>
            </a:r>
            <a:r>
              <a:rPr lang="en-US" dirty="0"/>
              <a:t>feeling is sometimes patients, I mean this is just my own bias, I think that they are embarrassed sometimes that we're asking them these questions and here I am, I speak English and I'm working and they probably realize that or they think that I have health insurance and everything else</a:t>
            </a:r>
            <a:r>
              <a:rPr lang="en-US" dirty="0" smtClean="0"/>
              <a:t>.”</a:t>
            </a:r>
            <a:endParaRPr lang="en-US" dirty="0"/>
          </a:p>
        </p:txBody>
      </p:sp>
      <p:sp>
        <p:nvSpPr>
          <p:cNvPr id="16" name="Slide Number Placeholder 15"/>
          <p:cNvSpPr>
            <a:spLocks noGrp="1"/>
          </p:cNvSpPr>
          <p:nvPr>
            <p:ph type="sldNum" sz="quarter" idx="12"/>
          </p:nvPr>
        </p:nvSpPr>
        <p:spPr/>
        <p:txBody>
          <a:bodyPr/>
          <a:lstStyle/>
          <a:p>
            <a:endParaRPr lang="en-US" dirty="0"/>
          </a:p>
          <a:p>
            <a:fld id="{E860F963-8068-41FF-8F08-0BCAC939B687}" type="slidenum">
              <a:rPr lang="en-US" smtClean="0"/>
              <a:t>7</a:t>
            </a:fld>
            <a:endParaRPr lang="en-US" dirty="0"/>
          </a:p>
        </p:txBody>
      </p:sp>
      <p:pic>
        <p:nvPicPr>
          <p:cNvPr id="17" name="Picture 16" descr="C:\Users\COWINKLE\Desktop\TRIP Logo_220X277.png"/>
          <p:cNvPicPr/>
          <p:nvPr/>
        </p:nvPicPr>
        <p:blipFill rotWithShape="1">
          <a:blip r:embed="rId3">
            <a:extLst>
              <a:ext uri="{28A0092B-C50C-407E-A947-70E740481C1C}">
                <a14:useLocalDpi xmlns:a14="http://schemas.microsoft.com/office/drawing/2010/main" val="0"/>
              </a:ext>
            </a:extLst>
          </a:blip>
          <a:srcRect t="31765" b="30980"/>
          <a:stretch/>
        </p:blipFill>
        <p:spPr bwMode="auto">
          <a:xfrm>
            <a:off x="10392759" y="115888"/>
            <a:ext cx="1651000" cy="631825"/>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3673470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t>Continued Challenges with Adoption</a:t>
            </a:r>
            <a:endParaRPr lang="en-US" dirty="0"/>
          </a:p>
        </p:txBody>
      </p:sp>
      <p:sp>
        <p:nvSpPr>
          <p:cNvPr id="16" name="Slide Number Placeholder 15"/>
          <p:cNvSpPr>
            <a:spLocks noGrp="1"/>
          </p:cNvSpPr>
          <p:nvPr>
            <p:ph type="sldNum" sz="quarter" idx="12"/>
          </p:nvPr>
        </p:nvSpPr>
        <p:spPr/>
        <p:txBody>
          <a:bodyPr/>
          <a:lstStyle/>
          <a:p>
            <a:endParaRPr lang="en-US" dirty="0"/>
          </a:p>
          <a:p>
            <a:fld id="{E860F963-8068-41FF-8F08-0BCAC939B687}" type="slidenum">
              <a:rPr lang="en-US" smtClean="0"/>
              <a:t>8</a:t>
            </a:fld>
            <a:endParaRPr lang="en-US" dirty="0"/>
          </a:p>
        </p:txBody>
      </p:sp>
      <p:pic>
        <p:nvPicPr>
          <p:cNvPr id="17" name="Picture 16" descr="C:\Users\COWINKLE\Desktop\TRIP Logo_220X277.png"/>
          <p:cNvPicPr/>
          <p:nvPr/>
        </p:nvPicPr>
        <p:blipFill rotWithShape="1">
          <a:blip r:embed="rId3">
            <a:extLst>
              <a:ext uri="{28A0092B-C50C-407E-A947-70E740481C1C}">
                <a14:useLocalDpi xmlns:a14="http://schemas.microsoft.com/office/drawing/2010/main" val="0"/>
              </a:ext>
            </a:extLst>
          </a:blip>
          <a:srcRect t="31765" b="30980"/>
          <a:stretch/>
        </p:blipFill>
        <p:spPr bwMode="auto">
          <a:xfrm>
            <a:off x="10392759" y="115888"/>
            <a:ext cx="1651000" cy="631825"/>
          </a:xfrm>
          <a:prstGeom prst="rect">
            <a:avLst/>
          </a:prstGeom>
          <a:noFill/>
          <a:ln>
            <a:noFill/>
          </a:ln>
          <a:extLst>
            <a:ext uri="{53640926-AAD7-44D8-BBD7-CCE9431645EC}">
              <a14:shadowObscured xmlns:a14="http://schemas.microsoft.com/office/drawing/2010/main"/>
            </a:ext>
          </a:extLst>
        </p:spPr>
      </p:pic>
      <p:graphicFrame>
        <p:nvGraphicFramePr>
          <p:cNvPr id="6" name="Content Placeholder 3"/>
          <p:cNvGraphicFramePr>
            <a:graphicFrameLocks/>
          </p:cNvGraphicFramePr>
          <p:nvPr>
            <p:extLst>
              <p:ext uri="{D42A27DB-BD31-4B8C-83A1-F6EECF244321}">
                <p14:modId xmlns:p14="http://schemas.microsoft.com/office/powerpoint/2010/main" val="1352842283"/>
              </p:ext>
            </p:extLst>
          </p:nvPr>
        </p:nvGraphicFramePr>
        <p:xfrm>
          <a:off x="1093409" y="1498583"/>
          <a:ext cx="10151533" cy="3629451"/>
        </p:xfrm>
        <a:graphic>
          <a:graphicData uri="http://schemas.openxmlformats.org/drawingml/2006/table">
            <a:tbl>
              <a:tblPr firstRow="1" bandRow="1">
                <a:tableStyleId>{5C22544A-7EE6-4342-B048-85BDC9FD1C3A}</a:tableStyleId>
              </a:tblPr>
              <a:tblGrid>
                <a:gridCol w="3042025">
                  <a:extLst>
                    <a:ext uri="{9D8B030D-6E8A-4147-A177-3AD203B41FA5}">
                      <a16:colId xmlns:a16="http://schemas.microsoft.com/office/drawing/2014/main" val="20000"/>
                    </a:ext>
                  </a:extLst>
                </a:gridCol>
                <a:gridCol w="2798766">
                  <a:extLst>
                    <a:ext uri="{9D8B030D-6E8A-4147-A177-3AD203B41FA5}">
                      <a16:colId xmlns:a16="http://schemas.microsoft.com/office/drawing/2014/main" val="20001"/>
                    </a:ext>
                  </a:extLst>
                </a:gridCol>
                <a:gridCol w="4310742">
                  <a:extLst>
                    <a:ext uri="{9D8B030D-6E8A-4147-A177-3AD203B41FA5}">
                      <a16:colId xmlns:a16="http://schemas.microsoft.com/office/drawing/2014/main" val="20002"/>
                    </a:ext>
                  </a:extLst>
                </a:gridCol>
              </a:tblGrid>
              <a:tr h="1020430">
                <a:tc>
                  <a:txBody>
                    <a:bodyPr/>
                    <a:lstStyle/>
                    <a:p>
                      <a:pPr algn="ctr"/>
                      <a:r>
                        <a:rPr lang="en-US" sz="2000" dirty="0" smtClean="0"/>
                        <a:t>Platform</a:t>
                      </a:r>
                      <a:endParaRPr lang="en-US" sz="2000" dirty="0"/>
                    </a:p>
                  </a:txBody>
                  <a:tcPr marL="45057" marR="45057" anchor="ctr"/>
                </a:tc>
                <a:tc>
                  <a:txBody>
                    <a:bodyPr/>
                    <a:lstStyle/>
                    <a:p>
                      <a:pPr algn="ctr"/>
                      <a:r>
                        <a:rPr lang="en-US" sz="2000" dirty="0"/>
                        <a:t>Response</a:t>
                      </a:r>
                    </a:p>
                  </a:txBody>
                  <a:tcPr marL="45057" marR="45057" anchor="ctr">
                    <a:lnR w="12700" cap="flat" cmpd="sng" algn="ctr">
                      <a:solidFill>
                        <a:schemeClr val="bg1"/>
                      </a:solidFill>
                      <a:prstDash val="solid"/>
                      <a:round/>
                      <a:headEnd type="none" w="med" len="med"/>
                      <a:tailEnd type="none" w="med" len="med"/>
                    </a:lnR>
                  </a:tcPr>
                </a:tc>
                <a:tc>
                  <a:txBody>
                    <a:bodyPr/>
                    <a:lstStyle/>
                    <a:p>
                      <a:pPr algn="ctr"/>
                      <a:r>
                        <a:rPr lang="en-US" sz="2000" dirty="0" smtClean="0"/>
                        <a:t>Patients </a:t>
                      </a:r>
                      <a:r>
                        <a:rPr lang="en-US" sz="2000" baseline="0" dirty="0" smtClean="0"/>
                        <a:t>eligible only for Aunt Bertha SNAs</a:t>
                      </a:r>
                    </a:p>
                    <a:p>
                      <a:pPr algn="ctr"/>
                      <a:r>
                        <a:rPr lang="en-US" sz="2000" baseline="0" dirty="0" smtClean="0"/>
                        <a:t>(n=172)</a:t>
                      </a:r>
                      <a:endParaRPr lang="en-US" sz="2000" dirty="0"/>
                    </a:p>
                  </a:txBody>
                  <a:tcPr marL="45057" marR="45057" anchor="ctr">
                    <a:lnL w="12700" cap="flat" cmpd="sng" algn="ctr">
                      <a:solidFill>
                        <a:schemeClr val="bg1"/>
                      </a:solidFill>
                      <a:prstDash val="solid"/>
                      <a:round/>
                      <a:headEnd type="none" w="med" len="med"/>
                      <a:tailEnd type="none" w="med" len="med"/>
                    </a:lnL>
                    <a:lnR w="12700" cmpd="sng">
                      <a:noFill/>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525937">
                <a:tc rowSpan="2">
                  <a:txBody>
                    <a:bodyPr/>
                    <a:lstStyle/>
                    <a:p>
                      <a:pPr algn="ctr"/>
                      <a:r>
                        <a:rPr lang="en-US" sz="2000" dirty="0" smtClean="0"/>
                        <a:t>Aunt Bertha</a:t>
                      </a:r>
                      <a:endParaRPr lang="en-US" sz="2000" dirty="0"/>
                    </a:p>
                  </a:txBody>
                  <a:tcPr marL="45057" marR="45057" anchor="ctr"/>
                </a:tc>
                <a:tc>
                  <a:txBody>
                    <a:bodyPr/>
                    <a:lstStyle/>
                    <a:p>
                      <a:pPr algn="ctr"/>
                      <a:r>
                        <a:rPr lang="en-US" sz="2000" dirty="0" smtClean="0"/>
                        <a:t>Completed</a:t>
                      </a:r>
                      <a:r>
                        <a:rPr lang="en-US" sz="2000" baseline="0" dirty="0" smtClean="0"/>
                        <a:t> Initial SNA</a:t>
                      </a:r>
                      <a:endParaRPr lang="en-US" sz="2000" dirty="0"/>
                    </a:p>
                  </a:txBody>
                  <a:tcPr marL="45057" marR="45057" anchor="ctr"/>
                </a:tc>
                <a:tc>
                  <a:txBody>
                    <a:bodyPr/>
                    <a:lstStyle/>
                    <a:p>
                      <a:pPr marL="0" marR="0" algn="ctr">
                        <a:lnSpc>
                          <a:spcPct val="107000"/>
                        </a:lnSpc>
                        <a:spcBef>
                          <a:spcPts val="190"/>
                        </a:spcBef>
                        <a:spcAft>
                          <a:spcPts val="190"/>
                        </a:spcAft>
                      </a:pPr>
                      <a:r>
                        <a:rPr lang="en-US" sz="2000" dirty="0" smtClean="0">
                          <a:effectLst/>
                          <a:latin typeface="+mn-lt"/>
                          <a:ea typeface="Times New Roman" panose="02020603050405020304" pitchFamily="18" charset="0"/>
                        </a:rPr>
                        <a:t>100 (58%)</a:t>
                      </a:r>
                      <a:endParaRPr lang="en-US" sz="2000" dirty="0">
                        <a:effectLst/>
                        <a:latin typeface="+mn-lt"/>
                        <a:ea typeface="Times New Roman" panose="02020603050405020304" pitchFamily="18" charset="0"/>
                      </a:endParaRPr>
                    </a:p>
                  </a:txBody>
                  <a:tcPr marL="24130" marR="24130" marT="0" marB="0" anchor="ctr">
                    <a:lnT w="127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1"/>
                  </a:ext>
                </a:extLst>
              </a:tr>
              <a:tr h="461426">
                <a:tc vMerge="1">
                  <a:txBody>
                    <a:bodyPr/>
                    <a:lstStyle/>
                    <a:p>
                      <a:endParaRPr lang="en-US"/>
                    </a:p>
                  </a:txBody>
                  <a:tcPr/>
                </a:tc>
                <a:tc>
                  <a:txBody>
                    <a:bodyPr/>
                    <a:lstStyle/>
                    <a:p>
                      <a:pPr algn="ctr"/>
                      <a:r>
                        <a:rPr lang="en-US" sz="2000" baseline="0" dirty="0" smtClean="0"/>
                        <a:t>Completed Follow Up SNA</a:t>
                      </a:r>
                      <a:endParaRPr lang="en-US" sz="2000" dirty="0"/>
                    </a:p>
                  </a:txBody>
                  <a:tcPr marL="45057" marR="45057" anchor="ctr"/>
                </a:tc>
                <a:tc>
                  <a:txBody>
                    <a:bodyPr/>
                    <a:lstStyle/>
                    <a:p>
                      <a:pPr marL="0" marR="0" algn="ctr">
                        <a:lnSpc>
                          <a:spcPct val="107000"/>
                        </a:lnSpc>
                        <a:spcBef>
                          <a:spcPts val="190"/>
                        </a:spcBef>
                        <a:spcAft>
                          <a:spcPts val="190"/>
                        </a:spcAft>
                      </a:pPr>
                      <a:r>
                        <a:rPr lang="en-US" sz="2000" dirty="0" smtClean="0">
                          <a:effectLst/>
                          <a:latin typeface="+mn-lt"/>
                          <a:ea typeface="Times New Roman" panose="02020603050405020304" pitchFamily="18" charset="0"/>
                        </a:rPr>
                        <a:t>21 (12%)</a:t>
                      </a:r>
                      <a:endParaRPr lang="en-US" sz="2000" dirty="0">
                        <a:effectLst/>
                        <a:latin typeface="+mn-lt"/>
                        <a:ea typeface="Times New Roman" panose="02020603050405020304" pitchFamily="18" charset="0"/>
                      </a:endParaRPr>
                    </a:p>
                  </a:txBody>
                  <a:tcPr marL="24130" marR="24130" marT="0" marB="0" anchor="ctr"/>
                </a:tc>
                <a:extLst>
                  <a:ext uri="{0D108BD9-81ED-4DB2-BD59-A6C34878D82A}">
                    <a16:rowId xmlns:a16="http://schemas.microsoft.com/office/drawing/2014/main" val="10002"/>
                  </a:ext>
                </a:extLst>
              </a:tr>
              <a:tr h="510445">
                <a:tc>
                  <a:txBody>
                    <a:bodyPr/>
                    <a:lstStyle/>
                    <a:p>
                      <a:pPr algn="ctr"/>
                      <a:endParaRPr lang="en-US" sz="2000" dirty="0"/>
                    </a:p>
                  </a:txBody>
                  <a:tcPr marL="45057" marR="45057" anchor="ctr">
                    <a:solidFill>
                      <a:schemeClr val="accent1"/>
                    </a:solidFill>
                  </a:tcPr>
                </a:tc>
                <a:tc>
                  <a:txBody>
                    <a:bodyPr/>
                    <a:lstStyle/>
                    <a:p>
                      <a:pPr algn="ctr"/>
                      <a:endParaRPr lang="en-US" sz="2000" dirty="0"/>
                    </a:p>
                  </a:txBody>
                  <a:tcPr marL="45057" marR="45057" anchor="ctr">
                    <a:solidFill>
                      <a:schemeClr val="accent1"/>
                    </a:solidFill>
                  </a:tcPr>
                </a:tc>
                <a:tc>
                  <a:txBody>
                    <a:bodyPr/>
                    <a:lstStyle/>
                    <a:p>
                      <a:pPr marL="0" marR="0" algn="ctr">
                        <a:lnSpc>
                          <a:spcPct val="107000"/>
                        </a:lnSpc>
                        <a:spcBef>
                          <a:spcPts val="190"/>
                        </a:spcBef>
                        <a:spcAft>
                          <a:spcPts val="190"/>
                        </a:spcAft>
                      </a:pPr>
                      <a:r>
                        <a:rPr lang="en-US" sz="2000" b="1" dirty="0" smtClean="0">
                          <a:solidFill>
                            <a:schemeClr val="bg1"/>
                          </a:solidFill>
                          <a:effectLst/>
                          <a:latin typeface="+mn-lt"/>
                          <a:ea typeface="Times New Roman" panose="02020603050405020304" pitchFamily="18" charset="0"/>
                        </a:rPr>
                        <a:t>Patients </a:t>
                      </a:r>
                      <a:r>
                        <a:rPr lang="en-US" sz="2000" b="1" baseline="0" dirty="0" smtClean="0">
                          <a:solidFill>
                            <a:schemeClr val="bg1"/>
                          </a:solidFill>
                          <a:effectLst/>
                          <a:latin typeface="+mn-lt"/>
                          <a:ea typeface="Times New Roman" panose="02020603050405020304" pitchFamily="18" charset="0"/>
                        </a:rPr>
                        <a:t>eligible for THRIVE SNAs</a:t>
                      </a:r>
                    </a:p>
                    <a:p>
                      <a:pPr marL="0" marR="0" algn="ctr">
                        <a:lnSpc>
                          <a:spcPct val="107000"/>
                        </a:lnSpc>
                        <a:spcBef>
                          <a:spcPts val="190"/>
                        </a:spcBef>
                        <a:spcAft>
                          <a:spcPts val="190"/>
                        </a:spcAft>
                      </a:pPr>
                      <a:r>
                        <a:rPr lang="en-US" sz="2000" b="1" baseline="0" dirty="0" smtClean="0">
                          <a:solidFill>
                            <a:schemeClr val="bg1"/>
                          </a:solidFill>
                          <a:effectLst/>
                          <a:latin typeface="+mn-lt"/>
                          <a:ea typeface="Times New Roman" panose="02020603050405020304" pitchFamily="18" charset="0"/>
                        </a:rPr>
                        <a:t>(n=167)</a:t>
                      </a:r>
                      <a:endParaRPr lang="en-US" sz="2000" b="1" dirty="0">
                        <a:solidFill>
                          <a:schemeClr val="bg1"/>
                        </a:solidFill>
                        <a:effectLst/>
                        <a:latin typeface="+mn-lt"/>
                        <a:ea typeface="Times New Roman" panose="02020603050405020304" pitchFamily="18" charset="0"/>
                      </a:endParaRPr>
                    </a:p>
                  </a:txBody>
                  <a:tcPr marL="24130" marR="24130" marT="0" marB="0" anchor="ctr">
                    <a:solidFill>
                      <a:schemeClr val="accent1"/>
                    </a:solidFill>
                  </a:tcPr>
                </a:tc>
                <a:extLst>
                  <a:ext uri="{0D108BD9-81ED-4DB2-BD59-A6C34878D82A}">
                    <a16:rowId xmlns:a16="http://schemas.microsoft.com/office/drawing/2014/main" val="1477551260"/>
                  </a:ext>
                </a:extLst>
              </a:tr>
              <a:tr h="408141">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smtClean="0"/>
                        <a:t>THRIVE</a:t>
                      </a:r>
                    </a:p>
                  </a:txBody>
                  <a:tcPr marL="45057" marR="45057" anchor="ctr"/>
                </a:tc>
                <a:tc>
                  <a:txBody>
                    <a:bodyPr/>
                    <a:lstStyle/>
                    <a:p>
                      <a:pPr algn="ctr"/>
                      <a:r>
                        <a:rPr lang="en-US" sz="2000" dirty="0" smtClean="0"/>
                        <a:t>Completed</a:t>
                      </a:r>
                      <a:r>
                        <a:rPr lang="en-US" sz="2000" baseline="0" dirty="0" smtClean="0"/>
                        <a:t> Initial SNA</a:t>
                      </a:r>
                      <a:endParaRPr lang="en-US" sz="2000" dirty="0"/>
                    </a:p>
                  </a:txBody>
                  <a:tcPr marL="45057" marR="45057" anchor="ctr"/>
                </a:tc>
                <a:tc>
                  <a:txBody>
                    <a:bodyPr/>
                    <a:lstStyle/>
                    <a:p>
                      <a:pPr marL="0" marR="0" algn="ctr">
                        <a:lnSpc>
                          <a:spcPct val="107000"/>
                        </a:lnSpc>
                        <a:spcBef>
                          <a:spcPts val="190"/>
                        </a:spcBef>
                        <a:spcAft>
                          <a:spcPts val="190"/>
                        </a:spcAft>
                      </a:pPr>
                      <a:r>
                        <a:rPr lang="en-US" sz="2000" dirty="0" smtClean="0">
                          <a:effectLst/>
                          <a:latin typeface="+mn-lt"/>
                          <a:ea typeface="Times New Roman" panose="02020603050405020304" pitchFamily="18" charset="0"/>
                        </a:rPr>
                        <a:t>164 (98%)</a:t>
                      </a:r>
                      <a:endParaRPr lang="en-US" sz="2000" dirty="0" smtClean="0">
                        <a:effectLst/>
                        <a:latin typeface="+mn-lt"/>
                        <a:ea typeface="Times New Roman" panose="02020603050405020304" pitchFamily="18" charset="0"/>
                      </a:endParaRPr>
                    </a:p>
                  </a:txBody>
                  <a:tcPr marL="24130" marR="24130" marT="0" marB="0" anchor="ctr"/>
                </a:tc>
                <a:extLst>
                  <a:ext uri="{0D108BD9-81ED-4DB2-BD59-A6C34878D82A}">
                    <a16:rowId xmlns:a16="http://schemas.microsoft.com/office/drawing/2014/main" val="13195788"/>
                  </a:ext>
                </a:extLst>
              </a:tr>
              <a:tr h="510445">
                <a:tc vMerge="1">
                  <a:txBody>
                    <a:bodyPr/>
                    <a:lstStyle/>
                    <a:p>
                      <a:endParaRPr lang="en-US"/>
                    </a:p>
                  </a:txBody>
                  <a:tcPr/>
                </a:tc>
                <a:tc>
                  <a:txBody>
                    <a:bodyPr/>
                    <a:lstStyle/>
                    <a:p>
                      <a:pPr algn="ctr"/>
                      <a:r>
                        <a:rPr lang="en-US" sz="2000" dirty="0" smtClean="0"/>
                        <a:t>Completed Follow Up SNA</a:t>
                      </a:r>
                      <a:endParaRPr lang="en-US" sz="2000" dirty="0"/>
                    </a:p>
                  </a:txBody>
                  <a:tcPr marL="45057" marR="45057" anchor="ctr"/>
                </a:tc>
                <a:tc>
                  <a:txBody>
                    <a:bodyPr/>
                    <a:lstStyle/>
                    <a:p>
                      <a:pPr marL="0" marR="0" algn="ctr">
                        <a:lnSpc>
                          <a:spcPct val="107000"/>
                        </a:lnSpc>
                        <a:spcBef>
                          <a:spcPts val="190"/>
                        </a:spcBef>
                        <a:spcAft>
                          <a:spcPts val="190"/>
                        </a:spcAft>
                      </a:pPr>
                      <a:r>
                        <a:rPr lang="en-US" sz="2000" baseline="0" dirty="0" smtClean="0">
                          <a:effectLst/>
                          <a:latin typeface="+mn-lt"/>
                          <a:ea typeface="Times New Roman" panose="02020603050405020304" pitchFamily="18" charset="0"/>
                        </a:rPr>
                        <a:t>32 </a:t>
                      </a:r>
                      <a:r>
                        <a:rPr lang="en-US" sz="2000" dirty="0" smtClean="0">
                          <a:effectLst/>
                          <a:latin typeface="+mn-lt"/>
                          <a:ea typeface="Times New Roman" panose="02020603050405020304" pitchFamily="18" charset="0"/>
                        </a:rPr>
                        <a:t>(19%)*</a:t>
                      </a:r>
                      <a:endParaRPr lang="en-US" sz="2000" dirty="0">
                        <a:effectLst/>
                        <a:latin typeface="+mn-lt"/>
                        <a:ea typeface="Times New Roman" panose="02020603050405020304" pitchFamily="18" charset="0"/>
                      </a:endParaRPr>
                    </a:p>
                  </a:txBody>
                  <a:tcPr marL="24130" marR="24130" marT="0" marB="0" anchor="ctr"/>
                </a:tc>
                <a:extLst>
                  <a:ext uri="{0D108BD9-81ED-4DB2-BD59-A6C34878D82A}">
                    <a16:rowId xmlns:a16="http://schemas.microsoft.com/office/drawing/2014/main" val="10004"/>
                  </a:ext>
                </a:extLst>
              </a:tr>
            </a:tbl>
          </a:graphicData>
        </a:graphic>
      </p:graphicFrame>
      <p:sp>
        <p:nvSpPr>
          <p:cNvPr id="4" name="Rectangle 3"/>
          <p:cNvSpPr/>
          <p:nvPr/>
        </p:nvSpPr>
        <p:spPr>
          <a:xfrm>
            <a:off x="1093409" y="5139966"/>
            <a:ext cx="4947445" cy="646331"/>
          </a:xfrm>
          <a:prstGeom prst="rect">
            <a:avLst/>
          </a:prstGeom>
        </p:spPr>
        <p:txBody>
          <a:bodyPr wrap="none">
            <a:spAutoFit/>
          </a:bodyPr>
          <a:lstStyle/>
          <a:p>
            <a:r>
              <a:rPr lang="en-US" dirty="0"/>
              <a:t>Data from 9/1/2018 to </a:t>
            </a:r>
            <a:r>
              <a:rPr lang="en-US" dirty="0" smtClean="0"/>
              <a:t>4/5/2021</a:t>
            </a:r>
          </a:p>
          <a:p>
            <a:r>
              <a:rPr lang="en-US" dirty="0" smtClean="0"/>
              <a:t>*THRIVE numbers low due to data access problem.</a:t>
            </a:r>
            <a:endParaRPr lang="en-US" dirty="0"/>
          </a:p>
        </p:txBody>
      </p:sp>
      <p:sp>
        <p:nvSpPr>
          <p:cNvPr id="5" name="TextBox 4"/>
          <p:cNvSpPr txBox="1"/>
          <p:nvPr/>
        </p:nvSpPr>
        <p:spPr>
          <a:xfrm>
            <a:off x="3132060" y="5914308"/>
            <a:ext cx="6074229" cy="523220"/>
          </a:xfrm>
          <a:prstGeom prst="rect">
            <a:avLst/>
          </a:prstGeom>
          <a:noFill/>
        </p:spPr>
        <p:txBody>
          <a:bodyPr wrap="square" rtlCol="0">
            <a:spAutoFit/>
          </a:bodyPr>
          <a:lstStyle/>
          <a:p>
            <a:r>
              <a:rPr lang="en-US" sz="2800" dirty="0" smtClean="0"/>
              <a:t>Navigator uptake remains a challenge!</a:t>
            </a:r>
            <a:endParaRPr lang="en-US" sz="2800" dirty="0"/>
          </a:p>
        </p:txBody>
      </p:sp>
    </p:spTree>
    <p:extLst>
      <p:ext uri="{BB962C8B-B14F-4D97-AF65-F5344CB8AC3E}">
        <p14:creationId xmlns:p14="http://schemas.microsoft.com/office/powerpoint/2010/main" val="14164531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7403D7-9E16-1F48-BBD0-FBC822E97422}"/>
              </a:ext>
            </a:extLst>
          </p:cNvPr>
          <p:cNvSpPr>
            <a:spLocks noGrp="1"/>
          </p:cNvSpPr>
          <p:nvPr>
            <p:ph type="title"/>
          </p:nvPr>
        </p:nvSpPr>
        <p:spPr/>
        <p:txBody>
          <a:bodyPr/>
          <a:lstStyle/>
          <a:p>
            <a:pPr algn="ctr"/>
            <a:r>
              <a:rPr lang="en-US" b="1" dirty="0"/>
              <a:t>Lessons Learned</a:t>
            </a:r>
            <a:endParaRPr lang="en-US" dirty="0"/>
          </a:p>
        </p:txBody>
      </p:sp>
      <p:sp>
        <p:nvSpPr>
          <p:cNvPr id="3" name="Content Placeholder 2">
            <a:extLst>
              <a:ext uri="{FF2B5EF4-FFF2-40B4-BE49-F238E27FC236}">
                <a16:creationId xmlns:a16="http://schemas.microsoft.com/office/drawing/2014/main" id="{7F7B61BA-1CC7-1A4F-AFC5-764EA4D46477}"/>
              </a:ext>
            </a:extLst>
          </p:cNvPr>
          <p:cNvSpPr>
            <a:spLocks noGrp="1"/>
          </p:cNvSpPr>
          <p:nvPr>
            <p:ph idx="1"/>
          </p:nvPr>
        </p:nvSpPr>
        <p:spPr/>
        <p:txBody>
          <a:bodyPr>
            <a:normAutofit/>
          </a:bodyPr>
          <a:lstStyle/>
          <a:p>
            <a:r>
              <a:rPr lang="en-US" dirty="0"/>
              <a:t>Beneficial to learn how to integrate into already existing workflow</a:t>
            </a:r>
          </a:p>
          <a:p>
            <a:r>
              <a:rPr lang="en-US" dirty="0"/>
              <a:t>Find ways to reduce double data entry</a:t>
            </a:r>
          </a:p>
          <a:p>
            <a:r>
              <a:rPr lang="en-US" dirty="0"/>
              <a:t>Providing support, trainings (technical and empathetic inquiry), check-ins is beneficial</a:t>
            </a:r>
          </a:p>
          <a:p>
            <a:r>
              <a:rPr lang="en-US" dirty="0"/>
              <a:t>Monitoring data, sharing back data with our sites, engaging our community partners and site members in training others</a:t>
            </a:r>
          </a:p>
          <a:p>
            <a:endParaRPr lang="en-US" dirty="0"/>
          </a:p>
        </p:txBody>
      </p:sp>
    </p:spTree>
    <p:extLst>
      <p:ext uri="{BB962C8B-B14F-4D97-AF65-F5344CB8AC3E}">
        <p14:creationId xmlns:p14="http://schemas.microsoft.com/office/powerpoint/2010/main" val="89880142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fYTLjqMKP9N6AKsxd1gDog"/>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J00_Umm9eLWstv95r_ki2A"/>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idca0prvjkTz_kLOzUKArQ"/>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idca0prvjkTz_kLOzUKArQ"/>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5_Office Theme">
  <a:themeElements>
    <a:clrScheme name="BMC Health System">
      <a:dk1>
        <a:srgbClr val="000000"/>
      </a:dk1>
      <a:lt1>
        <a:srgbClr val="FFFFFF"/>
      </a:lt1>
      <a:dk2>
        <a:srgbClr val="00437B"/>
      </a:dk2>
      <a:lt2>
        <a:srgbClr val="FFFFFF"/>
      </a:lt2>
      <a:accent1>
        <a:srgbClr val="D4E2F8"/>
      </a:accent1>
      <a:accent2>
        <a:srgbClr val="9DBCED"/>
      </a:accent2>
      <a:accent3>
        <a:srgbClr val="FFFFFF"/>
      </a:accent3>
      <a:accent4>
        <a:srgbClr val="00437B"/>
      </a:accent4>
      <a:accent5>
        <a:srgbClr val="B3E0FF"/>
      </a:accent5>
      <a:accent6>
        <a:srgbClr val="6283C2"/>
      </a:accent6>
      <a:hlink>
        <a:srgbClr val="6283C2"/>
      </a:hlink>
      <a:folHlink>
        <a:srgbClr val="9DBCED"/>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marL="228600" indent="-228600">
          <a:buFont typeface="Wingdings" panose="05000000000000000000" pitchFamily="2" charset="2"/>
          <a:buChar char="§"/>
          <a:defRPr sz="1600" dirty="0" err="1" smtClean="0">
            <a:latin typeface="Arial" panose="020B0604020202020204" pitchFamily="34" charset="0"/>
            <a:cs typeface="Arial" panose="020B0604020202020204" pitchFamily="34" charset="0"/>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7655</TotalTime>
  <Words>809</Words>
  <Application>Microsoft Office PowerPoint</Application>
  <PresentationFormat>Widescreen</PresentationFormat>
  <Paragraphs>117</Paragraphs>
  <Slides>10</Slides>
  <Notes>7</Notes>
  <HiddenSlides>0</HiddenSlides>
  <MMClips>0</MMClips>
  <ScaleCrop>false</ScaleCrop>
  <HeadingPairs>
    <vt:vector size="8" baseType="variant">
      <vt:variant>
        <vt:lpstr>Fonts Used</vt:lpstr>
      </vt:variant>
      <vt:variant>
        <vt:i4>6</vt:i4>
      </vt:variant>
      <vt:variant>
        <vt:lpstr>Theme</vt:lpstr>
      </vt:variant>
      <vt:variant>
        <vt:i4>3</vt:i4>
      </vt:variant>
      <vt:variant>
        <vt:lpstr>Embedded OLE Servers</vt:lpstr>
      </vt:variant>
      <vt:variant>
        <vt:i4>1</vt:i4>
      </vt:variant>
      <vt:variant>
        <vt:lpstr>Slide Titles</vt:lpstr>
      </vt:variant>
      <vt:variant>
        <vt:i4>10</vt:i4>
      </vt:variant>
    </vt:vector>
  </HeadingPairs>
  <TitlesOfParts>
    <vt:vector size="20" baseType="lpstr">
      <vt:lpstr>Arial</vt:lpstr>
      <vt:lpstr>Calibri</vt:lpstr>
      <vt:lpstr>Calibri Light</vt:lpstr>
      <vt:lpstr>Times</vt:lpstr>
      <vt:lpstr>Times New Roman</vt:lpstr>
      <vt:lpstr>Wingdings</vt:lpstr>
      <vt:lpstr>Office Theme</vt:lpstr>
      <vt:lpstr>1_Office Theme</vt:lpstr>
      <vt:lpstr>5_Office Theme</vt:lpstr>
      <vt:lpstr>think-cell Slide</vt:lpstr>
      <vt:lpstr>Translating Research Into Practice (TRIP): Best Practices for Integrating Social Needs Assessments</vt:lpstr>
      <vt:lpstr>TRIP*: Addressing disparities together</vt:lpstr>
      <vt:lpstr>TRIP: The Research Question</vt:lpstr>
      <vt:lpstr>TRIP Intervention Components </vt:lpstr>
      <vt:lpstr>Pre-TRIP Workflows Across 6 Sites</vt:lpstr>
      <vt:lpstr>Best Practices for Integrating Social Needs Assessments</vt:lpstr>
      <vt:lpstr>Navigator Feedback</vt:lpstr>
      <vt:lpstr>Continued Challenges with Adoption</vt:lpstr>
      <vt:lpstr>Lessons Learned</vt:lpstr>
      <vt:lpstr>Discussion Questions</vt:lpstr>
    </vt:vector>
  </TitlesOfParts>
  <Company>Boston Medical Center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 Pursuit of Equity in Breast Cancer Care: A Generalist’s Perspective</dc:title>
  <dc:creator>Mullikin, Katelyn</dc:creator>
  <cp:lastModifiedBy>Robbins, Charlotte</cp:lastModifiedBy>
  <cp:revision>248</cp:revision>
  <cp:lastPrinted>2019-12-23T16:29:16Z</cp:lastPrinted>
  <dcterms:created xsi:type="dcterms:W3CDTF">2019-12-20T19:08:43Z</dcterms:created>
  <dcterms:modified xsi:type="dcterms:W3CDTF">2021-05-06T14:58:14Z</dcterms:modified>
</cp:coreProperties>
</file>